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Kevin: As the group leader, I managed our Git and made sure our project was cleanly running on Heroku with everybody’s functions integrated seamlessly.  Additionally, I set up the flask app and back-end workings of our application.  Here are two of the functions used, one using SQL calls to create a trace for Plotly, and the big one on the right which makes all of the traces and layouts and fun.  Furthermore, I found that plotly.react(), according to the docs, is almost as fast as .restyle() and much much better than simply erasing and redrawing a plot with newplot(), which works great when you’re just having traces!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504EA82-BEF8-4AB9-ABEC-72F13D7D8D6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1889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EA82-BEF8-4AB9-ABEC-72F13D7D8D6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00364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EA82-BEF8-4AB9-ABEC-72F13D7D8D6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623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429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EA82-BEF8-4AB9-ABEC-72F13D7D8D6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60604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EA82-BEF8-4AB9-ABEC-72F13D7D8D6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368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EA82-BEF8-4AB9-ABEC-72F13D7D8D6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11601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EA82-BEF8-4AB9-ABEC-72F13D7D8D6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8319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EA82-BEF8-4AB9-ABEC-72F13D7D8D6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58180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EA82-BEF8-4AB9-ABEC-72F13D7D8D6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59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EA82-BEF8-4AB9-ABEC-72F13D7D8D6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77637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EA82-BEF8-4AB9-ABEC-72F13D7D8D6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375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504EA82-BEF8-4AB9-ABEC-72F13D7D8D6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845819" y="3720102"/>
            <a:ext cx="4186013" cy="688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Travel Informers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16499"/>
          <a:stretch/>
        </p:blipFill>
        <p:spPr>
          <a:xfrm>
            <a:off x="71025" y="159650"/>
            <a:ext cx="9072973" cy="37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BC0FD6-D5B0-4B9E-B2C3-2926D5E2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Time can be a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D431B-B631-42DB-B11B-3614135AB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handy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Creating color codes based on similar patterns</a:t>
            </a:r>
            <a:endParaRPr u="sng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6" y="45720"/>
            <a:ext cx="8681084" cy="324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30800" y="318160"/>
            <a:ext cx="43365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Setting up the backend, Plotly.react()</a:t>
            </a:r>
            <a:endParaRPr sz="2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54625" y="849070"/>
            <a:ext cx="4076400" cy="4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temp_list = [Avg_temp, Max_temp, Min_temp]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sql_temp_timeseries_data(city, month, files):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traces = []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colorlist = [</a:t>
            </a:r>
            <a:r>
              <a:rPr lang="en" sz="7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'#aa00aa'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'#ff4444'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'#4444ff'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7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700" dirty="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x = []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y = []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7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lang="en" sz="7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session.query(getattr(temp_list[i], city), temp_list[i].datetime).filter(temp_list[i].datetime.like(</a:t>
            </a:r>
            <a:r>
              <a:rPr lang="en" sz="7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7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'%2015-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{month}</a:t>
            </a:r>
            <a:r>
              <a:rPr lang="en" sz="7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%'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)).all():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7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(type(row[</a:t>
            </a:r>
            <a:r>
              <a:rPr lang="en" sz="700" dirty="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 == str):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time_converted = dt.datetime.strptime(row[</a:t>
            </a:r>
            <a:r>
              <a:rPr lang="en" sz="700" dirty="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7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'%Y-%m-%d'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x.append(time_converted)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7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(type(row[</a:t>
            </a:r>
            <a:r>
              <a:rPr lang="en" sz="700" dirty="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== dt.datetime)):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x.append(row[</a:t>
            </a:r>
            <a:r>
              <a:rPr lang="en" sz="700" dirty="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y.append(float(row[</a:t>
            </a:r>
            <a:r>
              <a:rPr lang="en" sz="700" dirty="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trace = {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7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x,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7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'y'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y,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7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'type'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'scatter'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7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city + </a:t>
            </a:r>
            <a:r>
              <a:rPr lang="en" sz="7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files[i],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7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'mode'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'lines'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7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'line'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r>
              <a:rPr lang="en" sz="7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'color'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colorlist[i]}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traces.append(trace)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traces</a:t>
            </a:r>
            <a:endParaRPr sz="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i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700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5067300" y="-76200"/>
            <a:ext cx="40767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"/&lt;city_name&gt;/&lt;month&gt;/&lt;x&gt;"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give_them_graphs(city_name, month, x):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traces = []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"temp"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but sqlalchemy is a bit funny with variable names and stuff, so...</a:t>
            </a:r>
            <a:endParaRPr sz="6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foo =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"Temperature"</a:t>
            </a:r>
            <a:endParaRPr sz="6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x = [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"Average Temperature"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"Maximum Temperature"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"Minimum Temperature"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traces.append(sql_temp_timeseries_data(city_name, month, x))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Then switch it back for the csvs to come</a:t>
            </a:r>
            <a:endParaRPr sz="6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x = [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"daily_avg_temps"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"daily_max_temps"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"daily_min_temps"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"wind"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foo =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"Wind Speed"</a:t>
            </a:r>
            <a:endParaRPr sz="6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titles = [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"Average Wind"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"Maximum Wind"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"Minimum Wind"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x = [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"daily_2015_avg_wind"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"daily_2015_max_wind"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"daily_2015_min_wind"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traces.append(csv_timeseries_data(city_name, month, x, titles))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(x ==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"humidity"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foo =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"Humidity"</a:t>
            </a:r>
            <a:endParaRPr sz="6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titles = [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"Average Humidity"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"Maximum Humidity"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"Minimum Humidity"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x = [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"daily_2015_avg_humidity"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"daily_2015_max_humidity"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"daily_2015_min_humidity"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traces.append(csv_timeseries_data(city_name, month, x, titles))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traces.append(csv_timeseries_data(city_name, month, x))  # Doing this in SQL now, but just in case something breaks...</a:t>
            </a:r>
            <a:endParaRPr sz="6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traces.append(csv_scatter_data(city_name, month, x))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traces.append(donut_data(city_name, month))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time_layout = {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{foo}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Over Time'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'xaxis'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'tickangle'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'autotick'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'tick0'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'dtick'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6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'yaxis'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{foo}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6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'autosize'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'plot_bgcolor'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'#f1f1f1'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'paper_bgcolor'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'#f1f1f1'</a:t>
            </a:r>
            <a:endParaRPr sz="6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scatter_layout = {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{foo}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vs Number of Airport Delays'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'xaxis'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{foo}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6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'yaxis'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'Number of Airport Delays'</a:t>
            </a:r>
            <a:endParaRPr sz="6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'autosize'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'plot_bgcolor'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'#f1f1f1'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'paper_bgcolor'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'#f1f1f1'</a:t>
            </a:r>
            <a:endParaRPr sz="6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pie_layout = {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'Frequency of Weather Conditions in 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{city_name}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'autosize'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'plot_bgcolor'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'#f1f1f1'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'paper_bgcolor'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'#f1f1f1'</a:t>
            </a:r>
            <a:endParaRPr sz="6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traces.append(time_layout)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traces.append(scatter_layout)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traces.append(pie_layout)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jsonify(traces)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07995" y="679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Preparing the Flight Delay Data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5900"/>
            <a:ext cx="9144001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56" y="0"/>
            <a:ext cx="806019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0"/>
            <a:ext cx="88522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986</Words>
  <Application>Microsoft Office PowerPoint</Application>
  <PresentationFormat>On-screen Show (16:9)</PresentationFormat>
  <Paragraphs>95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Tw Cen MT</vt:lpstr>
      <vt:lpstr>Tw Cen MT Condensed</vt:lpstr>
      <vt:lpstr>Wingdings 3</vt:lpstr>
      <vt:lpstr>Integral</vt:lpstr>
      <vt:lpstr>Travel Informers</vt:lpstr>
      <vt:lpstr>Date and Time can be a index</vt:lpstr>
      <vt:lpstr>Creating color codes based on similar patterns </vt:lpstr>
      <vt:lpstr>Setting up the backend, Plotly.react() </vt:lpstr>
      <vt:lpstr>Preparing the Flight Delay Data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Informers</dc:title>
  <cp:lastModifiedBy>corey</cp:lastModifiedBy>
  <cp:revision>1</cp:revision>
  <dcterms:modified xsi:type="dcterms:W3CDTF">2018-06-01T01:27:06Z</dcterms:modified>
</cp:coreProperties>
</file>