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7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4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3E2B-D597-4F97-9460-F95A1DC173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C0EF-657D-44D3-AD7C-766D5560D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3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3E2B-D597-4F97-9460-F95A1DC173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C0EF-657D-44D3-AD7C-766D5560D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35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3E2B-D597-4F97-9460-F95A1DC173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C0EF-657D-44D3-AD7C-766D5560D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48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3E2B-D597-4F97-9460-F95A1DC173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C0EF-657D-44D3-AD7C-766D5560D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687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3E2B-D597-4F97-9460-F95A1DC173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C0EF-657D-44D3-AD7C-766D5560D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71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3E2B-D597-4F97-9460-F95A1DC173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C0EF-657D-44D3-AD7C-766D5560D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309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3E2B-D597-4F97-9460-F95A1DC173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C0EF-657D-44D3-AD7C-766D5560D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990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3E2B-D597-4F97-9460-F95A1DC173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C0EF-657D-44D3-AD7C-766D5560D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0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3E2B-D597-4F97-9460-F95A1DC173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C0EF-657D-44D3-AD7C-766D5560D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325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3E2B-D597-4F97-9460-F95A1DC173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C0EF-657D-44D3-AD7C-766D5560D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87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73E2B-D597-4F97-9460-F95A1DC173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5DC0EF-657D-44D3-AD7C-766D5560D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084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873E2B-D597-4F97-9460-F95A1DC1730F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5DC0EF-657D-44D3-AD7C-766D5560DF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15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002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948906" y="0"/>
            <a:ext cx="10291313" cy="6858000"/>
            <a:chOff x="948906" y="0"/>
            <a:chExt cx="10291313" cy="6858000"/>
          </a:xfrm>
        </p:grpSpPr>
        <p:sp>
          <p:nvSpPr>
            <p:cNvPr id="3" name="Rectangle 2"/>
            <p:cNvSpPr/>
            <p:nvPr/>
          </p:nvSpPr>
          <p:spPr>
            <a:xfrm>
              <a:off x="948906" y="0"/>
              <a:ext cx="10291313" cy="6858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47681" y="0"/>
              <a:ext cx="8496637" cy="685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5972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937099" y="-1"/>
            <a:ext cx="10309405" cy="6858002"/>
            <a:chOff x="937099" y="-1"/>
            <a:chExt cx="10309405" cy="6858002"/>
          </a:xfrm>
        </p:grpSpPr>
        <p:pic>
          <p:nvPicPr>
            <p:cNvPr id="1026" name="Picture 2" descr="darnn-attn-weights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501" y="0"/>
              <a:ext cx="4081604" cy="457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darnn-forecast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7099" y="4572001"/>
              <a:ext cx="10303190" cy="2286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darnn-test"/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81" t="5283"/>
            <a:stretch/>
          </p:blipFill>
          <p:spPr bwMode="auto">
            <a:xfrm>
              <a:off x="5028524" y="-1"/>
              <a:ext cx="6217980" cy="457200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73303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Prasanna</dc:creator>
  <cp:lastModifiedBy>Christopher Prasanna</cp:lastModifiedBy>
  <cp:revision>3</cp:revision>
  <dcterms:created xsi:type="dcterms:W3CDTF">2022-07-26T05:58:26Z</dcterms:created>
  <dcterms:modified xsi:type="dcterms:W3CDTF">2022-07-26T06:35:47Z</dcterms:modified>
</cp:coreProperties>
</file>