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4696"/>
  </p:normalViewPr>
  <p:slideViewPr>
    <p:cSldViewPr snapToGrid="0" snapToObjects="1">
      <p:cViewPr varScale="1">
        <p:scale>
          <a:sx n="81" d="100"/>
          <a:sy n="81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4ADB-E9F9-234F-9180-0DF275D84C3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0BD3-109F-A041-BD9B-7693C19C9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4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4ADB-E9F9-234F-9180-0DF275D84C3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0BD3-109F-A041-BD9B-7693C19C9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5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4ADB-E9F9-234F-9180-0DF275D84C3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0BD3-109F-A041-BD9B-7693C19C9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11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4ADB-E9F9-234F-9180-0DF275D84C3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0BD3-109F-A041-BD9B-7693C19C9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3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4ADB-E9F9-234F-9180-0DF275D84C3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0BD3-109F-A041-BD9B-7693C19C9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3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4ADB-E9F9-234F-9180-0DF275D84C3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0BD3-109F-A041-BD9B-7693C19C9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1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4ADB-E9F9-234F-9180-0DF275D84C3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0BD3-109F-A041-BD9B-7693C19C9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3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4ADB-E9F9-234F-9180-0DF275D84C3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0BD3-109F-A041-BD9B-7693C19C9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5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4ADB-E9F9-234F-9180-0DF275D84C3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0BD3-109F-A041-BD9B-7693C19C9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6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4ADB-E9F9-234F-9180-0DF275D84C3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0BD3-109F-A041-BD9B-7693C19C9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4ADB-E9F9-234F-9180-0DF275D84C3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0BD3-109F-A041-BD9B-7693C19C9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1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64ADB-E9F9-234F-9180-0DF275D84C3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C0BD3-109F-A041-BD9B-7693C19C9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6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3273" y="2550683"/>
            <a:ext cx="6018727" cy="1333434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2"/>
                </a:solidFill>
              </a:rPr>
              <a:t>Trolley Polly</a:t>
            </a:r>
            <a:br>
              <a:rPr lang="en-US" sz="6600" dirty="0" smtClean="0">
                <a:solidFill>
                  <a:schemeClr val="accent2"/>
                </a:solidFill>
              </a:rPr>
            </a:br>
            <a:r>
              <a:rPr lang="en-US" sz="4000" dirty="0" smtClean="0"/>
              <a:t>Want A Cracker Games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040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Feasibility Study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Require personnel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Roughly 500k based on needing </a:t>
            </a:r>
            <a:r>
              <a:rPr lang="en-US" dirty="0" err="1" smtClean="0">
                <a:solidFill>
                  <a:schemeClr val="accent2"/>
                </a:solidFill>
              </a:rPr>
              <a:t>Devs</a:t>
            </a:r>
            <a:r>
              <a:rPr lang="en-US" dirty="0" smtClean="0">
                <a:solidFill>
                  <a:schemeClr val="accent2"/>
                </a:solidFill>
              </a:rPr>
              <a:t>, Designers, Testers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This will pay for a year 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The rest can pay for marketing and any other expenses required, such as performing PR campaigns.</a:t>
            </a:r>
          </a:p>
          <a:p>
            <a:endParaRPr lang="en-US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9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Business needs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2"/>
                </a:solidFill>
              </a:rPr>
              <a:t>Promotes healthy eating with </a:t>
            </a:r>
            <a:r>
              <a:rPr lang="en-US" dirty="0">
                <a:solidFill>
                  <a:schemeClr val="accent2"/>
                </a:solidFill>
              </a:rPr>
              <a:t>S</a:t>
            </a:r>
            <a:r>
              <a:rPr lang="en-US" dirty="0" smtClean="0">
                <a:solidFill>
                  <a:schemeClr val="accent2"/>
                </a:solidFill>
              </a:rPr>
              <a:t>ainsbury’s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2"/>
                </a:solidFill>
              </a:rPr>
              <a:t>The game could help to promote organic and fair trade products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2"/>
                </a:solidFill>
              </a:rPr>
              <a:t>Help to show off that Sainsbury's is not just a supermarket but they are also a good technology company as well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2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Requirements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Citrus engine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Can run on all devices including web browsers thanks to the citrus engine. 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Got the hardware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Got the software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A wide range of testing environments.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Need to perform product tests</a:t>
            </a:r>
          </a:p>
          <a:p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08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The Design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On to you Brad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Public Relations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Have store days with Trolley Polly mascot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 In-store campaign in the weeks leading up to release  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 On floor sticks to make the game into reality    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Flyers, posters, stickers – Fun packs  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 Real life Trolley Polly dashes, bouncy castle aisles    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Cook along with Polly cartoon   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 Demonstrations for adults on child friendly recipes  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 Taste tests for kids   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Website and YouTube channel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8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190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Trolley Polly Want A Cracker Games</vt:lpstr>
      <vt:lpstr>Feasibility Study</vt:lpstr>
      <vt:lpstr>Business needs </vt:lpstr>
      <vt:lpstr>Requirements </vt:lpstr>
      <vt:lpstr>The Design </vt:lpstr>
      <vt:lpstr>Public Relations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Trolley Polley </dc:title>
  <dc:creator>William Eyre</dc:creator>
  <cp:lastModifiedBy>William Eyre</cp:lastModifiedBy>
  <cp:revision>8</cp:revision>
  <dcterms:created xsi:type="dcterms:W3CDTF">2016-10-21T13:32:32Z</dcterms:created>
  <dcterms:modified xsi:type="dcterms:W3CDTF">2016-10-21T14:57:02Z</dcterms:modified>
</cp:coreProperties>
</file>