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6" r:id="rId3"/>
    <p:sldId id="257" r:id="rId4"/>
    <p:sldId id="260" r:id="rId5"/>
    <p:sldId id="261" r:id="rId6"/>
    <p:sldId id="265" r:id="rId7"/>
    <p:sldId id="277" r:id="rId8"/>
    <p:sldId id="278" r:id="rId9"/>
    <p:sldId id="262" r:id="rId10"/>
    <p:sldId id="263" r:id="rId11"/>
    <p:sldId id="264" r:id="rId12"/>
    <p:sldId id="266" r:id="rId13"/>
    <p:sldId id="267" r:id="rId14"/>
    <p:sldId id="272" r:id="rId15"/>
    <p:sldId id="273" r:id="rId16"/>
    <p:sldId id="271" r:id="rId17"/>
    <p:sldId id="274" r:id="rId18"/>
    <p:sldId id="275" r:id="rId19"/>
    <p:sldId id="268" r:id="rId20"/>
    <p:sldId id="270" r:id="rId21"/>
    <p:sldId id="26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2:56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0,'0'0,"0"0,0 0,0 0,0 0,0 0,0 0,1 0,1783 0,-3585 0,3818 0,-4263 0,3735 0,-1402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01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0,'0'0,"2"0,21552 0,-14592 0,-6956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08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1,'11320'0,"-11317"0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7T18:23:10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7.2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4087 0 24575,'-126'18'0,"-46"17"0,-107 37-164,-97 45-655,-65 49-164,153-42 11,-351 208 1,455-219 308,5 8 0,-293 258 0,359-271 172,-102 126-1,133-131 1,-95 156-1,120-162 1,-75 176-1,100-189 216,3 2 1,4 0-1,4 1 0,4 2 0,3 0 1,-3 125-1,17-140 54,3-1-1,3 1 1,3-1-1,4 0 1,3-1-1,2 0 1,4-2 0,36 79-1,-27-85 58,2-2 0,2-2 0,4-1 0,2-1 0,2-3 0,3-2 0,2-1 0,2-3 0,2-2 0,2-2 0,3-3 1,0-2-1,3-3 0,65 30 0,-57-36 151,1-4 1,1-2 0,104 21-1,-84-29 79,1-4-1,170 2 1,-133-19-41,242-38 0,-194 6-24,184-62 0,-131 19-101,368-183 0,-340 124-79,255-184 0,-53-24-239,-62-13 314,-72 4 105,-74 15 68,-191 245 69,57-127 0,-87 156-60,-4-2 0,24-90 1,-39 112 48,-2-2 0,-2 1 0,-2-1 0,-2 0 0,-2 0 0,-9-74 1,2 77-107,-3 1 0,-1 0 1,-3 1-1,-1 0 0,-2 1 1,-2 0-1,-24-39 0,11 29-20,-2 2 0,-78-90 0,50 77 130,-3 2 0,-2 3 0,-138-92-1,93 81 104,-239-107-1,202 116-232,-3 7 0,-258-56 0,53 52 893,39 24 3571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7.6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24575,'0'0'0,"0"0"0,0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8.0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 0 24575,'0'0'0,"-12"12"0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19:03:28.54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1451 24575,'1'-3'0,"7"-13"0,9-18 0,-10 22 0,44-74 0,35-47 0,35-36-164,189-216-1279,-222 290 844,183-152 1,-221 208 418,1 2 1,3 3-1,106-52 1,-127 72 73,0 1 0,1 2 0,0 1 0,1 2 1,0 1-1,1 2 0,-1 1 0,49 2 1,-46 4 13,0 3 1,0 1-1,0 1 1,-1 2 0,-1 2-1,0 2 1,0 0-1,46 27 1,-44-19 96,-1 2 1,-1 2-1,-1 1 1,-1 2-1,-2 1 1,-1 1-1,30 38 1,-38-38-88,-2 1 0,-1 1 1,-1 1-1,-2 0 0,14 37 1,4 32-2363,-35-101 2440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45E6-0B4F-49D2-B7BD-83713C4DDB8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DD5C-5F8C-4E5A-AF52-F59DFA8B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1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D5C-5F8C-4E5A-AF52-F59DFA8BE5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222-8C8E-A6BC-D0F9-88A123D6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B006-9E3D-DA21-218C-98A29C90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29C5-92DF-B57D-A475-DF6A694F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7E8B-8CE1-76BC-4074-003F6C2F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AEA4-08EA-D635-9E87-5D67EF61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4BA-BB3D-9886-37B8-38EB86DB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39E1-00E8-46E2-523C-FFC421E7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5379-A6FA-F241-C9C8-969684F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8A2CA-E660-8B59-6AAD-5B8744F7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7ED4-F539-95A8-2098-62B9835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DD31A-06D8-9EB9-5A97-3E5A7FC1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0523-DD36-014E-7988-18360A68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E617-71A0-3AD5-120B-2600511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B2DE-6970-E938-E088-E12BFBCA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7DD2-6968-2173-69A3-C0EFC706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B801-5E86-53F8-29FB-AB3ABEB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5A3B-E7C9-E080-6EBC-1D724F51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14E4-8CB0-C964-A91F-3C20113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ED9C-70C4-9A08-4B63-1A9EE448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7B93-44F8-8B80-63BB-384439D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A1FA-648B-DF42-B58F-1188AF2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2A64-EFEB-57EF-EC23-C9301851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E28A-5D58-4A78-AEB2-DDF10257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2D05-2393-7631-A5C7-035742F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7031-F0B6-8FA9-A453-37205707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CB98-0494-DCD3-D59E-ABEEBEEB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3058-B01C-4497-3993-3CCD3BB01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ED9C-EA3A-B142-112E-B9748B856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0C6B-B082-5C13-7845-4D8A8D5B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69D1-EA10-5308-8763-4B4A457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6799-FF6E-B85D-ACD5-8C78253C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F855-06AD-8841-0465-15477C66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4991-DD7D-1A5A-95C4-7D4F2123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CB20C-9209-B58C-0FE5-0BBA1CC0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A4421-FD26-80DC-34B2-F180F6212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969C-2F16-259D-5FC8-C89E2CC4C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5398D-0D48-A5F1-B551-8F0981AC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4531-8464-EA70-88EE-CD818F52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22CF-63E6-D257-CD76-3B0299F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EF7A-60FC-74EA-9605-4EB8EEE9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718E-46DE-98DF-8C19-43CB2DA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91E9-80F8-7FD9-8A35-2F7C21D4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F501-DF28-F4F3-6A4D-A4E06653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E23C4-248E-8E1C-3354-3C55650A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D4121-60AF-4C8E-780A-621E2CEF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C61DC-0A31-F710-CACC-D3220740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EF04-D65C-71A1-2E93-CA222632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81FD-634B-6100-4AE1-CF382CBF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718E4-E337-B5E5-0C44-3939B99A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D880-83A4-B21D-FA2C-FB22C073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3E6ED-5F12-20AB-FFAA-74A7437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CB0B8-477D-29C3-D346-A0FE719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732D-B894-EE46-E0A9-8D75541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8AFB-F316-8DFD-6E4B-0769A453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727AA-150E-DB18-BEAE-291C72F1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A8D89-B19C-0CC1-CD0C-400AA2B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A91A-F8E3-8CAB-1A9A-72CA746E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FDB3-1B98-4CA4-341F-E6E5BE69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6A29F-6F33-6FFC-1427-BE42CD80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2FC7-54B9-FBEB-3627-188D07E9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7A15-276E-43E6-049F-5DB64AE3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8E9AA-4749-4A95-A1CD-2F67D3F234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E25D-4FCC-92F4-7F39-05EB49E8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1B50-5ED2-0FD2-678D-DA111BCBE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70EA7-F861-4B03-9976-13E6F58D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pyroberts/Strange-Quark-Tagg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30.png"/><Relationship Id="rId3" Type="http://schemas.openxmlformats.org/officeDocument/2006/relationships/image" Target="../media/image47.png"/><Relationship Id="rId7" Type="http://schemas.openxmlformats.org/officeDocument/2006/relationships/image" Target="../media/image500.png"/><Relationship Id="rId12" Type="http://schemas.openxmlformats.org/officeDocument/2006/relationships/customXml" Target="../ink/ink4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20.png"/><Relationship Id="rId5" Type="http://schemas.openxmlformats.org/officeDocument/2006/relationships/image" Target="../media/image53.png"/><Relationship Id="rId10" Type="http://schemas.openxmlformats.org/officeDocument/2006/relationships/customXml" Target="../ink/ink3.xml"/><Relationship Id="rId4" Type="http://schemas.openxmlformats.org/officeDocument/2006/relationships/image" Target="../media/image52.png"/><Relationship Id="rId9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customXml" Target="../ink/ink6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dg.lbl.gov/2007/reviews/montecarlorpp.pdf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1A7F5-496F-7CCA-530D-2F81C080F9B0}"/>
              </a:ext>
            </a:extLst>
          </p:cNvPr>
          <p:cNvSpPr txBox="1"/>
          <p:nvPr/>
        </p:nvSpPr>
        <p:spPr>
          <a:xfrm>
            <a:off x="1165981" y="3167390"/>
            <a:ext cx="13507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hlinkClick r:id="rId2"/>
              </a:rPr>
              <a:t>chrispyroberts</a:t>
            </a:r>
            <a:r>
              <a:rPr lang="en-US" sz="2800" b="1" dirty="0">
                <a:hlinkClick r:id="rId2"/>
              </a:rPr>
              <a:t>/Strange-Quark-Tagging: SURF 2024 (github.com)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039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4ACC3-B34F-5CF7-D093-CE6A5BC2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010" y="778212"/>
            <a:ext cx="7226624" cy="5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580B3-E24C-0633-3362-06F421215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87" y="158444"/>
            <a:ext cx="4007602" cy="3155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F9A6A-FDD3-7930-F0C0-AF7FE27F8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96" y="427640"/>
            <a:ext cx="4818434" cy="224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46C1D-6F75-E112-50EA-CD99D6CE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09" y="3423655"/>
            <a:ext cx="7682131" cy="26887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D26F7D-67E1-0BD1-A996-D955B28F1B95}"/>
              </a:ext>
            </a:extLst>
          </p:cNvPr>
          <p:cNvSpPr/>
          <p:nvPr/>
        </p:nvSpPr>
        <p:spPr>
          <a:xfrm>
            <a:off x="11038883" y="35765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03AAE1-E862-3355-870D-EB361A96CD75}"/>
              </a:ext>
            </a:extLst>
          </p:cNvPr>
          <p:cNvSpPr/>
          <p:nvPr/>
        </p:nvSpPr>
        <p:spPr>
          <a:xfrm>
            <a:off x="11038883" y="5583676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7901B2-6EEC-82E8-3526-4B61BC711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30" y="6222166"/>
            <a:ext cx="782111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3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752C7-05C3-6181-06F1-A4C253FC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72" y="467934"/>
            <a:ext cx="8421275" cy="291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4EB87-BC76-A4F8-5B51-E2F79951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959" y="3475009"/>
            <a:ext cx="7691487" cy="3266122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A05506-EB6F-5A6D-D301-3608C5B2AF81}"/>
              </a:ext>
            </a:extLst>
          </p:cNvPr>
          <p:cNvSpPr/>
          <p:nvPr/>
        </p:nvSpPr>
        <p:spPr>
          <a:xfrm>
            <a:off x="9445709" y="4669276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A05506-EB6F-5A6D-D301-3608C5B2AF81}"/>
              </a:ext>
            </a:extLst>
          </p:cNvPr>
          <p:cNvSpPr/>
          <p:nvPr/>
        </p:nvSpPr>
        <p:spPr>
          <a:xfrm>
            <a:off x="9445709" y="4669276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C667-302C-F149-2F73-EF10E754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14" y="380856"/>
            <a:ext cx="5454572" cy="60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6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C6803-7834-EE59-00A4-604C14175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36" y="424774"/>
            <a:ext cx="4013278" cy="60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4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94549-4020-7361-6B38-7C6B8DEA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" y="0"/>
            <a:ext cx="247694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4CC1A-9A4D-9FA2-AB02-6FFAD8A0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26" y="1372579"/>
            <a:ext cx="3287563" cy="36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84874-5078-B49E-359F-3C8972B6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69" y="202894"/>
            <a:ext cx="7726545" cy="550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9A853-A20A-1B40-8BA0-1E58836CD3EC}"/>
              </a:ext>
            </a:extLst>
          </p:cNvPr>
          <p:cNvSpPr txBox="1"/>
          <p:nvPr/>
        </p:nvSpPr>
        <p:spPr>
          <a:xfrm>
            <a:off x="9358009" y="3268494"/>
            <a:ext cx="2730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TODO:</a:t>
            </a:r>
          </a:p>
          <a:p>
            <a:pPr algn="ctr"/>
            <a:r>
              <a:rPr lang="en-US" sz="2800" b="1" dirty="0"/>
              <a:t>Need to sort particles by energy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5DB697-107B-78B7-01CA-35276289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2" y="6044605"/>
            <a:ext cx="9442315" cy="4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1ABD8E-B446-F3FB-CE2D-9177646F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8" y="426738"/>
            <a:ext cx="11222016" cy="2333951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8ABADF-F0E1-EFE0-B0EA-81B133B408F6}"/>
              </a:ext>
            </a:extLst>
          </p:cNvPr>
          <p:cNvSpPr/>
          <p:nvPr/>
        </p:nvSpPr>
        <p:spPr>
          <a:xfrm>
            <a:off x="9069571" y="4182892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C6C84-54B4-FC5E-3E6D-B7978F45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00" y="2897128"/>
            <a:ext cx="4978365" cy="37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CAC44-3B61-E1E1-04EA-C8EF185F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8" y="388831"/>
            <a:ext cx="5166934" cy="945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04C68-5457-BFBE-6CF0-B24E1C59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19" y="388831"/>
            <a:ext cx="6203095" cy="859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F4ADC-D0F3-14FF-DEC2-B2D911E0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5" y="1763672"/>
            <a:ext cx="3887273" cy="25687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4299F7-EE12-AB0F-62EE-0F15829E1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04" y="4574072"/>
            <a:ext cx="7203329" cy="990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E7FBF-649A-62A7-D105-6D6A66CEF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093" y="2037226"/>
            <a:ext cx="7106744" cy="163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B76A13-B545-8719-86CE-83F660CC7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004" y="5695815"/>
            <a:ext cx="7416044" cy="1097345"/>
          </a:xfrm>
          <a:prstGeom prst="rect">
            <a:avLst/>
          </a:prstGeom>
        </p:spPr>
      </p:pic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DCE39A-3787-FA76-D3D9-6A979FCB8CE7}"/>
              </a:ext>
            </a:extLst>
          </p:cNvPr>
          <p:cNvSpPr/>
          <p:nvPr/>
        </p:nvSpPr>
        <p:spPr>
          <a:xfrm>
            <a:off x="9660868" y="4305441"/>
            <a:ext cx="1848256" cy="1939047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D52B74E-8FE0-AA43-EC3B-3D4216B5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9" y="1125118"/>
            <a:ext cx="6715065" cy="4527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2F36EF-CE04-78A7-1864-9161F674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5" y="1125118"/>
            <a:ext cx="4860586" cy="45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8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1" y="1158892"/>
            <a:ext cx="1658384" cy="2523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12393-49E7-9E41-81EB-67C9E949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1" y="138175"/>
            <a:ext cx="3912184" cy="969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192" y="1158892"/>
            <a:ext cx="1441848" cy="3301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053EE-C1D6-2D11-965C-C1397E47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682" y="1195009"/>
            <a:ext cx="1441847" cy="3402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E4C45D-F7CC-DF5A-48B6-1636AD55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87" y="3734222"/>
            <a:ext cx="1578829" cy="1867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5BD4EA-CEBB-D70F-C266-A21544C6A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616" y="198629"/>
            <a:ext cx="1425116" cy="30729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1230EF-B7E6-7C05-4A2B-838F949C0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313" y="249300"/>
            <a:ext cx="2295761" cy="28931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067457-7856-EBBE-7A37-7F8CE8846A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6655" y="249300"/>
            <a:ext cx="1657877" cy="38771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7377A-B26D-DE51-F4E8-6C9F94E45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2230" y="4246596"/>
            <a:ext cx="1660751" cy="6842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1431" y="249300"/>
            <a:ext cx="1508858" cy="4248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245C44-342D-6FCF-6541-EA53A01D13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1171" y="3309747"/>
            <a:ext cx="1508857" cy="31551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AF1578-F8DA-A30B-A1D4-16B55661AE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4609" y="3336357"/>
            <a:ext cx="1562118" cy="30789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276FCE-7392-9C97-535F-878E316E1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2815" y="5050994"/>
            <a:ext cx="1657877" cy="14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7E049A-AA47-1343-4C33-5608A692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7" y="444339"/>
            <a:ext cx="11322995" cy="1845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899463-CF7C-66A6-3FA3-90FB4930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8" y="2546970"/>
            <a:ext cx="9604443" cy="1389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747941-99D2-CE8C-D045-12F878684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6" y="4311030"/>
            <a:ext cx="9286674" cy="1776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C8F18-19C2-68D3-69C8-CB894CD7B1B5}"/>
              </a:ext>
            </a:extLst>
          </p:cNvPr>
          <p:cNvSpPr/>
          <p:nvPr/>
        </p:nvSpPr>
        <p:spPr>
          <a:xfrm>
            <a:off x="11038883" y="35765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3947E-FF9B-C579-3060-3D8138DE9AC9}"/>
              </a:ext>
            </a:extLst>
          </p:cNvPr>
          <p:cNvSpPr/>
          <p:nvPr/>
        </p:nvSpPr>
        <p:spPr>
          <a:xfrm>
            <a:off x="11038883" y="5583676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6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87B015-D59E-F2AD-88F2-DE58A54E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799" y="348584"/>
            <a:ext cx="368124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710C4-068C-D4E4-7474-06F6FAC1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8" y="335605"/>
            <a:ext cx="6142831" cy="4141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784FC-248D-5CD1-9C51-D4AE0F558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0" y="4584822"/>
            <a:ext cx="7240010" cy="7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D9927-1167-9A4E-B7C5-01172948D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6" y="5530818"/>
            <a:ext cx="10591613" cy="9706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09B907-606C-2BE4-496F-2FACCE0329FD}"/>
                  </a:ext>
                </a:extLst>
              </p14:cNvPr>
              <p14:cNvContentPartPr/>
              <p14:nvPr/>
            </p14:nvContentPartPr>
            <p14:xfrm>
              <a:off x="9969380" y="5786349"/>
              <a:ext cx="808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09B907-606C-2BE4-496F-2FACCE0329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5380" y="5678349"/>
                <a:ext cx="91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5CBE05-2314-AAC5-3258-E3A30B91374E}"/>
                  </a:ext>
                </a:extLst>
              </p14:cNvPr>
              <p14:cNvContentPartPr/>
              <p14:nvPr/>
            </p14:nvContentPartPr>
            <p14:xfrm>
              <a:off x="498860" y="6119349"/>
              <a:ext cx="10268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5CBE05-2314-AAC5-3258-E3A30B9137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860" y="6011349"/>
                <a:ext cx="1037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3C245C-4D4D-9167-FC70-BFF0E94211D7}"/>
                  </a:ext>
                </a:extLst>
              </p14:cNvPr>
              <p14:cNvContentPartPr/>
              <p14:nvPr/>
            </p14:nvContentPartPr>
            <p14:xfrm>
              <a:off x="467540" y="6427869"/>
              <a:ext cx="40766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3C245C-4D4D-9167-FC70-BFF0E94211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900" y="6320229"/>
                <a:ext cx="418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E9DFD0-1AC5-F1D6-1DF0-A606108F21F4}"/>
                  </a:ext>
                </a:extLst>
              </p14:cNvPr>
              <p14:cNvContentPartPr/>
              <p14:nvPr/>
            </p14:nvContentPartPr>
            <p14:xfrm>
              <a:off x="4714460" y="319686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E9DFD0-1AC5-F1D6-1DF0-A606108F2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0460" y="308922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95A6A35-4E87-7946-DF9A-3A00355E7711}"/>
              </a:ext>
            </a:extLst>
          </p:cNvPr>
          <p:cNvSpPr/>
          <p:nvPr/>
        </p:nvSpPr>
        <p:spPr>
          <a:xfrm>
            <a:off x="11288410" y="3881336"/>
            <a:ext cx="352660" cy="1744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E0B724-8FB0-EAF4-4060-404402C337EC}"/>
              </a:ext>
            </a:extLst>
          </p:cNvPr>
          <p:cNvSpPr/>
          <p:nvPr/>
        </p:nvSpPr>
        <p:spPr>
          <a:xfrm>
            <a:off x="11231276" y="5786349"/>
            <a:ext cx="466928" cy="4798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CB867A-8EF7-1845-0277-38341E5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7" y="2454325"/>
            <a:ext cx="9696450" cy="374332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CD3F667-6EC6-225F-CCCA-D3DD43134B7A}"/>
              </a:ext>
            </a:extLst>
          </p:cNvPr>
          <p:cNvGrpSpPr/>
          <p:nvPr/>
        </p:nvGrpSpPr>
        <p:grpSpPr>
          <a:xfrm>
            <a:off x="4474863" y="353914"/>
            <a:ext cx="2203200" cy="1792800"/>
            <a:chOff x="4474863" y="353914"/>
            <a:chExt cx="2203200" cy="179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EBF032-A759-351D-22F7-140F51F62139}"/>
                    </a:ext>
                  </a:extLst>
                </p14:cNvPr>
                <p14:cNvContentPartPr/>
                <p14:nvPr/>
              </p14:nvContentPartPr>
              <p14:xfrm>
                <a:off x="4474863" y="353914"/>
                <a:ext cx="2203200" cy="179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EBF032-A759-351D-22F7-140F51F621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1863" y="290914"/>
                  <a:ext cx="2328840" cy="19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030165-66C6-2B09-E5B7-5F13FA1BE92C}"/>
                    </a:ext>
                  </a:extLst>
                </p14:cNvPr>
                <p14:cNvContentPartPr/>
                <p14:nvPr/>
              </p14:nvContentPartPr>
              <p14:xfrm>
                <a:off x="5100183" y="107715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030165-66C6-2B09-E5B7-5F13FA1BE9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7183" y="101415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6A2B6E-B248-AC43-7C03-67A8BEDEA44E}"/>
                    </a:ext>
                  </a:extLst>
                </p14:cNvPr>
                <p14:cNvContentPartPr/>
                <p14:nvPr/>
              </p14:nvContentPartPr>
              <p14:xfrm>
                <a:off x="5959143" y="1028554"/>
                <a:ext cx="4680" cy="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6A2B6E-B248-AC43-7C03-67A8BEDEA4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96503" y="965554"/>
                  <a:ext cx="13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AD267E-5252-C994-12D5-C4EA687E712D}"/>
                    </a:ext>
                  </a:extLst>
                </p14:cNvPr>
                <p14:cNvContentPartPr/>
                <p14:nvPr/>
              </p14:nvContentPartPr>
              <p14:xfrm>
                <a:off x="5139063" y="1294594"/>
                <a:ext cx="893880" cy="52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AD267E-5252-C994-12D5-C4EA687E71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6063" y="1231954"/>
                  <a:ext cx="1019520" cy="64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B679F8-BDE0-BAF7-83B6-C2973BC33A61}"/>
              </a:ext>
            </a:extLst>
          </p:cNvPr>
          <p:cNvSpPr txBox="1"/>
          <p:nvPr/>
        </p:nvSpPr>
        <p:spPr>
          <a:xfrm>
            <a:off x="7697408" y="1028554"/>
            <a:ext cx="3691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~1hr training on my laptop’s CPU</a:t>
            </a:r>
          </a:p>
        </p:txBody>
      </p:sp>
    </p:spTree>
    <p:extLst>
      <p:ext uri="{BB962C8B-B14F-4D97-AF65-F5344CB8AC3E}">
        <p14:creationId xmlns:p14="http://schemas.microsoft.com/office/powerpoint/2010/main" val="93937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4" y="1667540"/>
            <a:ext cx="3167870" cy="482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86" y="1483691"/>
            <a:ext cx="2105235" cy="482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27729"/>
            <a:ext cx="2016403" cy="567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31B6-C73B-AA2B-8CE8-D7B376F1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92" y="204367"/>
            <a:ext cx="4077269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15" y="6858000"/>
            <a:ext cx="26935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671" y="-6864573"/>
            <a:ext cx="23309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0ADE1-E7AF-9E7D-EC69-A69E0CDC1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3767" y="-119724"/>
            <a:ext cx="247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CAF27-8B7F-0206-02DD-91AA8691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5" y="-4827561"/>
            <a:ext cx="3167870" cy="4820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9B3D7-E3B3-BFF3-41B5-4B217BE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71" y="7201585"/>
            <a:ext cx="2105235" cy="4820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EBBC3D8-824E-953D-58DC-69C53303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314" y="211040"/>
            <a:ext cx="2016403" cy="567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31B6-C73B-AA2B-8CE8-D7B376F1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74806" y="-2993410"/>
            <a:ext cx="4077269" cy="115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71" y="37204"/>
            <a:ext cx="26935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671" y="37204"/>
            <a:ext cx="233095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0ADE1-E7AF-9E7D-EC69-A69E0CDC1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835" y="-6573"/>
            <a:ext cx="2476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2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671B7-ADB0-7DF0-7C60-DC3C7DC3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1" y="37204"/>
            <a:ext cx="2693558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E8AFA-F230-0985-1543-FC10FB10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02" y="215109"/>
            <a:ext cx="7545767" cy="16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9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20AAD1-2F56-6B0A-C2B8-BB9E53D8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92" y="1509407"/>
            <a:ext cx="8053231" cy="318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8BB77-5DCE-C629-30C7-58E94BCE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53" y="1003569"/>
            <a:ext cx="1835881" cy="47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A9E55-A52D-8834-402B-3BBCD14B1864}"/>
              </a:ext>
            </a:extLst>
          </p:cNvPr>
          <p:cNvSpPr txBox="1"/>
          <p:nvPr/>
        </p:nvSpPr>
        <p:spPr>
          <a:xfrm>
            <a:off x="3884579" y="5564221"/>
            <a:ext cx="535021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25000"/>
                    <a:lumOff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montecarlorpp.pdf (lbl.gov)</a:t>
            </a:r>
            <a:endParaRPr lang="en-US" sz="32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CA66-D9C0-73DE-5FB7-D6E160583A72}"/>
              </a:ext>
            </a:extLst>
          </p:cNvPr>
          <p:cNvSpPr txBox="1"/>
          <p:nvPr/>
        </p:nvSpPr>
        <p:spPr>
          <a:xfrm>
            <a:off x="4383314" y="493486"/>
            <a:ext cx="403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</a:t>
            </a:r>
            <a:r>
              <a:rPr lang="en-US" dirty="0" err="1"/>
              <a:t>particle.isPU</a:t>
            </a:r>
            <a:r>
              <a:rPr lang="en-US" dirty="0"/>
              <a:t> for 0 </a:t>
            </a:r>
            <a:r>
              <a:rPr lang="en-US" dirty="0" err="1"/>
              <a:t>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0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8E260-A72D-F907-97A2-1858A16F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36" y="1319826"/>
            <a:ext cx="5506978" cy="45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98DB96E5-7760-2A1E-F854-3F33051A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1" y="481390"/>
            <a:ext cx="11790438" cy="58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2C991-B79E-F258-C9F0-8674C6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" y="0"/>
            <a:ext cx="233095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6B712-5959-227F-DD92-E47B8ADA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437" y="232455"/>
            <a:ext cx="2542773" cy="145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F738C0-1845-0198-8001-C47173B82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55" y="232455"/>
            <a:ext cx="5034695" cy="1450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D20A9-6D47-BA85-5265-E1B5910AF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903" y="1936775"/>
            <a:ext cx="5114565" cy="35398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1089A-C7A3-3B19-A75E-2E5099BC28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419"/>
          <a:stretch/>
        </p:blipFill>
        <p:spPr>
          <a:xfrm>
            <a:off x="8025307" y="1979163"/>
            <a:ext cx="3780981" cy="3455043"/>
          </a:xfrm>
          <a:prstGeom prst="rect">
            <a:avLst/>
          </a:prstGeom>
        </p:spPr>
      </p:pic>
      <p:sp>
        <p:nvSpPr>
          <p:cNvPr id="2" name="Action Button: Help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6FA0EB-BBAD-65AF-1CD7-D7474A95B760}"/>
              </a:ext>
            </a:extLst>
          </p:cNvPr>
          <p:cNvSpPr/>
          <p:nvPr/>
        </p:nvSpPr>
        <p:spPr>
          <a:xfrm>
            <a:off x="10548176" y="5680953"/>
            <a:ext cx="1125015" cy="1074984"/>
          </a:xfrm>
          <a:prstGeom prst="actionButtonHelp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43</Words>
  <Application>Microsoft Office PowerPoint</Application>
  <PresentationFormat>Widescreen</PresentationFormat>
  <Paragraphs>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Michael Roberts Berman</dc:creator>
  <cp:lastModifiedBy>Chris Michael Roberts Berman</cp:lastModifiedBy>
  <cp:revision>9</cp:revision>
  <dcterms:created xsi:type="dcterms:W3CDTF">2024-06-17T17:14:25Z</dcterms:created>
  <dcterms:modified xsi:type="dcterms:W3CDTF">2024-06-17T22:48:39Z</dcterms:modified>
</cp:coreProperties>
</file>