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9" r:id="rId2"/>
    <p:sldId id="256" r:id="rId3"/>
    <p:sldId id="257" r:id="rId4"/>
    <p:sldId id="260" r:id="rId5"/>
    <p:sldId id="261" r:id="rId6"/>
    <p:sldId id="265" r:id="rId7"/>
    <p:sldId id="277" r:id="rId8"/>
    <p:sldId id="278" r:id="rId9"/>
    <p:sldId id="262" r:id="rId10"/>
    <p:sldId id="263" r:id="rId11"/>
    <p:sldId id="264" r:id="rId12"/>
    <p:sldId id="266" r:id="rId13"/>
    <p:sldId id="267" r:id="rId14"/>
    <p:sldId id="272" r:id="rId15"/>
    <p:sldId id="273" r:id="rId16"/>
    <p:sldId id="271" r:id="rId17"/>
    <p:sldId id="274" r:id="rId18"/>
    <p:sldId id="275" r:id="rId19"/>
    <p:sldId id="268" r:id="rId20"/>
    <p:sldId id="270" r:id="rId21"/>
    <p:sldId id="269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41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7T18:22:56.0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245 0,'0'0,"0"0,0 0,0 0,0 0,0 0,0 0,1 0,1783 0,-3585 0,3818 0,-4263 0,3735 0,-1402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7T18:23:01.7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0,'0'0,"2"0,21552 0,-14592 0,-6956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7T18:23:08.5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1,'11320'0,"-11317"0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7T18:23:10.6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9:03:27.27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4087 0 24575,'-126'18'0,"-46"17"0,-107 37-164,-97 45-655,-65 49-164,153-42 11,-351 208 1,455-219 308,5 8 0,-293 258 0,359-271 172,-102 126-1,133-131 1,-95 156-1,120-162 1,-75 176-1,100-189 216,3 2 1,4 0-1,4 1 0,4 2 0,3 0 1,-3 125-1,17-140 54,3-1-1,3 1 1,3-1-1,4 0 1,3-1-1,2 0 1,4-2 0,36 79-1,-27-85 58,2-2 0,2-2 0,4-1 0,2-1 0,2-3 0,3-2 0,2-1 0,2-3 0,2-2 0,2-2 0,3-3 1,0-2-1,3-3 0,65 30 0,-57-36 151,1-4 1,1-2 0,104 21-1,-84-29 79,1-4-1,170 2 1,-133-19-41,242-38 0,-194 6-24,184-62 0,-131 19-101,368-183 0,-340 124-79,255-184 0,-53-24-239,-62-13 314,-72 4 105,-74 15 68,-191 245 69,57-127 0,-87 156-60,-4-2 0,24-90 1,-39 112 48,-2-2 0,-2 1 0,-2-1 0,-2 0 0,-2 0 0,-9-74 1,2 77-107,-3 1 0,-1 0 1,-3 1-1,-1 0 0,-2 1 1,-2 0-1,-24-39 0,11 29-20,-2 2 0,-78-90 0,50 77 130,-3 2 0,-2 3 0,-138-92-1,93 81 104,-239-107-1,202 116-232,-3 7 0,-258-56 0,53 52 893,39 24 3571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9:03:27.69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24575,'0'0'0,"0"0"0,0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9:03:28.04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13 0 24575,'0'0'0,"-12"12"0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9:03:28.54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1451 24575,'1'-3'0,"7"-13"0,9-18 0,-10 22 0,44-74 0,35-47 0,35-36-164,189-216-1279,-222 290 844,183-152 1,-221 208 418,1 2 1,3 3-1,106-52 1,-127 72 73,0 1 0,1 2 0,0 1 0,1 2 1,0 1-1,1 2 0,-1 1 0,49 2 1,-46 4 13,0 3 1,0 1-1,0 1 1,-1 2 0,-1 2-1,0 2 1,0 0-1,46 27 1,-44-19 96,-1 2 1,-1 2-1,-1 1 1,-1 2-1,-2 1 1,-1 1-1,30 38 1,-38-38-88,-2 1 0,-1 1 1,-1 1-1,-2 0 0,14 37 1,4 32-2363,-35-101 2440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F45E6-0B4F-49D2-B7BD-83713C4DDB8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2DD5C-5F8C-4E5A-AF52-F59DFA8BE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11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12DD5C-5F8C-4E5A-AF52-F59DFA8BE5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6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0222-8C8E-A6BC-D0F9-88A123D61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1B006-9E3D-DA21-218C-98A29C904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29C5-92DF-B57D-A475-DF6A694FE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E9AA-4749-4A95-A1CD-2F67D3F234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17E8B-8CE1-76BC-4074-003F6C2F5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AAEA4-08EA-D635-9E87-5D67EF61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0EA7-F861-4B03-9976-13E6F58D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8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84BA-BB3D-9886-37B8-38EB86DBF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B39E1-00E8-46E2-523C-FFC421E71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75379-A6FA-F241-C9C8-969684FD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E9AA-4749-4A95-A1CD-2F67D3F234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8A2CA-E660-8B59-6AAD-5B8744F73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67ED4-F539-95A8-2098-62B9835F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0EA7-F861-4B03-9976-13E6F58D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5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DD31A-06D8-9EB9-5A97-3E5A7FC15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D0523-DD36-014E-7988-18360A685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EE617-71A0-3AD5-120B-26005111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E9AA-4749-4A95-A1CD-2F67D3F234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CB2DE-6970-E938-E088-E12BFBCA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47DD2-6968-2173-69A3-C0EFC706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0EA7-F861-4B03-9976-13E6F58D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0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B801-5E86-53F8-29FB-AB3ABEBD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55A3B-E7C9-E080-6EBC-1D724F519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914E4-8CB0-C964-A91F-3C201130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E9AA-4749-4A95-A1CD-2F67D3F234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9ED9C-70C4-9A08-4B63-1A9EE448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27B93-44F8-8B80-63BB-384439D1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0EA7-F861-4B03-9976-13E6F58D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0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EA1FA-648B-DF42-B58F-1188AF28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22A64-EFEB-57EF-EC23-C93018515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3E28A-5D58-4A78-AEB2-DDF10257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E9AA-4749-4A95-A1CD-2F67D3F234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92D05-2393-7631-A5C7-035742F6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7031-F0B6-8FA9-A453-37205707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0EA7-F861-4B03-9976-13E6F58D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3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CB98-0494-DCD3-D59E-ABEEBEEB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C3058-B01C-4497-3993-3CCD3BB01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1ED9C-EA3A-B142-112E-B9748B856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40C6B-B082-5C13-7845-4D8A8D5B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E9AA-4749-4A95-A1CD-2F67D3F234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169D1-EA10-5308-8763-4B4A45797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06799-FF6E-B85D-ACD5-8C78253C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0EA7-F861-4B03-9976-13E6F58D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3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F855-06AD-8841-0465-15477C667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A4991-DD7D-1A5A-95C4-7D4F2123E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CB20C-9209-B58C-0FE5-0BBA1CC00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0A4421-FD26-80DC-34B2-F180F6212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B969C-2F16-259D-5FC8-C89E2CC4C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5398D-0D48-A5F1-B551-8F0981AC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E9AA-4749-4A95-A1CD-2F67D3F234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C14531-8464-EA70-88EE-CD818F529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C422CF-63E6-D257-CD76-3B0299F6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0EA7-F861-4B03-9976-13E6F58D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6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BEF7A-60FC-74EA-9605-4EB8EEE9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7B718E-46DE-98DF-8C19-43CB2DA6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E9AA-4749-4A95-A1CD-2F67D3F234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891E9-80F8-7FD9-8A35-2F7C21D4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3F501-DF28-F4F3-6A4D-A4E06653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0EA7-F861-4B03-9976-13E6F58D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2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E23C4-248E-8E1C-3354-3C55650A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E9AA-4749-4A95-A1CD-2F67D3F234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D4121-60AF-4C8E-780A-621E2CEF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C61DC-0A31-F710-CACC-D3220740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0EA7-F861-4B03-9976-13E6F58D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0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EF04-D65C-71A1-2E93-CA2226321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581FD-634B-6100-4AE1-CF382CBF4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718E4-E337-B5E5-0C44-3939B99AB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BD880-83A4-B21D-FA2C-FB22C073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E9AA-4749-4A95-A1CD-2F67D3F234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3E6ED-5F12-20AB-FFAA-74A743710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CB0B8-477D-29C3-D346-A0FE719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0EA7-F861-4B03-9976-13E6F58D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0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8732D-B894-EE46-E0A9-8D75541CD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B8AFB-F316-8DFD-6E4B-0769A453A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727AA-150E-DB18-BEAE-291C72F13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A8D89-B19C-0CC1-CD0C-400AA2BC6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E9AA-4749-4A95-A1CD-2F67D3F234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2A91A-F8E3-8CAB-1A9A-72CA746EA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DFDB3-1B98-4CA4-341F-E6E5BE69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0EA7-F861-4B03-9976-13E6F58D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2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86A29F-6F33-6FFC-1427-BE42CD80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12FC7-54B9-FBEB-3627-188D07E92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37A15-276E-43E6-049F-5DB64AE38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C8E9AA-4749-4A95-A1CD-2F67D3F234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CE25D-4FCC-92F4-7F39-05EB49E8C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81B50-5ED2-0FD2-678D-DA111BCBE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370EA7-F861-4B03-9976-13E6F58D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9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ispyroberts/Strange-Quark-Tagg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530.png"/><Relationship Id="rId3" Type="http://schemas.openxmlformats.org/officeDocument/2006/relationships/image" Target="../media/image47.png"/><Relationship Id="rId7" Type="http://schemas.openxmlformats.org/officeDocument/2006/relationships/image" Target="../media/image500.png"/><Relationship Id="rId12" Type="http://schemas.openxmlformats.org/officeDocument/2006/relationships/customXml" Target="../ink/ink4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1" Type="http://schemas.openxmlformats.org/officeDocument/2006/relationships/image" Target="../media/image520.png"/><Relationship Id="rId5" Type="http://schemas.openxmlformats.org/officeDocument/2006/relationships/image" Target="../media/image53.png"/><Relationship Id="rId10" Type="http://schemas.openxmlformats.org/officeDocument/2006/relationships/customXml" Target="../ink/ink3.xml"/><Relationship Id="rId4" Type="http://schemas.openxmlformats.org/officeDocument/2006/relationships/image" Target="../media/image52.png"/><Relationship Id="rId9" Type="http://schemas.openxmlformats.org/officeDocument/2006/relationships/image" Target="../media/image5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customXml" Target="../ink/ink6.xml"/><Relationship Id="rId10" Type="http://schemas.openxmlformats.org/officeDocument/2006/relationships/image" Target="../media/image58.png"/><Relationship Id="rId4" Type="http://schemas.openxmlformats.org/officeDocument/2006/relationships/image" Target="../media/image55.png"/><Relationship Id="rId9" Type="http://schemas.openxmlformats.org/officeDocument/2006/relationships/customXml" Target="../ink/ink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dg.lbl.gov/2007/reviews/montecarlorpp.pdf" TargetMode="Externa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41A7F5-496F-7CCA-530D-2F81C080F9B0}"/>
              </a:ext>
            </a:extLst>
          </p:cNvPr>
          <p:cNvSpPr txBox="1"/>
          <p:nvPr/>
        </p:nvSpPr>
        <p:spPr>
          <a:xfrm>
            <a:off x="1165981" y="3167390"/>
            <a:ext cx="135079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hlinkClick r:id="rId2"/>
              </a:rPr>
              <a:t>chrispyroberts</a:t>
            </a:r>
            <a:r>
              <a:rPr lang="en-US" sz="2800" b="1" dirty="0">
                <a:hlinkClick r:id="rId2"/>
              </a:rPr>
              <a:t>/Strange-Quark-Tagging: SURF 2024 (github.com)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60390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82C991-B79E-F258-C9F0-8674C6EFA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42" y="0"/>
            <a:ext cx="233095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E4ACC3-B34F-5CF7-D093-CE6A5BC2B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010" y="778212"/>
            <a:ext cx="7226624" cy="561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0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094549-4020-7361-6B38-7C6B8DEA3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72" y="0"/>
            <a:ext cx="2476942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E580B3-E24C-0633-3362-06F421215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787" y="158444"/>
            <a:ext cx="4007602" cy="31554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3F9A6A-FDD3-7930-F0C0-AF7FE27F8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996" y="427640"/>
            <a:ext cx="4818434" cy="2247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746C1D-6F75-E112-50EA-CD99D6CE7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7309" y="3423655"/>
            <a:ext cx="7682131" cy="26887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D26F7D-67E1-0BD1-A996-D955B28F1B95}"/>
              </a:ext>
            </a:extLst>
          </p:cNvPr>
          <p:cNvSpPr/>
          <p:nvPr/>
        </p:nvSpPr>
        <p:spPr>
          <a:xfrm>
            <a:off x="11038883" y="3576536"/>
            <a:ext cx="352660" cy="17444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03AAE1-E862-3355-870D-EB361A96CD75}"/>
              </a:ext>
            </a:extLst>
          </p:cNvPr>
          <p:cNvSpPr/>
          <p:nvPr/>
        </p:nvSpPr>
        <p:spPr>
          <a:xfrm>
            <a:off x="11038883" y="5583676"/>
            <a:ext cx="466928" cy="4798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7901B2-6EEC-82E8-3526-4B61BC7119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1230" y="6222166"/>
            <a:ext cx="7821116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13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094549-4020-7361-6B38-7C6B8DEA3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72" y="0"/>
            <a:ext cx="2476942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F752C7-05C3-6181-06F1-A4C253FC1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672" y="467934"/>
            <a:ext cx="8421275" cy="29150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24EB87-BC76-A4F8-5B51-E2F799518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959" y="3475009"/>
            <a:ext cx="7691487" cy="3266122"/>
          </a:xfrm>
          <a:prstGeom prst="rect">
            <a:avLst/>
          </a:prstGeom>
        </p:spPr>
      </p:pic>
      <p:sp>
        <p:nvSpPr>
          <p:cNvPr id="11" name="Action Button: Help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4A05506-EB6F-5A6D-D301-3608C5B2AF81}"/>
              </a:ext>
            </a:extLst>
          </p:cNvPr>
          <p:cNvSpPr/>
          <p:nvPr/>
        </p:nvSpPr>
        <p:spPr>
          <a:xfrm>
            <a:off x="9445709" y="4669276"/>
            <a:ext cx="1848256" cy="1939047"/>
          </a:xfrm>
          <a:prstGeom prst="actionButtonHelp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52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094549-4020-7361-6B38-7C6B8DEA3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72" y="0"/>
            <a:ext cx="2476942" cy="6858000"/>
          </a:xfrm>
          <a:prstGeom prst="rect">
            <a:avLst/>
          </a:prstGeom>
        </p:spPr>
      </p:pic>
      <p:sp>
        <p:nvSpPr>
          <p:cNvPr id="11" name="Action Button: Help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4A05506-EB6F-5A6D-D301-3608C5B2AF81}"/>
              </a:ext>
            </a:extLst>
          </p:cNvPr>
          <p:cNvSpPr/>
          <p:nvPr/>
        </p:nvSpPr>
        <p:spPr>
          <a:xfrm>
            <a:off x="9445709" y="4669276"/>
            <a:ext cx="1848256" cy="1939047"/>
          </a:xfrm>
          <a:prstGeom prst="actionButtonHelp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EC667-302C-F149-2F73-EF10E754F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714" y="380856"/>
            <a:ext cx="5454572" cy="609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69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094549-4020-7361-6B38-7C6B8DEA3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72" y="0"/>
            <a:ext cx="247694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8C6803-7834-EE59-00A4-604C14175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336" y="424774"/>
            <a:ext cx="4013278" cy="600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42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094549-4020-7361-6B38-7C6B8DEA3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72" y="0"/>
            <a:ext cx="247694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E4CC1A-9A4D-9FA2-AB02-6FFAD8A0D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726" y="1372579"/>
            <a:ext cx="3287563" cy="368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54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F784874-5078-B49E-359F-3C8972B68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769" y="202894"/>
            <a:ext cx="7726545" cy="550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39A853-A20A-1B40-8BA0-1E58836CD3EC}"/>
              </a:ext>
            </a:extLst>
          </p:cNvPr>
          <p:cNvSpPr txBox="1"/>
          <p:nvPr/>
        </p:nvSpPr>
        <p:spPr>
          <a:xfrm>
            <a:off x="9358009" y="3268494"/>
            <a:ext cx="27302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TODO:</a:t>
            </a:r>
          </a:p>
          <a:p>
            <a:pPr algn="ctr"/>
            <a:r>
              <a:rPr lang="en-US" sz="2800" b="1" dirty="0"/>
              <a:t>Need to sort particles by energy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5DB697-107B-78B7-01CA-35276289B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02" y="6044605"/>
            <a:ext cx="9442315" cy="43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06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1ABD8E-B446-F3FB-CE2D-9177646F2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68" y="426738"/>
            <a:ext cx="11222016" cy="2333951"/>
          </a:xfrm>
          <a:prstGeom prst="rect">
            <a:avLst/>
          </a:prstGeom>
        </p:spPr>
      </p:pic>
      <p:sp>
        <p:nvSpPr>
          <p:cNvPr id="6" name="Action Button: Help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E8ABADF-F0E1-EFE0-B0EA-81B133B408F6}"/>
              </a:ext>
            </a:extLst>
          </p:cNvPr>
          <p:cNvSpPr/>
          <p:nvPr/>
        </p:nvSpPr>
        <p:spPr>
          <a:xfrm>
            <a:off x="9069571" y="4182892"/>
            <a:ext cx="1848256" cy="1939047"/>
          </a:xfrm>
          <a:prstGeom prst="actionButtonHelp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9C6C84-54B4-FC5E-3E6D-B7978F45C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200" y="2897128"/>
            <a:ext cx="4978365" cy="377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80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CCAC44-3B61-E1E1-04EA-C8EF185F5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18" y="388831"/>
            <a:ext cx="5166934" cy="9456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604C68-5457-BFBE-6CF0-B24E1C599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919" y="388831"/>
            <a:ext cx="6203095" cy="8593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FF4ADC-D0F3-14FF-DEC2-B2D911E03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75" y="1763672"/>
            <a:ext cx="3887273" cy="25687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4299F7-EE12-AB0F-62EE-0F15829E1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7004" y="4574072"/>
            <a:ext cx="7203329" cy="9901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DE7FBF-649A-62A7-D105-6D6A66CEF5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3093" y="2037226"/>
            <a:ext cx="7106744" cy="16300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B76A13-B545-8719-86CE-83F660CC77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7004" y="5695815"/>
            <a:ext cx="7416044" cy="1097345"/>
          </a:xfrm>
          <a:prstGeom prst="rect">
            <a:avLst/>
          </a:prstGeom>
        </p:spPr>
      </p:pic>
      <p:sp>
        <p:nvSpPr>
          <p:cNvPr id="16" name="Action Button: Help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9DCE39A-3787-FA76-D3D9-6A979FCB8CE7}"/>
              </a:ext>
            </a:extLst>
          </p:cNvPr>
          <p:cNvSpPr/>
          <p:nvPr/>
        </p:nvSpPr>
        <p:spPr>
          <a:xfrm>
            <a:off x="9660868" y="4305441"/>
            <a:ext cx="1848256" cy="1939047"/>
          </a:xfrm>
          <a:prstGeom prst="actionButtonHelp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14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D52B74E-8FE0-AA43-EC3B-3D4216B57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29" y="1125118"/>
            <a:ext cx="6715065" cy="45275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32F36EF-CE04-78A7-1864-9161F674E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785" y="1125118"/>
            <a:ext cx="4860586" cy="452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28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7CAF27-8B7F-0206-02DD-91AA86917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11" y="1158892"/>
            <a:ext cx="1658384" cy="2523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312393-49E7-9E41-81EB-67C9E949A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11" y="138175"/>
            <a:ext cx="3912184" cy="9691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69B3D7-E3B3-BFF3-41B5-4B217BE6D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192" y="1158892"/>
            <a:ext cx="1441848" cy="33018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3053EE-C1D6-2D11-965C-C1397E4747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3682" y="1195009"/>
            <a:ext cx="1441847" cy="34025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E4C45D-F7CC-DF5A-48B6-1636AD5550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087" y="3734222"/>
            <a:ext cx="1578829" cy="18677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5BD4EA-CEBB-D70F-C266-A21544C6A8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6616" y="198629"/>
            <a:ext cx="1425116" cy="30729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1230EF-B7E6-7C05-4A2B-838F949C04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6313" y="249300"/>
            <a:ext cx="2295761" cy="28931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7067457-7856-EBBE-7A37-7F8CE8846A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56655" y="249300"/>
            <a:ext cx="1657877" cy="387716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7A7377A-B26D-DE51-F4E8-6C9F94E45C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22230" y="4246596"/>
            <a:ext cx="1660751" cy="68426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EBBC3D8-824E-953D-58DC-69C533031A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51431" y="249300"/>
            <a:ext cx="1508858" cy="424801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2245C44-342D-6FCF-6541-EA53A01D13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01171" y="3309747"/>
            <a:ext cx="1508857" cy="315514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BAF1578-F8DA-A30B-A1D4-16B55661AE8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74609" y="3336357"/>
            <a:ext cx="1562118" cy="307895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B276FCE-7392-9C97-535F-878E316E1E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62815" y="5050994"/>
            <a:ext cx="1657877" cy="142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03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87E049A-AA47-1343-4C33-5608A6928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67" y="444339"/>
            <a:ext cx="11322995" cy="18458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899463-CF7C-66A6-3FA3-90FB4930D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38" y="2546970"/>
            <a:ext cx="9604443" cy="13896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747941-99D2-CE8C-D045-12F878684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16" y="4311030"/>
            <a:ext cx="9286674" cy="17768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70C8F18-19C2-68D3-69C8-CB894CD7B1B5}"/>
              </a:ext>
            </a:extLst>
          </p:cNvPr>
          <p:cNvSpPr/>
          <p:nvPr/>
        </p:nvSpPr>
        <p:spPr>
          <a:xfrm>
            <a:off x="11038883" y="3576536"/>
            <a:ext cx="352660" cy="17444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B3947E-FF9B-C579-3060-3D8138DE9AC9}"/>
              </a:ext>
            </a:extLst>
          </p:cNvPr>
          <p:cNvSpPr/>
          <p:nvPr/>
        </p:nvSpPr>
        <p:spPr>
          <a:xfrm>
            <a:off x="11038883" y="5583676"/>
            <a:ext cx="466928" cy="4798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86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A87B015-D59E-F2AD-88F2-DE58A54E0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799" y="348584"/>
            <a:ext cx="3681240" cy="3429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8710C4-068C-D4E4-7474-06F6FAC15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28" y="335605"/>
            <a:ext cx="6142831" cy="41417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0784FC-248D-5CD1-9C51-D4AE0F558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0" y="4584822"/>
            <a:ext cx="7240010" cy="724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D9927-1167-9A4E-B7C5-01172948D0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156" y="5530818"/>
            <a:ext cx="10591613" cy="9706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F09B907-606C-2BE4-496F-2FACCE0329FD}"/>
                  </a:ext>
                </a:extLst>
              </p14:cNvPr>
              <p14:cNvContentPartPr/>
              <p14:nvPr/>
            </p14:nvContentPartPr>
            <p14:xfrm>
              <a:off x="9969380" y="5786349"/>
              <a:ext cx="80892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F09B907-606C-2BE4-496F-2FACCE0329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15380" y="5678349"/>
                <a:ext cx="916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F5CBE05-2314-AAC5-3258-E3A30B91374E}"/>
                  </a:ext>
                </a:extLst>
              </p14:cNvPr>
              <p14:cNvContentPartPr/>
              <p14:nvPr/>
            </p14:nvContentPartPr>
            <p14:xfrm>
              <a:off x="498860" y="6119349"/>
              <a:ext cx="1026864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F5CBE05-2314-AAC5-3258-E3A30B91374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4860" y="6011349"/>
                <a:ext cx="10376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93C245C-4D4D-9167-FC70-BFF0E94211D7}"/>
                  </a:ext>
                </a:extLst>
              </p14:cNvPr>
              <p14:cNvContentPartPr/>
              <p14:nvPr/>
            </p14:nvContentPartPr>
            <p14:xfrm>
              <a:off x="467540" y="6427869"/>
              <a:ext cx="407664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93C245C-4D4D-9167-FC70-BFF0E94211D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3900" y="6320229"/>
                <a:ext cx="4184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5E9DFD0-1AC5-F1D6-1DF0-A606108F21F4}"/>
                  </a:ext>
                </a:extLst>
              </p14:cNvPr>
              <p14:cNvContentPartPr/>
              <p14:nvPr/>
            </p14:nvContentPartPr>
            <p14:xfrm>
              <a:off x="4714460" y="3196869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5E9DFD0-1AC5-F1D6-1DF0-A606108F21F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60460" y="3089229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795A6A35-4E87-7946-DF9A-3A00355E7711}"/>
              </a:ext>
            </a:extLst>
          </p:cNvPr>
          <p:cNvSpPr/>
          <p:nvPr/>
        </p:nvSpPr>
        <p:spPr>
          <a:xfrm>
            <a:off x="11288410" y="3881336"/>
            <a:ext cx="352660" cy="17444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E0B724-8FB0-EAF4-4060-404402C337EC}"/>
              </a:ext>
            </a:extLst>
          </p:cNvPr>
          <p:cNvSpPr/>
          <p:nvPr/>
        </p:nvSpPr>
        <p:spPr>
          <a:xfrm>
            <a:off x="11231276" y="5786349"/>
            <a:ext cx="466928" cy="4798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41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CB867A-8EF7-1845-0277-38341E5BA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87" y="2454325"/>
            <a:ext cx="9696450" cy="3743325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0CD3F667-6EC6-225F-CCCA-D3DD43134B7A}"/>
              </a:ext>
            </a:extLst>
          </p:cNvPr>
          <p:cNvGrpSpPr/>
          <p:nvPr/>
        </p:nvGrpSpPr>
        <p:grpSpPr>
          <a:xfrm>
            <a:off x="4474863" y="353914"/>
            <a:ext cx="2203200" cy="1792800"/>
            <a:chOff x="4474863" y="353914"/>
            <a:chExt cx="2203200" cy="179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9EBF032-A759-351D-22F7-140F51F62139}"/>
                    </a:ext>
                  </a:extLst>
                </p14:cNvPr>
                <p14:cNvContentPartPr/>
                <p14:nvPr/>
              </p14:nvContentPartPr>
              <p14:xfrm>
                <a:off x="4474863" y="353914"/>
                <a:ext cx="2203200" cy="1792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9EBF032-A759-351D-22F7-140F51F6213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11863" y="290914"/>
                  <a:ext cx="2328840" cy="19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D030165-66C6-2B09-E5B7-5F13FA1BE92C}"/>
                    </a:ext>
                  </a:extLst>
                </p14:cNvPr>
                <p14:cNvContentPartPr/>
                <p14:nvPr/>
              </p14:nvContentPartPr>
              <p14:xfrm>
                <a:off x="5100183" y="1077154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D030165-66C6-2B09-E5B7-5F13FA1BE92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37183" y="10141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86A2B6E-B248-AC43-7C03-67A8BEDEA44E}"/>
                    </a:ext>
                  </a:extLst>
                </p14:cNvPr>
                <p14:cNvContentPartPr/>
                <p14:nvPr/>
              </p14:nvContentPartPr>
              <p14:xfrm>
                <a:off x="5959143" y="1028554"/>
                <a:ext cx="4680" cy="4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86A2B6E-B248-AC43-7C03-67A8BEDEA44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96503" y="965554"/>
                  <a:ext cx="130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BAD267E-5252-C994-12D5-C4EA687E712D}"/>
                    </a:ext>
                  </a:extLst>
                </p14:cNvPr>
                <p14:cNvContentPartPr/>
                <p14:nvPr/>
              </p14:nvContentPartPr>
              <p14:xfrm>
                <a:off x="5139063" y="1294594"/>
                <a:ext cx="893880" cy="522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BAD267E-5252-C994-12D5-C4EA687E712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076063" y="1231954"/>
                  <a:ext cx="1019520" cy="64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5B679F8-BDE0-BAF7-83B6-C2973BC33A61}"/>
              </a:ext>
            </a:extLst>
          </p:cNvPr>
          <p:cNvSpPr txBox="1"/>
          <p:nvPr/>
        </p:nvSpPr>
        <p:spPr>
          <a:xfrm>
            <a:off x="7697408" y="1028554"/>
            <a:ext cx="36914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~1hr training on my laptop’s CPU</a:t>
            </a:r>
          </a:p>
        </p:txBody>
      </p:sp>
    </p:spTree>
    <p:extLst>
      <p:ext uri="{BB962C8B-B14F-4D97-AF65-F5344CB8AC3E}">
        <p14:creationId xmlns:p14="http://schemas.microsoft.com/office/powerpoint/2010/main" val="939378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7CAF27-8B7F-0206-02DD-91AA86917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4" y="1667540"/>
            <a:ext cx="3167870" cy="48209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69B3D7-E3B3-BFF3-41B5-4B217BE6D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386" y="1483691"/>
            <a:ext cx="2105235" cy="482098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EBBC3D8-824E-953D-58DC-69C533031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0" y="627729"/>
            <a:ext cx="2016403" cy="56769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5E31B6-C73B-AA2B-8CE8-D7B376F16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692" y="204367"/>
            <a:ext cx="4077269" cy="11526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9671B7-ADB0-7DF0-7C60-DC3C7DC3A0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15" y="6858000"/>
            <a:ext cx="2693558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82C991-B79E-F258-C9F0-8674C6EFA4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3671" y="-6864573"/>
            <a:ext cx="233095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40ADE1-E7AF-9E7D-EC69-A69E0CDC10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33767" y="-119724"/>
            <a:ext cx="2476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39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7CAF27-8B7F-0206-02DD-91AA86917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15" y="-4827561"/>
            <a:ext cx="3167870" cy="48209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69B3D7-E3B3-BFF3-41B5-4B217BE6D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671" y="7201585"/>
            <a:ext cx="2105235" cy="482098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EBBC3D8-824E-953D-58DC-69C533031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6314" y="211040"/>
            <a:ext cx="2016403" cy="56769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5E31B6-C73B-AA2B-8CE8-D7B376F16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974806" y="-2993410"/>
            <a:ext cx="4077269" cy="11526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9671B7-ADB0-7DF0-7C60-DC3C7DC3A0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971" y="37204"/>
            <a:ext cx="2693558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82C991-B79E-F258-C9F0-8674C6EFA4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3671" y="37204"/>
            <a:ext cx="233095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40ADE1-E7AF-9E7D-EC69-A69E0CDC10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04835" y="-6573"/>
            <a:ext cx="2476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24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9671B7-ADB0-7DF0-7C60-DC3C7DC3A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71" y="37204"/>
            <a:ext cx="2693558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AE8AFA-F230-0985-1543-FC10FB105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702" y="215109"/>
            <a:ext cx="7545767" cy="160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95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82C991-B79E-F258-C9F0-8674C6EFA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42" y="0"/>
            <a:ext cx="233095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20AAD1-2F56-6B0A-C2B8-BB9E53D84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092" y="1509407"/>
            <a:ext cx="8053231" cy="318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98BB77-5DCE-C629-30C7-58E94BCE0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9653" y="1003569"/>
            <a:ext cx="1835881" cy="472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3A9E55-A52D-8834-402B-3BBCD14B1864}"/>
              </a:ext>
            </a:extLst>
          </p:cNvPr>
          <p:cNvSpPr txBox="1"/>
          <p:nvPr/>
        </p:nvSpPr>
        <p:spPr>
          <a:xfrm>
            <a:off x="3884579" y="5564221"/>
            <a:ext cx="5350212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25000"/>
                    <a:lumOff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montecarlorpp.pdf (lbl.gov)</a:t>
            </a:r>
            <a:endParaRPr lang="en-US" sz="32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909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82C991-B79E-F258-C9F0-8674C6EFA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42" y="0"/>
            <a:ext cx="233095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38E260-A72D-F907-97A2-1858A16F3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736" y="1319826"/>
            <a:ext cx="5506978" cy="453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07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&#10;&#10;Description automatically generated with medium confidence">
            <a:extLst>
              <a:ext uri="{FF2B5EF4-FFF2-40B4-BE49-F238E27FC236}">
                <a16:creationId xmlns:a16="http://schemas.microsoft.com/office/drawing/2014/main" id="{98DB96E5-7760-2A1E-F854-3F33051A8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81" y="481390"/>
            <a:ext cx="11790438" cy="589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60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82C991-B79E-F258-C9F0-8674C6EFA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42" y="0"/>
            <a:ext cx="233095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D6B712-5959-227F-DD92-E47B8ADA6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437" y="232455"/>
            <a:ext cx="2542773" cy="1450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F738C0-1845-0198-8001-C47173B82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555" y="232455"/>
            <a:ext cx="5034695" cy="14507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BD20A9-6D47-BA85-5265-E1B5910AF9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0903" y="1936775"/>
            <a:ext cx="5114565" cy="35398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F1089A-C7A3-3B19-A75E-2E5099BC28C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9419"/>
          <a:stretch/>
        </p:blipFill>
        <p:spPr>
          <a:xfrm>
            <a:off x="8025307" y="1979163"/>
            <a:ext cx="3780981" cy="3455043"/>
          </a:xfrm>
          <a:prstGeom prst="rect">
            <a:avLst/>
          </a:prstGeom>
        </p:spPr>
      </p:pic>
      <p:sp>
        <p:nvSpPr>
          <p:cNvPr id="2" name="Action Button: Help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E6FA0EB-BBAD-65AF-1CD7-D7474A95B760}"/>
              </a:ext>
            </a:extLst>
          </p:cNvPr>
          <p:cNvSpPr/>
          <p:nvPr/>
        </p:nvSpPr>
        <p:spPr>
          <a:xfrm>
            <a:off x="10548176" y="5680953"/>
            <a:ext cx="1125015" cy="1074984"/>
          </a:xfrm>
          <a:prstGeom prst="actionButtonHelp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69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35</Words>
  <Application>Microsoft Office PowerPoint</Application>
  <PresentationFormat>Widescreen</PresentationFormat>
  <Paragraphs>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Michael Roberts Berman</dc:creator>
  <cp:lastModifiedBy>Chris Michael Roberts Berman</cp:lastModifiedBy>
  <cp:revision>8</cp:revision>
  <dcterms:created xsi:type="dcterms:W3CDTF">2024-06-17T17:14:25Z</dcterms:created>
  <dcterms:modified xsi:type="dcterms:W3CDTF">2024-06-17T19:24:53Z</dcterms:modified>
</cp:coreProperties>
</file>