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Ubuntu"/>
      <p:regular r:id="rId9"/>
      <p:bold r:id="rId10"/>
      <p:italic r:id="rId11"/>
      <p:boldItalic r:id="rId12"/>
    </p:embeddedFont>
    <p:embeddedFont>
      <p:font typeface="Ubuntu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A4D1C9-E801-46AF-8077-92284083BCD4}">
  <a:tblStyle styleId="{0DA4D1C9-E801-46AF-8077-92284083B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italic.fntdata"/><Relationship Id="rId10" Type="http://schemas.openxmlformats.org/officeDocument/2006/relationships/font" Target="fonts/Ubuntu-bold.fntdata"/><Relationship Id="rId13" Type="http://schemas.openxmlformats.org/officeDocument/2006/relationships/font" Target="fonts/UbuntuLight-regular.fntdata"/><Relationship Id="rId12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Ubuntu-regular.fntdata"/><Relationship Id="rId15" Type="http://schemas.openxmlformats.org/officeDocument/2006/relationships/font" Target="fonts/UbuntuLight-italic.fntdata"/><Relationship Id="rId14" Type="http://schemas.openxmlformats.org/officeDocument/2006/relationships/font" Target="fonts/UbuntuLight-bold.fntdata"/><Relationship Id="rId16" Type="http://schemas.openxmlformats.org/officeDocument/2006/relationships/font" Target="fonts/Ubuntu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12c7355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12c7355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11fde3c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11fde3c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1fde3c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11fde3c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B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952500" y="162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{0DA4D1C9-E801-46AF-8077-92284083BCD4}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9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Atributo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44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Descripción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4644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Valores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4644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Tipo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4644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Índice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4644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Dominio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464482"/>
                    </a:solidFill>
                  </a:tcPr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id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Almacena el código identificador del usuario.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 a 2147483647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int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Primaria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Usuario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Nombre de usuario.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a…z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0…9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varchar(50)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Contrasena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Contraseña del usuario.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a…z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0…9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varchar(100)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952500" y="245825"/>
            <a:ext cx="454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64482"/>
                </a:solidFill>
                <a:latin typeface="Ubuntu Light"/>
                <a:ea typeface="Ubuntu Light"/>
                <a:cs typeface="Ubuntu Light"/>
                <a:sym typeface="Ubuntu Light"/>
              </a:rPr>
              <a:t>DICCIONARIO DE DATOS</a:t>
            </a:r>
            <a:endParaRPr sz="3000">
              <a:solidFill>
                <a:srgbClr val="46448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52500" y="892325"/>
            <a:ext cx="45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464482"/>
                </a:solidFill>
                <a:latin typeface="Ubuntu Light"/>
                <a:ea typeface="Ubuntu Light"/>
                <a:cs typeface="Ubuntu Light"/>
                <a:sym typeface="Ubuntu Light"/>
              </a:rPr>
              <a:t>Tabla: Usuario</a:t>
            </a:r>
            <a:endParaRPr sz="2600">
              <a:solidFill>
                <a:srgbClr val="46448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BF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14"/>
          <p:cNvGraphicFramePr/>
          <p:nvPr/>
        </p:nvGraphicFramePr>
        <p:xfrm>
          <a:off x="952500" y="162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{0DA4D1C9-E801-46AF-8077-92284083BCD4}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9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Atributo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44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Descripción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4644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Valores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4644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Tipo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4644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Índice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4644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Dominio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464482"/>
                    </a:solidFill>
                  </a:tcPr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id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Almacena el código identificador de la tarea.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 a 2147483647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int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Primaria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Titulo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Titulo de la tarea</a:t>
                      </a: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.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a…z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0…9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varchar(50)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Descripcion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Descripción de la tarea</a:t>
                      </a: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.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a…z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0…9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varchar(100)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Estatus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Estatus de compleción.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true, false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boolean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" name="Google Shape;62;p14"/>
          <p:cNvSpPr txBox="1"/>
          <p:nvPr/>
        </p:nvSpPr>
        <p:spPr>
          <a:xfrm>
            <a:off x="952500" y="245825"/>
            <a:ext cx="454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64482"/>
                </a:solidFill>
                <a:latin typeface="Ubuntu Light"/>
                <a:ea typeface="Ubuntu Light"/>
                <a:cs typeface="Ubuntu Light"/>
                <a:sym typeface="Ubuntu Light"/>
              </a:rPr>
              <a:t>DICCIONARIO DE DATOS</a:t>
            </a:r>
            <a:endParaRPr sz="3000">
              <a:solidFill>
                <a:srgbClr val="46448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52500" y="892325"/>
            <a:ext cx="45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464482"/>
                </a:solidFill>
                <a:latin typeface="Ubuntu Light"/>
                <a:ea typeface="Ubuntu Light"/>
                <a:cs typeface="Ubuntu Light"/>
                <a:sym typeface="Ubuntu Light"/>
              </a:rPr>
              <a:t>Tabla: Tarea</a:t>
            </a:r>
            <a:endParaRPr sz="2600">
              <a:solidFill>
                <a:srgbClr val="46448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BF8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Google Shape;68;p15"/>
          <p:cNvGraphicFramePr/>
          <p:nvPr/>
        </p:nvGraphicFramePr>
        <p:xfrm>
          <a:off x="952500" y="162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{0DA4D1C9-E801-46AF-8077-92284083BCD4}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9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Atributo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44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Descripción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4644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Valores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4644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Tipo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4644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Índice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4644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FBF8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Dominio</a:t>
                      </a:r>
                      <a:endParaRPr b="1">
                        <a:solidFill>
                          <a:srgbClr val="F6FBF8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solidFill>
                      <a:srgbClr val="464482"/>
                    </a:solidFill>
                  </a:tcPr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FechaE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Fecha de entrega.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1000-01-01 a 9999-12-31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date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Comentarios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Comentarios de la tarea</a:t>
                      </a: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.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a…z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0…9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varchar(255)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Responsable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Responsable</a:t>
                      </a: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de la tarea</a:t>
                      </a: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.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a…z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0…9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varchar(50)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Tags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Tags de la tarea</a:t>
                      </a: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.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a…z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0…9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varchar (100)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3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Usuario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EC1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Usuario que registró la tarea.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 a 2147483647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int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Foranea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6448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Usuario</a:t>
                      </a:r>
                      <a:endParaRPr sz="1200">
                        <a:solidFill>
                          <a:srgbClr val="46448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952500" y="245825"/>
            <a:ext cx="454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64482"/>
                </a:solidFill>
                <a:latin typeface="Ubuntu Light"/>
                <a:ea typeface="Ubuntu Light"/>
                <a:cs typeface="Ubuntu Light"/>
                <a:sym typeface="Ubuntu Light"/>
              </a:rPr>
              <a:t>DICCIONARIO DE DATOS</a:t>
            </a:r>
            <a:endParaRPr sz="3000">
              <a:solidFill>
                <a:srgbClr val="46448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952500" y="892325"/>
            <a:ext cx="454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464482"/>
                </a:solidFill>
                <a:latin typeface="Ubuntu Light"/>
                <a:ea typeface="Ubuntu Light"/>
                <a:cs typeface="Ubuntu Light"/>
                <a:sym typeface="Ubuntu Light"/>
              </a:rPr>
              <a:t>Tabla: Tarea</a:t>
            </a:r>
            <a:endParaRPr sz="2600">
              <a:solidFill>
                <a:srgbClr val="46448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