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B2AB-13B5-DD4D-8149-993FE0E16C72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2E9-4F16-6D4E-A0FD-A0E70266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2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B2AB-13B5-DD4D-8149-993FE0E16C72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2E9-4F16-6D4E-A0FD-A0E70266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3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B2AB-13B5-DD4D-8149-993FE0E16C72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2E9-4F16-6D4E-A0FD-A0E70266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59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B2AB-13B5-DD4D-8149-993FE0E16C72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2E9-4F16-6D4E-A0FD-A0E70266FEB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4858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B2AB-13B5-DD4D-8149-993FE0E16C72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2E9-4F16-6D4E-A0FD-A0E70266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63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B2AB-13B5-DD4D-8149-993FE0E16C72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2E9-4F16-6D4E-A0FD-A0E70266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87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B2AB-13B5-DD4D-8149-993FE0E16C72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2E9-4F16-6D4E-A0FD-A0E70266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B2AB-13B5-DD4D-8149-993FE0E16C72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2E9-4F16-6D4E-A0FD-A0E70266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72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B2AB-13B5-DD4D-8149-993FE0E16C72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2E9-4F16-6D4E-A0FD-A0E70266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B2AB-13B5-DD4D-8149-993FE0E16C72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2E9-4F16-6D4E-A0FD-A0E70266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3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B2AB-13B5-DD4D-8149-993FE0E16C72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2E9-4F16-6D4E-A0FD-A0E70266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B2AB-13B5-DD4D-8149-993FE0E16C72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2E9-4F16-6D4E-A0FD-A0E70266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B2AB-13B5-DD4D-8149-993FE0E16C72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2E9-4F16-6D4E-A0FD-A0E70266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2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B2AB-13B5-DD4D-8149-993FE0E16C72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2E9-4F16-6D4E-A0FD-A0E70266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B2AB-13B5-DD4D-8149-993FE0E16C72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2E9-4F16-6D4E-A0FD-A0E70266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9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B2AB-13B5-DD4D-8149-993FE0E16C72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2E9-4F16-6D4E-A0FD-A0E70266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2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B2AB-13B5-DD4D-8149-993FE0E16C72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2E9-4F16-6D4E-A0FD-A0E70266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2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583B2AB-13B5-DD4D-8149-993FE0E16C72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962E9-4F16-6D4E-A0FD-A0E70266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29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1F2A-B8E1-8920-7380-02570A579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101933"/>
            <a:ext cx="8825658" cy="1749173"/>
          </a:xfrm>
        </p:spPr>
        <p:txBody>
          <a:bodyPr/>
          <a:lstStyle/>
          <a:p>
            <a:pPr algn="ctr"/>
            <a:r>
              <a:rPr lang="en-US" sz="5000" dirty="0"/>
              <a:t>Added Functionality Using 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993E0-8412-7B93-17FC-9D59626E0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851105"/>
            <a:ext cx="8825658" cy="861420"/>
          </a:xfrm>
        </p:spPr>
        <p:txBody>
          <a:bodyPr/>
          <a:lstStyle/>
          <a:p>
            <a:r>
              <a:rPr lang="en-US" dirty="0"/>
              <a:t>Christopher Ramirez, Justin Lee, Jene Rene, Precious Iheanacho</a:t>
            </a:r>
          </a:p>
        </p:txBody>
      </p:sp>
    </p:spTree>
    <p:extLst>
      <p:ext uri="{BB962C8B-B14F-4D97-AF65-F5344CB8AC3E}">
        <p14:creationId xmlns:p14="http://schemas.microsoft.com/office/powerpoint/2010/main" val="99605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9088-ECA3-F994-C07E-93363AC8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 Functionality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AC3BD-261A-5505-090B-25145F3F8017}"/>
              </a:ext>
            </a:extLst>
          </p:cNvPr>
          <p:cNvSpPr txBox="1"/>
          <p:nvPr/>
        </p:nvSpPr>
        <p:spPr>
          <a:xfrm>
            <a:off x="460372" y="1455936"/>
            <a:ext cx="113696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Database to include a discount table with attributes: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discountName</a:t>
            </a:r>
            <a:r>
              <a:rPr lang="en-US" dirty="0"/>
              <a:t>: the name of the discount: VARCHAR(30)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discountCode</a:t>
            </a:r>
            <a:r>
              <a:rPr lang="en-US" dirty="0"/>
              <a:t>: unique code used at checkout to apply discount to cart:  VARCHAR(8)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active: status of the discount: BOOLEAN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fraction: percentage of product price being discounted from product. Value range is (0,1], 1 being the full price of the product for BOGO type discounts. : DOUBLE</a:t>
            </a:r>
          </a:p>
          <a:p>
            <a:pPr lvl="1"/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product table to include an additional attribute `discount`.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 foreign key constraint to linking the discount table to the products table through the discount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classes: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DiscountBean</a:t>
            </a:r>
            <a:r>
              <a:rPr lang="en-US" dirty="0"/>
              <a:t>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DiscountService</a:t>
            </a:r>
            <a:r>
              <a:rPr lang="en-US" dirty="0"/>
              <a:t>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DiscountServiceImpl</a:t>
            </a:r>
            <a:r>
              <a:rPr lang="en-US" dirty="0"/>
              <a:t>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Concrete Discount classes</a:t>
            </a:r>
          </a:p>
        </p:txBody>
      </p:sp>
    </p:spTree>
    <p:extLst>
      <p:ext uri="{BB962C8B-B14F-4D97-AF65-F5344CB8AC3E}">
        <p14:creationId xmlns:p14="http://schemas.microsoft.com/office/powerpoint/2010/main" val="113935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F3E5-B1FE-F9C3-0B4D-EDECAEE7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Adjustments</a:t>
            </a:r>
            <a:endParaRPr lang="en-US" dirty="0"/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92A0B760-F2C0-6798-E17C-65C5241E0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630" y="1269942"/>
            <a:ext cx="5198123" cy="3058935"/>
          </a:xfrm>
          <a:prstGeom prst="rect">
            <a:avLst/>
          </a:prstGeom>
        </p:spPr>
      </p:pic>
      <p:pic>
        <p:nvPicPr>
          <p:cNvPr id="5" name="Picture 4" descr="A black screen with red text&#10;&#10;Description automatically generated">
            <a:extLst>
              <a:ext uri="{FF2B5EF4-FFF2-40B4-BE49-F238E27FC236}">
                <a16:creationId xmlns:a16="http://schemas.microsoft.com/office/drawing/2014/main" id="{E9CE6304-0A2F-F7EC-CFD0-A2C4FB8CB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629" y="4579450"/>
            <a:ext cx="9432280" cy="1534271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E379E94F-9E5B-7B50-D0D6-176B89953AC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687"/>
          <a:stretch/>
        </p:blipFill>
        <p:spPr>
          <a:xfrm>
            <a:off x="6356057" y="1269943"/>
            <a:ext cx="4237989" cy="385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0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4E12-E85B-3E0C-CD31-8A4E78F71A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Pattern</a:t>
            </a:r>
          </a:p>
        </p:txBody>
      </p:sp>
      <p:pic>
        <p:nvPicPr>
          <p:cNvPr id="5" name="Content Placeholder 4" descr="A diagram of a strategy&#10;&#10;Description automatically generated">
            <a:extLst>
              <a:ext uri="{FF2B5EF4-FFF2-40B4-BE49-F238E27FC236}">
                <a16:creationId xmlns:a16="http://schemas.microsoft.com/office/drawing/2014/main" id="{EBED6AF6-A700-89EF-07BA-908FF9BEA4A3}"/>
              </a:ext>
            </a:extLst>
          </p:cNvPr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060" y="1719096"/>
            <a:ext cx="9355139" cy="3766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01BE43-3DAE-6CBF-627B-496AD1D2346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39503" y="1985962"/>
            <a:ext cx="211161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DiscountServiceImp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0F9E64-85A5-C09C-18C2-00F5CBB90F6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657957" y="2729088"/>
            <a:ext cx="1919167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+applyDiscount()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D7AD48-AC5C-6117-AC4B-3DAFA257625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49028" y="2724149"/>
            <a:ext cx="211161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+applyDiscount()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802171-3398-74B5-6DB5-BAF871C159F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163003" y="3995737"/>
            <a:ext cx="211161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DIscountBOGO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9EB4C-959D-F96D-4544-6140D71FB96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158240" y="4748212"/>
            <a:ext cx="211161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+applyDiscount()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9BEAC9-97A0-97DE-0DEA-0FBDF43308B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44265" y="4748212"/>
            <a:ext cx="211161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+applyDiscount()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ADD626-1AFF-EFC3-6C9B-83D397F9ED6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187440" y="4748212"/>
            <a:ext cx="211161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+applyDiscount()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BCF55A-FE41-74E2-2A5A-78320AC34BD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44266" y="3990974"/>
            <a:ext cx="211161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DiscountPercentage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516413-F952-501E-61BC-3D8F4D6AEBB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201728" y="3990974"/>
            <a:ext cx="211161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DiscountShipping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F6F12B-19FB-3DE3-FC74-8CDDAD0EA3B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658053" y="1985963"/>
            <a:ext cx="1936044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DIscountService</a:t>
            </a:r>
          </a:p>
        </p:txBody>
      </p:sp>
    </p:spTree>
    <p:extLst>
      <p:ext uri="{BB962C8B-B14F-4D97-AF65-F5344CB8AC3E}">
        <p14:creationId xmlns:p14="http://schemas.microsoft.com/office/powerpoint/2010/main" val="138287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52689-631C-8BE1-2F30-F4F24075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0EF6F-7606-9774-2C49-214AF6B77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00188"/>
            <a:ext cx="8946541" cy="4748211"/>
          </a:xfrm>
        </p:spPr>
        <p:txBody>
          <a:bodyPr>
            <a:normAutofit/>
          </a:bodyPr>
          <a:lstStyle/>
          <a:p>
            <a:r>
              <a:rPr lang="en-US" dirty="0"/>
              <a:t>Our approach maintains SOLID principles in the following ways:</a:t>
            </a:r>
          </a:p>
          <a:p>
            <a:r>
              <a:rPr lang="en-US" dirty="0"/>
              <a:t>Single Responsibility Principle – The discount classes have one single responsibility; apply a discount to the cart.</a:t>
            </a:r>
          </a:p>
          <a:p>
            <a:r>
              <a:rPr lang="en-US" dirty="0"/>
              <a:t>Open/Closed Principle – Our approach is dynamic and expansive. New discounts can be added as concrete classes stemming from the DiscountServiceImp Interface. </a:t>
            </a:r>
          </a:p>
          <a:p>
            <a:r>
              <a:rPr lang="en-US" dirty="0"/>
              <a:t>Liskov Substitution – each concrete class has a method for applying the appropriate discount to the cart. Therefore, each concrete class can substitute the base class DiscountServiceImp.</a:t>
            </a:r>
          </a:p>
          <a:p>
            <a:r>
              <a:rPr lang="en-US" dirty="0"/>
              <a:t>Interface Segregation Principle – our DiscountServiceImp Interface has one single responsibility.</a:t>
            </a:r>
          </a:p>
          <a:p>
            <a:r>
              <a:rPr lang="en-US" dirty="0"/>
              <a:t>Dependency Inversion Principle – classes are depending on abstraction instead of concretion.</a:t>
            </a:r>
          </a:p>
        </p:txBody>
      </p:sp>
    </p:spTree>
    <p:extLst>
      <p:ext uri="{BB962C8B-B14F-4D97-AF65-F5344CB8AC3E}">
        <p14:creationId xmlns:p14="http://schemas.microsoft.com/office/powerpoint/2010/main" val="2883168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337</TotalTime>
  <Words>278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Added Functionality Using Design Patterns</vt:lpstr>
      <vt:lpstr>Discount Functionality </vt:lpstr>
      <vt:lpstr>Database Adjustments</vt:lpstr>
      <vt:lpstr>Strategy Pattern</vt:lpstr>
      <vt:lpstr>SOLID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Ramirez</dc:creator>
  <cp:lastModifiedBy>Christopher Ramirez</cp:lastModifiedBy>
  <cp:revision>1</cp:revision>
  <dcterms:created xsi:type="dcterms:W3CDTF">2024-11-19T18:45:21Z</dcterms:created>
  <dcterms:modified xsi:type="dcterms:W3CDTF">2024-11-20T00:22:57Z</dcterms:modified>
</cp:coreProperties>
</file>