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2FE-F1CC-8F61-201E-3E45DEBFE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9B6A7-8FD4-B9B4-5A5B-21864181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D901-4835-82BF-0946-7A7F0BD8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CEEB-AC9C-5CF1-F136-AD7FD892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A96F-43D7-4E19-E080-AE80A99A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D151-38DF-9DEF-ACBB-2ED6E42E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E01B-3053-D947-7455-D380130E6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5A50-2623-45D2-7D0B-FF9258A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DC2A-5FC4-DD7E-CCD7-BF24263E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F063-CCCB-10B3-72A4-3CC45A92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A6ECC-3556-44F6-45F1-9A52C1131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8A1FE-2B62-D470-1E10-E3098952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DACA-8675-1D1B-6319-D27FEFA5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F5BB-A032-C2DD-6170-3F0DD452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CA46-B037-DF33-B23E-AFDA2822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02EA-0D6B-545F-BF9C-1610701C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16E1-621B-EBE1-2B34-1F8F1219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C154-CF2B-6EF7-AD76-3D03D3D4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13C8-C7D1-1243-FAB1-124D07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8826-D16A-177F-E0D0-31DD5AFB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FDBA-4AA1-E23E-E5AF-831140E3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8874-B5A8-501F-877E-A51A0D3D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06E62-DD72-C773-2BF3-9E997AF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9608-4083-C909-02CB-A0A3B426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2335-A9AA-3622-BCBB-5931A693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0F2-CCE8-D487-E7C7-6BF8D9F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91D4-56DD-5115-8B69-1B5543F4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4C74D-D3E7-98F9-D125-22E534276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586A-0800-A70D-90AB-C8330793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E5BA-17D5-7FAA-EC19-DBE66C3E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C60F-EEEC-BE03-E4CF-65F9CF7A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91A3-983F-F889-AE79-F0A8E5AC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2B5FF-130A-8D89-E212-B8F3F7C2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25DCB-1CB8-D487-B692-7095B070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6C76E-75B2-E47E-7294-2BD71D400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73D5E-7CC1-7E05-6CC4-81A598788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FDED6-A1DC-E213-EEA3-ED298FE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06BB4-6EA9-30DC-C504-198DD094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AD762-8A3C-7E4E-8220-D7F1FAE0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482A-829F-C4F6-8C21-DDC03BAA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E8ABF-892F-7412-59AF-5FD7CB37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AE34A-97B5-DA81-0F80-C086EEC5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F93A-26C5-851B-EF5E-AEB86EB5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4AB1E-49AC-44B5-0D7A-993A1A62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FD926-800F-47C3-B70B-16DA28B3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9636-7ACF-945A-45F6-1A8EB718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D7E5-5623-69FB-18D2-A66DDC52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EB43-5128-6E4B-E313-760A8867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D31F-B685-63E5-ED0E-4A354935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B682-7181-949D-B480-22F12EBF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5FB7-B202-8B18-4322-80416B96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5D29-4E1F-6B7C-AD6A-221E68B8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3176-88C3-5A1D-4744-F8F93F76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EE3E7-BF9A-2E26-0288-CC68BF59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9A82-2C48-6894-1556-0EE28275C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BDC1-7F90-7E9F-CCBD-9676F53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6603-5055-F7BB-4393-B3464CA1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C14A-64D2-2ADF-50F8-6F813D29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F39BB-9949-40C3-8D3C-7B54ADAF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B115-1B53-D736-517D-41648298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DB6B-9CB5-7202-E26C-24493C5B9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B772C-CD9E-42BD-839C-3067161A367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AAE7-F0AC-7506-B7D0-E3D21EBF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ACB3-1C30-CAA1-5CD5-4F9D708B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BD84A-0D50-4C34-A1A0-BF128C0D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6005556-5E49-4DF9-EFA9-63C193469101}"/>
              </a:ext>
            </a:extLst>
          </p:cNvPr>
          <p:cNvSpPr/>
          <p:nvPr/>
        </p:nvSpPr>
        <p:spPr>
          <a:xfrm>
            <a:off x="46169" y="91440"/>
            <a:ext cx="12099662" cy="6703806"/>
          </a:xfrm>
          <a:custGeom>
            <a:avLst/>
            <a:gdLst>
              <a:gd name="connsiteX0" fmla="*/ 6090979 w 12099662"/>
              <a:gd name="connsiteY0" fmla="*/ 4297680 h 6703806"/>
              <a:gd name="connsiteX1" fmla="*/ 8904283 w 12099662"/>
              <a:gd name="connsiteY1" fmla="*/ 4297680 h 6703806"/>
              <a:gd name="connsiteX2" fmla="*/ 8986579 w 12099662"/>
              <a:gd name="connsiteY2" fmla="*/ 4297680 h 6703806"/>
              <a:gd name="connsiteX3" fmla="*/ 12099662 w 12099662"/>
              <a:gd name="connsiteY3" fmla="*/ 4297680 h 6703806"/>
              <a:gd name="connsiteX4" fmla="*/ 12099662 w 12099662"/>
              <a:gd name="connsiteY4" fmla="*/ 6703806 h 6703806"/>
              <a:gd name="connsiteX5" fmla="*/ 6090979 w 12099662"/>
              <a:gd name="connsiteY5" fmla="*/ 6703806 h 6703806"/>
              <a:gd name="connsiteX6" fmla="*/ 0 w 12099662"/>
              <a:gd name="connsiteY6" fmla="*/ 4297680 h 6703806"/>
              <a:gd name="connsiteX7" fmla="*/ 3113084 w 12099662"/>
              <a:gd name="connsiteY7" fmla="*/ 4297680 h 6703806"/>
              <a:gd name="connsiteX8" fmla="*/ 3195380 w 12099662"/>
              <a:gd name="connsiteY8" fmla="*/ 4297680 h 6703806"/>
              <a:gd name="connsiteX9" fmla="*/ 6008683 w 12099662"/>
              <a:gd name="connsiteY9" fmla="*/ 4297680 h 6703806"/>
              <a:gd name="connsiteX10" fmla="*/ 6008683 w 12099662"/>
              <a:gd name="connsiteY10" fmla="*/ 6703806 h 6703806"/>
              <a:gd name="connsiteX11" fmla="*/ 0 w 12099662"/>
              <a:gd name="connsiteY11" fmla="*/ 6703806 h 6703806"/>
              <a:gd name="connsiteX12" fmla="*/ 8986579 w 12099662"/>
              <a:gd name="connsiteY12" fmla="*/ 1516381 h 6703806"/>
              <a:gd name="connsiteX13" fmla="*/ 12099662 w 12099662"/>
              <a:gd name="connsiteY13" fmla="*/ 1516381 h 6703806"/>
              <a:gd name="connsiteX14" fmla="*/ 12099662 w 12099662"/>
              <a:gd name="connsiteY14" fmla="*/ 4206240 h 6703806"/>
              <a:gd name="connsiteX15" fmla="*/ 8986579 w 12099662"/>
              <a:gd name="connsiteY15" fmla="*/ 4206240 h 6703806"/>
              <a:gd name="connsiteX16" fmla="*/ 3195380 w 12099662"/>
              <a:gd name="connsiteY16" fmla="*/ 1516381 h 6703806"/>
              <a:gd name="connsiteX17" fmla="*/ 8904283 w 12099662"/>
              <a:gd name="connsiteY17" fmla="*/ 1516381 h 6703806"/>
              <a:gd name="connsiteX18" fmla="*/ 8904283 w 12099662"/>
              <a:gd name="connsiteY18" fmla="*/ 4206240 h 6703806"/>
              <a:gd name="connsiteX19" fmla="*/ 6090979 w 12099662"/>
              <a:gd name="connsiteY19" fmla="*/ 4206240 h 6703806"/>
              <a:gd name="connsiteX20" fmla="*/ 6008683 w 12099662"/>
              <a:gd name="connsiteY20" fmla="*/ 4206240 h 6703806"/>
              <a:gd name="connsiteX21" fmla="*/ 3195380 w 12099662"/>
              <a:gd name="connsiteY21" fmla="*/ 4206240 h 6703806"/>
              <a:gd name="connsiteX22" fmla="*/ 0 w 12099662"/>
              <a:gd name="connsiteY22" fmla="*/ 1516381 h 6703806"/>
              <a:gd name="connsiteX23" fmla="*/ 3113084 w 12099662"/>
              <a:gd name="connsiteY23" fmla="*/ 1516381 h 6703806"/>
              <a:gd name="connsiteX24" fmla="*/ 3113084 w 12099662"/>
              <a:gd name="connsiteY24" fmla="*/ 4206240 h 6703806"/>
              <a:gd name="connsiteX25" fmla="*/ 0 w 12099662"/>
              <a:gd name="connsiteY25" fmla="*/ 4206240 h 6703806"/>
              <a:gd name="connsiteX26" fmla="*/ 0 w 12099662"/>
              <a:gd name="connsiteY26" fmla="*/ 562312 h 6703806"/>
              <a:gd name="connsiteX27" fmla="*/ 12099662 w 12099662"/>
              <a:gd name="connsiteY27" fmla="*/ 562312 h 6703806"/>
              <a:gd name="connsiteX28" fmla="*/ 12099662 w 12099662"/>
              <a:gd name="connsiteY28" fmla="*/ 1424941 h 6703806"/>
              <a:gd name="connsiteX29" fmla="*/ 8986579 w 12099662"/>
              <a:gd name="connsiteY29" fmla="*/ 1424941 h 6703806"/>
              <a:gd name="connsiteX30" fmla="*/ 8986579 w 12099662"/>
              <a:gd name="connsiteY30" fmla="*/ 1424940 h 6703806"/>
              <a:gd name="connsiteX31" fmla="*/ 8904283 w 12099662"/>
              <a:gd name="connsiteY31" fmla="*/ 1424940 h 6703806"/>
              <a:gd name="connsiteX32" fmla="*/ 8904283 w 12099662"/>
              <a:gd name="connsiteY32" fmla="*/ 1424941 h 6703806"/>
              <a:gd name="connsiteX33" fmla="*/ 3195380 w 12099662"/>
              <a:gd name="connsiteY33" fmla="*/ 1424941 h 6703806"/>
              <a:gd name="connsiteX34" fmla="*/ 3195380 w 12099662"/>
              <a:gd name="connsiteY34" fmla="*/ 1424940 h 6703806"/>
              <a:gd name="connsiteX35" fmla="*/ 3113084 w 12099662"/>
              <a:gd name="connsiteY35" fmla="*/ 1424940 h 6703806"/>
              <a:gd name="connsiteX36" fmla="*/ 3113084 w 12099662"/>
              <a:gd name="connsiteY36" fmla="*/ 1424941 h 6703806"/>
              <a:gd name="connsiteX37" fmla="*/ 0 w 12099662"/>
              <a:gd name="connsiteY37" fmla="*/ 1424941 h 6703806"/>
              <a:gd name="connsiteX38" fmla="*/ 0 w 12099662"/>
              <a:gd name="connsiteY38" fmla="*/ 0 h 6703806"/>
              <a:gd name="connsiteX39" fmla="*/ 12099662 w 12099662"/>
              <a:gd name="connsiteY39" fmla="*/ 0 h 6703806"/>
              <a:gd name="connsiteX40" fmla="*/ 12099662 w 12099662"/>
              <a:gd name="connsiteY40" fmla="*/ 470872 h 6703806"/>
              <a:gd name="connsiteX41" fmla="*/ 0 w 12099662"/>
              <a:gd name="connsiteY41" fmla="*/ 470872 h 670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099662" h="6703806">
                <a:moveTo>
                  <a:pt x="6090979" y="4297680"/>
                </a:moveTo>
                <a:lnTo>
                  <a:pt x="8904283" y="4297680"/>
                </a:lnTo>
                <a:lnTo>
                  <a:pt x="8986579" y="4297680"/>
                </a:lnTo>
                <a:lnTo>
                  <a:pt x="12099662" y="4297680"/>
                </a:lnTo>
                <a:lnTo>
                  <a:pt x="12099662" y="6703806"/>
                </a:lnTo>
                <a:lnTo>
                  <a:pt x="6090979" y="6703806"/>
                </a:lnTo>
                <a:close/>
                <a:moveTo>
                  <a:pt x="0" y="4297680"/>
                </a:moveTo>
                <a:lnTo>
                  <a:pt x="3113084" y="4297680"/>
                </a:lnTo>
                <a:lnTo>
                  <a:pt x="3195380" y="4297680"/>
                </a:lnTo>
                <a:lnTo>
                  <a:pt x="6008683" y="4297680"/>
                </a:lnTo>
                <a:lnTo>
                  <a:pt x="6008683" y="6703806"/>
                </a:lnTo>
                <a:lnTo>
                  <a:pt x="0" y="6703806"/>
                </a:lnTo>
                <a:close/>
                <a:moveTo>
                  <a:pt x="8986579" y="1516381"/>
                </a:moveTo>
                <a:lnTo>
                  <a:pt x="12099662" y="1516381"/>
                </a:lnTo>
                <a:lnTo>
                  <a:pt x="12099662" y="4206240"/>
                </a:lnTo>
                <a:lnTo>
                  <a:pt x="8986579" y="4206240"/>
                </a:lnTo>
                <a:close/>
                <a:moveTo>
                  <a:pt x="3195380" y="1516381"/>
                </a:moveTo>
                <a:lnTo>
                  <a:pt x="8904283" y="1516381"/>
                </a:lnTo>
                <a:lnTo>
                  <a:pt x="8904283" y="4206240"/>
                </a:lnTo>
                <a:lnTo>
                  <a:pt x="6090979" y="4206240"/>
                </a:lnTo>
                <a:lnTo>
                  <a:pt x="6008683" y="4206240"/>
                </a:lnTo>
                <a:lnTo>
                  <a:pt x="3195380" y="4206240"/>
                </a:lnTo>
                <a:close/>
                <a:moveTo>
                  <a:pt x="0" y="1516381"/>
                </a:moveTo>
                <a:lnTo>
                  <a:pt x="3113084" y="1516381"/>
                </a:lnTo>
                <a:lnTo>
                  <a:pt x="3113084" y="4206240"/>
                </a:lnTo>
                <a:lnTo>
                  <a:pt x="0" y="4206240"/>
                </a:lnTo>
                <a:close/>
                <a:moveTo>
                  <a:pt x="0" y="562312"/>
                </a:moveTo>
                <a:lnTo>
                  <a:pt x="12099662" y="562312"/>
                </a:lnTo>
                <a:lnTo>
                  <a:pt x="12099662" y="1424941"/>
                </a:lnTo>
                <a:lnTo>
                  <a:pt x="8986579" y="1424941"/>
                </a:lnTo>
                <a:lnTo>
                  <a:pt x="8986579" y="1424940"/>
                </a:lnTo>
                <a:lnTo>
                  <a:pt x="8904283" y="1424940"/>
                </a:lnTo>
                <a:lnTo>
                  <a:pt x="8904283" y="1424941"/>
                </a:lnTo>
                <a:lnTo>
                  <a:pt x="3195380" y="1424941"/>
                </a:lnTo>
                <a:lnTo>
                  <a:pt x="3195380" y="1424940"/>
                </a:lnTo>
                <a:lnTo>
                  <a:pt x="3113084" y="1424940"/>
                </a:lnTo>
                <a:lnTo>
                  <a:pt x="3113084" y="1424941"/>
                </a:lnTo>
                <a:lnTo>
                  <a:pt x="0" y="1424941"/>
                </a:lnTo>
                <a:close/>
                <a:moveTo>
                  <a:pt x="0" y="0"/>
                </a:moveTo>
                <a:lnTo>
                  <a:pt x="12099662" y="0"/>
                </a:lnTo>
                <a:lnTo>
                  <a:pt x="12099662" y="470872"/>
                </a:lnTo>
                <a:lnTo>
                  <a:pt x="0" y="470872"/>
                </a:lnTo>
                <a:close/>
              </a:path>
            </a:pathLst>
          </a:custGeom>
          <a:gradFill>
            <a:gsLst>
              <a:gs pos="0">
                <a:schemeClr val="tx1">
                  <a:alpha val="85000"/>
                </a:schemeClr>
              </a:gs>
              <a:gs pos="100000">
                <a:schemeClr val="accent4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156480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Rizo</dc:creator>
  <cp:lastModifiedBy>Chris Rizo</cp:lastModifiedBy>
  <cp:revision>1</cp:revision>
  <dcterms:created xsi:type="dcterms:W3CDTF">2024-07-23T21:05:14Z</dcterms:created>
  <dcterms:modified xsi:type="dcterms:W3CDTF">2024-07-24T00:01:36Z</dcterms:modified>
</cp:coreProperties>
</file>