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3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2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5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0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B553-8521-471A-B143-596D850287C9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9943-6BEB-4443-AD71-7A3996383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7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$$ How MUCH $$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14600"/>
            <a:ext cx="6400800" cy="1447800"/>
          </a:xfrm>
        </p:spPr>
        <p:txBody>
          <a:bodyPr/>
          <a:lstStyle/>
          <a:p>
            <a:pPr algn="l"/>
            <a:r>
              <a:rPr lang="en-US" dirty="0" smtClean="0"/>
              <a:t>Setup fee		=	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500</a:t>
            </a:r>
          </a:p>
          <a:p>
            <a:pPr algn="l"/>
            <a:r>
              <a:rPr lang="en-US" dirty="0" smtClean="0"/>
              <a:t>Monthly		=	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/employee</a:t>
            </a:r>
          </a:p>
          <a:p>
            <a:pPr algn="l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9624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6250" y="1885444"/>
            <a:ext cx="20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Normally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63880" y="3993624"/>
            <a:ext cx="766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Promotional – </a:t>
            </a:r>
            <a:r>
              <a:rPr lang="en-US" sz="2000" dirty="0" smtClean="0"/>
              <a:t>good until our birthday (march 4, 2012)</a:t>
            </a:r>
            <a:endParaRPr lang="en-US" sz="20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32560" y="4800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Setup fee		=	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250</a:t>
            </a:r>
            <a:r>
              <a:rPr lang="en-US" sz="1800" dirty="0" smtClean="0">
                <a:solidFill>
                  <a:schemeClr val="tx1"/>
                </a:solidFill>
              </a:rPr>
              <a:t> / 10 employees</a:t>
            </a:r>
            <a:endParaRPr lang="en-US" sz="1800" dirty="0" smtClean="0">
              <a:solidFill>
                <a:srgbClr val="FF0000"/>
              </a:solidFill>
            </a:endParaRPr>
          </a:p>
          <a:p>
            <a:pPr algn="l"/>
            <a:r>
              <a:rPr lang="en-US" dirty="0" smtClean="0"/>
              <a:t>Monthly		=	</a:t>
            </a:r>
            <a:r>
              <a:rPr lang="en-US" dirty="0" smtClean="0">
                <a:solidFill>
                  <a:schemeClr val="tx1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10 </a:t>
            </a:r>
            <a:r>
              <a:rPr lang="en-US" sz="2000" dirty="0" smtClean="0">
                <a:solidFill>
                  <a:schemeClr val="tx1"/>
                </a:solidFill>
              </a:rPr>
              <a:t>/ employee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Pay six months ahead	=	$6.5 </a:t>
            </a:r>
            <a:r>
              <a:rPr lang="en-US" sz="2000" smtClean="0">
                <a:solidFill>
                  <a:schemeClr val="tx1"/>
                </a:solidFill>
              </a:rPr>
              <a:t>/ employee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0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$$ How MUCH $$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$$ How MUCH $$</dc:title>
  <dc:creator>Patrick Peterson</dc:creator>
  <cp:lastModifiedBy>Patrick Peterson</cp:lastModifiedBy>
  <cp:revision>2</cp:revision>
  <dcterms:created xsi:type="dcterms:W3CDTF">2012-02-16T23:00:27Z</dcterms:created>
  <dcterms:modified xsi:type="dcterms:W3CDTF">2012-02-16T23:10:48Z</dcterms:modified>
</cp:coreProperties>
</file>