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756D-93ED-4291-B150-FEAD84F804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E60D-BE61-4060-AAE9-FD640905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34" y="4170292"/>
            <a:ext cx="2687707" cy="2687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045" y="710731"/>
            <a:ext cx="11265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When searching for investment opportunities, finding a company to research is the </a:t>
            </a:r>
            <a:r>
              <a:rPr lang="en-US" sz="3600" dirty="0" smtClean="0">
                <a:solidFill>
                  <a:srgbClr val="C00000"/>
                </a:solidFill>
              </a:rPr>
              <a:t>first critical step</a:t>
            </a:r>
            <a:r>
              <a:rPr lang="en-US" sz="3600" dirty="0" smtClean="0"/>
              <a:t>. </a:t>
            </a:r>
          </a:p>
          <a:p>
            <a:endParaRPr lang="en-US" sz="3600" dirty="0"/>
          </a:p>
          <a:p>
            <a:r>
              <a:rPr lang="en-US" sz="3600" b="1" dirty="0" smtClean="0"/>
              <a:t>CompanySearch</a:t>
            </a:r>
            <a:r>
              <a:rPr lang="en-US" sz="3600" dirty="0" smtClean="0"/>
              <a:t> helps users find publically traded companies based on financial filters (i.e. “large cap”) and user-defined keywords (i.e. “camera”)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" y="4127051"/>
            <a:ext cx="5389052" cy="26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53" y="3200399"/>
            <a:ext cx="9126894" cy="8821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TODO: An explanation using the examples from the second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Live Demo</vt:lpstr>
      <vt:lpstr>TODO: An explanation using the examples from the 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Mark Mocarski</dc:creator>
  <cp:lastModifiedBy>Peter Mark Mocarski</cp:lastModifiedBy>
  <cp:revision>4</cp:revision>
  <dcterms:created xsi:type="dcterms:W3CDTF">2018-04-15T17:33:22Z</dcterms:created>
  <dcterms:modified xsi:type="dcterms:W3CDTF">2018-04-15T18:05:08Z</dcterms:modified>
</cp:coreProperties>
</file>