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sz="1100"/>
          </a:p>
        </p:txBody>
      </p:sp>
      <p:sp>
        <p:nvSpPr>
          <p:cNvPr id="114" name="Shape 11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100"/>
              <a:t>Just to restate some of the results to see what they actually say about the Pc-Ph structure.</a:t>
            </a:r>
          </a:p>
          <a:p>
            <a:pPr indent="-298450" lvl="0" marL="457200" rtl="0">
              <a:spcBef>
                <a:spcPts val="0"/>
              </a:spcBef>
              <a:buSzPct val="100000"/>
              <a:buChar char="●"/>
            </a:pPr>
            <a:r>
              <a:rPr lang="en" sz="1100"/>
              <a:t>The diffusion coefficient increases as temperature increases, meaning that the C60 molecule moves around more</a:t>
            </a:r>
          </a:p>
          <a:p>
            <a:pPr indent="-298450" lvl="0" marL="457200" rtl="0">
              <a:spcBef>
                <a:spcPts val="0"/>
              </a:spcBef>
              <a:buSzPct val="100000"/>
              <a:buChar char="●"/>
            </a:pPr>
            <a:r>
              <a:rPr lang="en" sz="1100"/>
              <a:t>The normalized electron mobility is highest at some median temperature; Can’t be too high or too low for highest efficiency</a:t>
            </a:r>
          </a:p>
          <a:p>
            <a:pPr lvl="0" rtl="0">
              <a:spcBef>
                <a:spcPts val="0"/>
              </a:spcBef>
              <a:buNone/>
            </a:pPr>
            <a:r>
              <a:rPr lang="en" sz="1100"/>
              <a:t>Now, based on the numbers for this specific structure, we can conclude:</a:t>
            </a:r>
          </a:p>
          <a:p>
            <a:pPr indent="-298450" lvl="0" marL="457200" rtl="0">
              <a:spcBef>
                <a:spcPts val="0"/>
              </a:spcBef>
              <a:buSzPct val="100000"/>
              <a:buChar char="●"/>
            </a:pPr>
            <a:r>
              <a:rPr lang="en" sz="1100"/>
              <a:t>The Pc-Ph structure is too wide, thus C60s aren’t being packed closely enough, as seen by the electron mobilities not being close to 100%, even when at close to “optimal temperature”</a:t>
            </a:r>
          </a:p>
        </p:txBody>
      </p:sp>
      <p:sp>
        <p:nvSpPr>
          <p:cNvPr id="198" name="Shape 19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sz="1100"/>
          </a:p>
        </p:txBody>
      </p:sp>
      <p:sp>
        <p:nvSpPr>
          <p:cNvPr id="205" name="Shape 205"/>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100">
                <a:solidFill>
                  <a:srgbClr val="262626"/>
                </a:solidFill>
                <a:highlight>
                  <a:srgbClr val="FFFFFF"/>
                </a:highlight>
              </a:rPr>
              <a:t>Solar Cells</a:t>
            </a:r>
          </a:p>
          <a:p>
            <a:pPr indent="-298450" lvl="0" marL="457200" rtl="0">
              <a:spcBef>
                <a:spcPts val="0"/>
              </a:spcBef>
              <a:buClr>
                <a:srgbClr val="262626"/>
              </a:buClr>
              <a:buSzPct val="100000"/>
              <a:buChar char="●"/>
            </a:pPr>
            <a:r>
              <a:rPr lang="en" sz="1100">
                <a:solidFill>
                  <a:srgbClr val="262626"/>
                </a:solidFill>
                <a:highlight>
                  <a:srgbClr val="FFFFFF"/>
                </a:highlight>
              </a:rPr>
              <a:t>Solar energy is clean and potentially unlimited</a:t>
            </a:r>
          </a:p>
          <a:p>
            <a:pPr indent="-298450" lvl="0" marL="457200" rtl="0">
              <a:spcBef>
                <a:spcPts val="0"/>
              </a:spcBef>
              <a:buClr>
                <a:srgbClr val="262626"/>
              </a:buClr>
              <a:buSzPct val="100000"/>
              <a:buChar char="●"/>
            </a:pPr>
            <a:r>
              <a:rPr lang="en" sz="1100">
                <a:solidFill>
                  <a:srgbClr val="262626"/>
                </a:solidFill>
                <a:highlight>
                  <a:srgbClr val="FFFFFF"/>
                </a:highlight>
              </a:rPr>
              <a:t>Solar cells are fundamental to harnessing solar energy</a:t>
            </a:r>
          </a:p>
          <a:p>
            <a:pPr indent="-298450" lvl="0" marL="457200" rtl="0">
              <a:spcBef>
                <a:spcPts val="0"/>
              </a:spcBef>
              <a:buClr>
                <a:srgbClr val="262626"/>
              </a:buClr>
              <a:buSzPct val="100000"/>
              <a:buChar char="●"/>
            </a:pPr>
            <a:r>
              <a:rPr lang="en" sz="1100">
                <a:solidFill>
                  <a:srgbClr val="262626"/>
                </a:solidFill>
                <a:highlight>
                  <a:srgbClr val="FFFFFF"/>
                </a:highlight>
              </a:rPr>
              <a:t>Research needed to improve efficiency and usage of solar energy</a:t>
            </a:r>
          </a:p>
          <a:p>
            <a:pPr lvl="0" rtl="0">
              <a:spcBef>
                <a:spcPts val="0"/>
              </a:spcBef>
              <a:buNone/>
            </a:pPr>
            <a:r>
              <a:rPr lang="en" sz="1100">
                <a:solidFill>
                  <a:srgbClr val="262626"/>
                </a:solidFill>
                <a:highlight>
                  <a:srgbClr val="FFFFFF"/>
                </a:highlight>
              </a:rPr>
              <a:t>COFs: Covalent Organic Frameworks</a:t>
            </a:r>
          </a:p>
          <a:p>
            <a:pPr indent="-298450" lvl="0" marL="457200" rtl="0">
              <a:spcBef>
                <a:spcPts val="0"/>
              </a:spcBef>
              <a:buClr>
                <a:srgbClr val="262626"/>
              </a:buClr>
              <a:buSzPct val="100000"/>
              <a:buChar char="●"/>
            </a:pPr>
            <a:r>
              <a:rPr lang="en" sz="1100">
                <a:solidFill>
                  <a:srgbClr val="262626"/>
                </a:solidFill>
                <a:highlight>
                  <a:srgbClr val="FFFFFF"/>
                </a:highlight>
              </a:rPr>
              <a:t>Potential for solar cell</a:t>
            </a:r>
          </a:p>
          <a:p>
            <a:pPr indent="-298450" lvl="0" marL="457200" rtl="0">
              <a:spcBef>
                <a:spcPts val="0"/>
              </a:spcBef>
              <a:buClr>
                <a:srgbClr val="262626"/>
              </a:buClr>
              <a:buSzPct val="100000"/>
              <a:buChar char="●"/>
            </a:pPr>
            <a:r>
              <a:rPr lang="en" sz="1100">
                <a:solidFill>
                  <a:srgbClr val="262626"/>
                </a:solidFill>
                <a:highlight>
                  <a:srgbClr val="FFFFFF"/>
                </a:highlight>
              </a:rPr>
              <a:t>Pairs of organic units (linkers and connectors) react to form a pre-determined structure</a:t>
            </a:r>
          </a:p>
          <a:p>
            <a:pPr indent="-298450" lvl="0" marL="457200" rtl="0">
              <a:spcBef>
                <a:spcPts val="0"/>
              </a:spcBef>
              <a:buClr>
                <a:srgbClr val="262626"/>
              </a:buClr>
              <a:buSzPct val="100000"/>
              <a:buChar char="●"/>
            </a:pPr>
            <a:r>
              <a:rPr lang="en" sz="1100">
                <a:solidFill>
                  <a:srgbClr val="262626"/>
                </a:solidFill>
                <a:highlight>
                  <a:srgbClr val="FFFFFF"/>
                </a:highlight>
              </a:rPr>
              <a:t>Key challenges in packing</a:t>
            </a:r>
          </a:p>
          <a:p>
            <a:pPr indent="-298450" lvl="1" marL="914400" rtl="0">
              <a:spcBef>
                <a:spcPts val="0"/>
              </a:spcBef>
              <a:buClr>
                <a:srgbClr val="262626"/>
              </a:buClr>
              <a:buSzPct val="100000"/>
              <a:buChar char="○"/>
            </a:pPr>
            <a:r>
              <a:rPr lang="en" sz="1100">
                <a:solidFill>
                  <a:srgbClr val="262626"/>
                </a:solidFill>
                <a:highlight>
                  <a:srgbClr val="FFFFFF"/>
                </a:highlight>
              </a:rPr>
              <a:t>Sticking to the sides</a:t>
            </a:r>
          </a:p>
          <a:p>
            <a:pPr indent="-298450" lvl="1" marL="914400" rtl="0">
              <a:spcBef>
                <a:spcPts val="0"/>
              </a:spcBef>
              <a:buClr>
                <a:srgbClr val="262626"/>
              </a:buClr>
              <a:buSzPct val="100000"/>
              <a:buChar char="○"/>
            </a:pPr>
            <a:r>
              <a:rPr lang="en" sz="1100">
                <a:solidFill>
                  <a:srgbClr val="262626"/>
                </a:solidFill>
                <a:highlight>
                  <a:srgbClr val="FFFFFF"/>
                </a:highlight>
              </a:rPr>
              <a:t>Capability of C60s to pack effectively in a COF pore is critical to the charge transfer ability of COFs</a:t>
            </a:r>
          </a:p>
          <a:p>
            <a:pPr lvl="0" rtl="0">
              <a:spcBef>
                <a:spcPts val="0"/>
              </a:spcBef>
              <a:buNone/>
            </a:pPr>
            <a:r>
              <a:rPr lang="en" sz="1100">
                <a:solidFill>
                  <a:srgbClr val="262626"/>
                </a:solidFill>
                <a:highlight>
                  <a:srgbClr val="FFFFFF"/>
                </a:highlight>
              </a:rPr>
              <a:t>Hypothesis</a:t>
            </a:r>
          </a:p>
          <a:p>
            <a:pPr indent="-298450" lvl="0" marL="457200" rtl="0">
              <a:spcBef>
                <a:spcPts val="0"/>
              </a:spcBef>
              <a:buClr>
                <a:srgbClr val="262626"/>
              </a:buClr>
              <a:buSzPct val="100000"/>
              <a:buChar char="●"/>
            </a:pPr>
            <a:r>
              <a:rPr lang="en" sz="1100">
                <a:solidFill>
                  <a:srgbClr val="262626"/>
                </a:solidFill>
                <a:highlight>
                  <a:srgbClr val="FFFFFF"/>
                </a:highlight>
              </a:rPr>
              <a:t>As temperature increases, diffusion coefficient gets larger</a:t>
            </a:r>
          </a:p>
          <a:p>
            <a:pPr indent="-298450" lvl="0" marL="457200">
              <a:spcBef>
                <a:spcPts val="0"/>
              </a:spcBef>
              <a:buClr>
                <a:srgbClr val="262626"/>
              </a:buClr>
              <a:buSzPct val="100000"/>
              <a:buChar char="●"/>
            </a:pPr>
            <a:r>
              <a:rPr lang="en" sz="1100">
                <a:solidFill>
                  <a:srgbClr val="262626"/>
                </a:solidFill>
                <a:highlight>
                  <a:srgbClr val="FFFFFF"/>
                </a:highlight>
              </a:rPr>
              <a:t>Measured through simulations</a:t>
            </a:r>
          </a:p>
        </p:txBody>
      </p:sp>
      <p:sp>
        <p:nvSpPr>
          <p:cNvPr id="120" name="Shape 12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98450" lvl="0" marL="457200" rtl="0">
              <a:spcBef>
                <a:spcPts val="0"/>
              </a:spcBef>
              <a:buClr>
                <a:schemeClr val="dk1"/>
              </a:buClr>
              <a:buSzPct val="100000"/>
              <a:buAutoNum type="arabicPeriod"/>
            </a:pPr>
            <a:r>
              <a:rPr lang="en" sz="1100">
                <a:solidFill>
                  <a:schemeClr val="dk1"/>
                </a:solidFill>
              </a:rPr>
              <a:t>Receive information and data from Ace</a:t>
            </a:r>
          </a:p>
          <a:p>
            <a:pPr indent="-298450" lvl="0" marL="457200" rtl="0">
              <a:spcBef>
                <a:spcPts val="0"/>
              </a:spcBef>
              <a:buClr>
                <a:schemeClr val="dk1"/>
              </a:buClr>
              <a:buSzPct val="100000"/>
              <a:buAutoNum type="arabicPeriod"/>
            </a:pPr>
            <a:r>
              <a:rPr lang="en" sz="1100">
                <a:solidFill>
                  <a:schemeClr val="dk1"/>
                </a:solidFill>
              </a:rPr>
              <a:t>Visualize COFs</a:t>
            </a:r>
          </a:p>
          <a:p>
            <a:pPr indent="-298450" lvl="1" marL="914400" rtl="0">
              <a:spcBef>
                <a:spcPts val="0"/>
              </a:spcBef>
              <a:buClr>
                <a:schemeClr val="dk1"/>
              </a:buClr>
              <a:buSzPct val="100000"/>
              <a:buChar char="○"/>
            </a:pPr>
            <a:r>
              <a:rPr lang="en" sz="1100">
                <a:solidFill>
                  <a:schemeClr val="dk1"/>
                </a:solidFill>
              </a:rPr>
              <a:t>Through orthographic projections and isometric drawings</a:t>
            </a:r>
          </a:p>
          <a:p>
            <a:pPr indent="-298450" lvl="0" marL="457200" rtl="0">
              <a:spcBef>
                <a:spcPts val="0"/>
              </a:spcBef>
              <a:buClr>
                <a:schemeClr val="dk1"/>
              </a:buClr>
              <a:buSzPct val="100000"/>
              <a:buAutoNum type="arabicPeriod"/>
            </a:pPr>
            <a:r>
              <a:rPr lang="en" sz="1100">
                <a:solidFill>
                  <a:schemeClr val="dk1"/>
                </a:solidFill>
              </a:rPr>
              <a:t>View COFs in VMD simulations</a:t>
            </a:r>
          </a:p>
          <a:p>
            <a:pPr indent="-298450" lvl="0" marL="457200" rtl="0">
              <a:spcBef>
                <a:spcPts val="0"/>
              </a:spcBef>
              <a:buClr>
                <a:schemeClr val="dk1"/>
              </a:buClr>
              <a:buSzPct val="100000"/>
              <a:buAutoNum type="arabicPeriod"/>
            </a:pPr>
            <a:r>
              <a:rPr lang="en" sz="1100">
                <a:solidFill>
                  <a:schemeClr val="dk1"/>
                </a:solidFill>
              </a:rPr>
              <a:t>Analyze data points for diffusion coefficients and electron mobility</a:t>
            </a:r>
          </a:p>
          <a:p>
            <a:pPr indent="-298450" lvl="0" marL="457200" rtl="0">
              <a:spcBef>
                <a:spcPts val="0"/>
              </a:spcBef>
              <a:buClr>
                <a:schemeClr val="dk1"/>
              </a:buClr>
              <a:buSzPct val="100000"/>
              <a:buAutoNum type="arabicPeriod"/>
            </a:pPr>
            <a:r>
              <a:rPr lang="en" sz="1100">
                <a:solidFill>
                  <a:schemeClr val="dk1"/>
                </a:solidFill>
              </a:rPr>
              <a:t>Analyze overall effectiveness of COF</a:t>
            </a:r>
          </a:p>
          <a:p>
            <a:pPr lvl="0">
              <a:spcBef>
                <a:spcPts val="0"/>
              </a:spcBef>
              <a:buNone/>
            </a:pPr>
            <a:r>
              <a:t/>
            </a:r>
            <a:endParaRPr sz="1100"/>
          </a:p>
        </p:txBody>
      </p:sp>
      <p:sp>
        <p:nvSpPr>
          <p:cNvPr id="129" name="Shape 129"/>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100"/>
              <a:t>200K is too low</a:t>
            </a:r>
          </a:p>
          <a:p>
            <a:pPr indent="-298450" lvl="0" marL="457200">
              <a:spcBef>
                <a:spcPts val="0"/>
              </a:spcBef>
              <a:buSzPct val="100000"/>
              <a:buChar char="●"/>
            </a:pPr>
            <a:r>
              <a:rPr lang="en" sz="1100"/>
              <a:t>When the C60 molecules move from their optimal position they cannot move fast enough to move back</a:t>
            </a:r>
          </a:p>
        </p:txBody>
      </p:sp>
      <p:sp>
        <p:nvSpPr>
          <p:cNvPr id="136" name="Shape 136"/>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100"/>
              <a:t>Possible optimal temperature around 400K</a:t>
            </a:r>
          </a:p>
          <a:p>
            <a:pPr indent="-298450" lvl="0" marL="457200">
              <a:spcBef>
                <a:spcPts val="0"/>
              </a:spcBef>
              <a:buSzPct val="100000"/>
              <a:buChar char="●"/>
            </a:pPr>
            <a:r>
              <a:rPr lang="en" sz="1100"/>
              <a:t>Don’t move as much from their optimal position</a:t>
            </a:r>
          </a:p>
        </p:txBody>
      </p:sp>
      <p:sp>
        <p:nvSpPr>
          <p:cNvPr id="147" name="Shape 147"/>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sz="1100"/>
              <a:t>600K is too high</a:t>
            </a:r>
          </a:p>
          <a:p>
            <a:pPr indent="-298450" lvl="0" marL="457200" rtl="0">
              <a:spcBef>
                <a:spcPts val="0"/>
              </a:spcBef>
              <a:buSzPct val="100000"/>
              <a:buChar char="●"/>
            </a:pPr>
            <a:r>
              <a:rPr lang="en" sz="1100"/>
              <a:t>The C60 molecules move too fast and don’t stay in their optimal position</a:t>
            </a:r>
          </a:p>
        </p:txBody>
      </p:sp>
      <p:sp>
        <p:nvSpPr>
          <p:cNvPr id="158" name="Shape 158"/>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 sz="1100"/>
              <a:t>The diffusion coefficient is the measure of how much squared distance a C60 molecule travels on average over a given unit of time. The diffusion coefficient, as seen in the graphs, is dependent on the temperature of the system.</a:t>
            </a:r>
          </a:p>
        </p:txBody>
      </p:sp>
      <p:sp>
        <p:nvSpPr>
          <p:cNvPr id="171" name="Shape 171"/>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98450" lvl="0" marL="457200" rtl="0">
              <a:spcBef>
                <a:spcPts val="0"/>
              </a:spcBef>
              <a:buSzPct val="100000"/>
              <a:buChar char="●"/>
            </a:pPr>
            <a:r>
              <a:rPr lang="en" sz="1100"/>
              <a:t>At 200K, the diffusion coefficient is about 5 thousandths of an Angstrom squared per second. With this magnitude, the C60 molecules will take too long to actually settle into an effective alignment or position and will actually hurt the effectiveness of the solar cell. </a:t>
            </a:r>
          </a:p>
          <a:p>
            <a:pPr indent="-298450" lvl="0" marL="457200" rtl="0">
              <a:spcBef>
                <a:spcPts val="0"/>
              </a:spcBef>
              <a:buSzPct val="100000"/>
              <a:buChar char="●"/>
            </a:pPr>
            <a:r>
              <a:rPr lang="en" sz="1100"/>
              <a:t>For 600K, the diffusion coefficient is extremely high given the scale of the system. What this means for the solar cell is that the C60 molecules will move so quickly that they will not remain in an effective alignment for more than a moment as also hurt the effectiveness of the solar cell.</a:t>
            </a:r>
          </a:p>
          <a:p>
            <a:pPr indent="-298450" lvl="0" marL="457200" rtl="0">
              <a:spcBef>
                <a:spcPts val="0"/>
              </a:spcBef>
              <a:buSzPct val="100000"/>
              <a:buChar char="●"/>
            </a:pPr>
            <a:r>
              <a:rPr lang="en" sz="1100"/>
              <a:t>For 400K, the diffusion coefficient is at somewhat of a middle ground. At this temperature, the molecules have enough speed to get to more effective positions yet do not travel so quickly that they immediately break formation. If this solar cell were to be utilized, among these 3 temperatures, 400K would produce the best results.</a:t>
            </a:r>
          </a:p>
        </p:txBody>
      </p:sp>
      <p:sp>
        <p:nvSpPr>
          <p:cNvPr id="184" name="Shape 1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298450" lvl="0" marL="457200" rtl="0">
              <a:spcBef>
                <a:spcPts val="0"/>
              </a:spcBef>
              <a:buSzPct val="100000"/>
              <a:buChar char="●"/>
            </a:pPr>
            <a:r>
              <a:rPr lang="en" sz="1100"/>
              <a:t>Electron Mobility is somewhat of an abstract measurement, but it does give us a sense of which conditions produce better results.</a:t>
            </a:r>
          </a:p>
          <a:p>
            <a:pPr indent="-298450" lvl="0" marL="457200" rtl="0">
              <a:spcBef>
                <a:spcPts val="0"/>
              </a:spcBef>
              <a:buSzPct val="100000"/>
              <a:buChar char="●"/>
            </a:pPr>
            <a:r>
              <a:rPr lang="en" sz="1100"/>
              <a:t>The electron mobility is simply a measure of the ability of electrons to move from one C60 to the next.</a:t>
            </a:r>
          </a:p>
          <a:p>
            <a:pPr indent="-298450" lvl="0" marL="457200" rtl="0">
              <a:spcBef>
                <a:spcPts val="0"/>
              </a:spcBef>
              <a:buSzPct val="100000"/>
              <a:buChar char="●"/>
            </a:pPr>
            <a:r>
              <a:rPr lang="en" sz="1100"/>
              <a:t>Again, we see that a temperature of 400K produces a higher average electron mobility among the molecules than at the other two temperatures.</a:t>
            </a:r>
          </a:p>
          <a:p>
            <a:pPr indent="-298450" lvl="0" marL="457200" rtl="0">
              <a:spcBef>
                <a:spcPts val="0"/>
              </a:spcBef>
              <a:buSzPct val="100000"/>
              <a:buChar char="●"/>
            </a:pPr>
            <a:r>
              <a:rPr lang="en" sz="1100"/>
              <a:t>In actuality, electron mobility only depends on the distance between two like molecules, however, at certain temperatures, these distances may on average be shorter and more constant than at other temperatures.</a:t>
            </a:r>
          </a:p>
        </p:txBody>
      </p:sp>
      <p:sp>
        <p:nvSpPr>
          <p:cNvPr id="190" name="Shape 19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457200" y="496259"/>
            <a:ext cx="8229600" cy="742949"/>
          </a:xfrm>
          <a:prstGeom prst="rect">
            <a:avLst/>
          </a:prstGeom>
          <a:noFill/>
          <a:ln>
            <a:noFill/>
          </a:ln>
        </p:spPr>
        <p:txBody>
          <a:bodyPr anchorCtr="0" anchor="ctr" bIns="91425" lIns="91425" rIns="91425" tIns="91425"/>
          <a:lstStyle>
            <a:lvl1pPr lvl="0" rtl="0" algn="l">
              <a:spcBef>
                <a:spcPts val="0"/>
              </a:spcBef>
              <a:buClr>
                <a:schemeClr val="dk2"/>
              </a:buClr>
              <a:buFont typeface="Quest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1" type="body"/>
          </p:nvPr>
        </p:nvSpPr>
        <p:spPr>
          <a:xfrm>
            <a:off x="457200" y="1255013"/>
            <a:ext cx="4038599" cy="353872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2" name="Shape 62"/>
          <p:cNvSpPr txBox="1"/>
          <p:nvPr>
            <p:ph idx="2" type="body"/>
          </p:nvPr>
        </p:nvSpPr>
        <p:spPr>
          <a:xfrm>
            <a:off x="4648200" y="1255013"/>
            <a:ext cx="4038599" cy="353872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5" name="Shape 65"/>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6" name="Shape 66"/>
        <p:cNvGrpSpPr/>
        <p:nvPr/>
      </p:nvGrpSpPr>
      <p:grpSpPr>
        <a:xfrm>
          <a:off x="0" y="0"/>
          <a:ext cx="0" cy="0"/>
          <a:chOff x="0" y="0"/>
          <a:chExt cx="0" cy="0"/>
        </a:xfrm>
      </p:grpSpPr>
      <p:sp>
        <p:nvSpPr>
          <p:cNvPr id="67" name="Shape 67"/>
          <p:cNvSpPr txBox="1"/>
          <p:nvPr>
            <p:ph type="title"/>
          </p:nvPr>
        </p:nvSpPr>
        <p:spPr>
          <a:xfrm>
            <a:off x="457200" y="496259"/>
            <a:ext cx="8229600" cy="74294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 type="body"/>
          </p:nvPr>
        </p:nvSpPr>
        <p:spPr>
          <a:xfrm>
            <a:off x="457200" y="1257300"/>
            <a:ext cx="3931919" cy="479821"/>
          </a:xfrm>
          <a:prstGeom prst="rect">
            <a:avLst/>
          </a:prstGeom>
          <a:noFill/>
          <a:ln>
            <a:noFill/>
          </a:ln>
        </p:spPr>
        <p:txBody>
          <a:bodyPr anchorCtr="0" anchor="ctr" bIns="91425" lIns="91425" rIns="91425" tIns="91425"/>
          <a:lstStyle>
            <a:lvl1pPr indent="0" lvl="0" marL="0" rtl="0" algn="ctr">
              <a:spcBef>
                <a:spcPts val="0"/>
              </a:spcBef>
              <a:buClr>
                <a:schemeClr val="dk2"/>
              </a:buClr>
              <a:buFont typeface="Times New Roman"/>
              <a:buNone/>
              <a:defRPr/>
            </a:lvl1pPr>
            <a:lvl2pPr indent="0" lvl="1" marL="457200" rtl="0">
              <a:spcBef>
                <a:spcPts val="0"/>
              </a:spcBef>
              <a:buFont typeface="Times New Roman"/>
              <a:buNone/>
              <a:defRPr/>
            </a:lvl2pPr>
            <a:lvl3pPr indent="0" lvl="2" marL="914400" rtl="0">
              <a:spcBef>
                <a:spcPts val="0"/>
              </a:spcBef>
              <a:buFont typeface="Times New Roman"/>
              <a:buNone/>
              <a:defRPr/>
            </a:lvl3pPr>
            <a:lvl4pPr indent="0" lvl="3" marL="1371600" rtl="0">
              <a:spcBef>
                <a:spcPts val="0"/>
              </a:spcBef>
              <a:buFont typeface="Times New Roman"/>
              <a:buNone/>
              <a:defRPr/>
            </a:lvl4pPr>
            <a:lvl5pPr indent="0" lvl="4" marL="1828800" rtl="0">
              <a:spcBef>
                <a:spcPts val="0"/>
              </a:spcBef>
              <a:buFont typeface="Times New Roman"/>
              <a:buNone/>
              <a:defRPr/>
            </a:lvl5pPr>
            <a:lvl6pPr indent="0" lvl="5" marL="2286000" rtl="0">
              <a:spcBef>
                <a:spcPts val="0"/>
              </a:spcBef>
              <a:buFont typeface="Times New Roman"/>
              <a:buNone/>
              <a:defRPr/>
            </a:lvl6pPr>
            <a:lvl7pPr indent="0" lvl="6" marL="2743200" rtl="0">
              <a:spcBef>
                <a:spcPts val="0"/>
              </a:spcBef>
              <a:buFont typeface="Times New Roman"/>
              <a:buNone/>
              <a:defRPr/>
            </a:lvl7pPr>
            <a:lvl8pPr indent="0" lvl="7" marL="3200400" rtl="0">
              <a:spcBef>
                <a:spcPts val="0"/>
              </a:spcBef>
              <a:buFont typeface="Times New Roman"/>
              <a:buNone/>
              <a:defRPr/>
            </a:lvl8pPr>
            <a:lvl9pPr indent="0" lvl="8" marL="3657600" rtl="0">
              <a:spcBef>
                <a:spcPts val="0"/>
              </a:spcBef>
              <a:buFont typeface="Times New Roman"/>
              <a:buNone/>
              <a:defRPr/>
            </a:lvl9pPr>
          </a:lstStyle>
          <a:p/>
        </p:txBody>
      </p:sp>
      <p:sp>
        <p:nvSpPr>
          <p:cNvPr id="69" name="Shape 69"/>
          <p:cNvSpPr txBox="1"/>
          <p:nvPr>
            <p:ph idx="2" type="body"/>
          </p:nvPr>
        </p:nvSpPr>
        <p:spPr>
          <a:xfrm>
            <a:off x="457200" y="1828800"/>
            <a:ext cx="3931919" cy="2963465"/>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3" type="body"/>
          </p:nvPr>
        </p:nvSpPr>
        <p:spPr>
          <a:xfrm>
            <a:off x="4754880" y="1257300"/>
            <a:ext cx="3931919" cy="479821"/>
          </a:xfrm>
          <a:prstGeom prst="rect">
            <a:avLst/>
          </a:prstGeom>
          <a:noFill/>
          <a:ln>
            <a:noFill/>
          </a:ln>
        </p:spPr>
        <p:txBody>
          <a:bodyPr anchorCtr="0" anchor="ctr" bIns="91425" lIns="91425" rIns="91425" tIns="91425"/>
          <a:lstStyle>
            <a:lvl1pPr indent="0" lvl="0" marL="0" rtl="0" algn="ctr">
              <a:spcBef>
                <a:spcPts val="0"/>
              </a:spcBef>
              <a:buClr>
                <a:schemeClr val="dk2"/>
              </a:buClr>
              <a:buFont typeface="Times New Roman"/>
              <a:buNone/>
              <a:defRPr/>
            </a:lvl1pPr>
            <a:lvl2pPr indent="0" lvl="1" marL="457200" rtl="0">
              <a:spcBef>
                <a:spcPts val="0"/>
              </a:spcBef>
              <a:buFont typeface="Times New Roman"/>
              <a:buNone/>
              <a:defRPr/>
            </a:lvl2pPr>
            <a:lvl3pPr indent="0" lvl="2" marL="914400" rtl="0">
              <a:spcBef>
                <a:spcPts val="0"/>
              </a:spcBef>
              <a:buFont typeface="Times New Roman"/>
              <a:buNone/>
              <a:defRPr/>
            </a:lvl3pPr>
            <a:lvl4pPr indent="0" lvl="3" marL="1371600" rtl="0">
              <a:spcBef>
                <a:spcPts val="0"/>
              </a:spcBef>
              <a:buFont typeface="Times New Roman"/>
              <a:buNone/>
              <a:defRPr/>
            </a:lvl4pPr>
            <a:lvl5pPr indent="0" lvl="4" marL="1828800" rtl="0">
              <a:spcBef>
                <a:spcPts val="0"/>
              </a:spcBef>
              <a:buFont typeface="Times New Roman"/>
              <a:buNone/>
              <a:defRPr/>
            </a:lvl5pPr>
            <a:lvl6pPr indent="0" lvl="5" marL="2286000" rtl="0">
              <a:spcBef>
                <a:spcPts val="0"/>
              </a:spcBef>
              <a:buFont typeface="Times New Roman"/>
              <a:buNone/>
              <a:defRPr/>
            </a:lvl6pPr>
            <a:lvl7pPr indent="0" lvl="6" marL="2743200" rtl="0">
              <a:spcBef>
                <a:spcPts val="0"/>
              </a:spcBef>
              <a:buFont typeface="Times New Roman"/>
              <a:buNone/>
              <a:defRPr/>
            </a:lvl7pPr>
            <a:lvl8pPr indent="0" lvl="7" marL="3200400" rtl="0">
              <a:spcBef>
                <a:spcPts val="0"/>
              </a:spcBef>
              <a:buFont typeface="Times New Roman"/>
              <a:buNone/>
              <a:defRPr/>
            </a:lvl8pPr>
            <a:lvl9pPr indent="0" lvl="8" marL="3657600" rtl="0">
              <a:spcBef>
                <a:spcPts val="0"/>
              </a:spcBef>
              <a:buFont typeface="Times New Roman"/>
              <a:buNone/>
              <a:defRPr/>
            </a:lvl9pPr>
          </a:lstStyle>
          <a:p/>
        </p:txBody>
      </p:sp>
      <p:sp>
        <p:nvSpPr>
          <p:cNvPr id="71" name="Shape 71"/>
          <p:cNvSpPr txBox="1"/>
          <p:nvPr>
            <p:ph idx="4" type="body"/>
          </p:nvPr>
        </p:nvSpPr>
        <p:spPr>
          <a:xfrm>
            <a:off x="4754880" y="1828800"/>
            <a:ext cx="3931919" cy="2963465"/>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3" name="Shape 73"/>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4" name="Shape 74"/>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cxnSp>
        <p:nvCxnSpPr>
          <p:cNvPr id="75" name="Shape 75"/>
          <p:cNvCxnSpPr/>
          <p:nvPr/>
        </p:nvCxnSpPr>
        <p:spPr>
          <a:xfrm rot="5400000">
            <a:off x="2806462" y="3034268"/>
            <a:ext cx="3531869" cy="793"/>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txBox="1"/>
          <p:nvPr>
            <p:ph type="title"/>
          </p:nvPr>
        </p:nvSpPr>
        <p:spPr>
          <a:xfrm>
            <a:off x="457200" y="496259"/>
            <a:ext cx="8229600" cy="742949"/>
          </a:xfrm>
          <a:prstGeom prst="rect">
            <a:avLst/>
          </a:prstGeom>
          <a:noFill/>
          <a:ln>
            <a:noFill/>
          </a:ln>
        </p:spPr>
        <p:txBody>
          <a:bodyPr anchorCtr="0" anchor="ctr" bIns="91425" lIns="91425" rIns="91425" tIns="91425"/>
          <a:lstStyle>
            <a:lvl1pPr lvl="0" rtl="0" algn="l">
              <a:spcBef>
                <a:spcPts val="0"/>
              </a:spcBef>
              <a:buClr>
                <a:schemeClr val="dk2"/>
              </a:buClr>
              <a:buFont typeface="Quest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9" name="Shape 79"/>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0" name="Shape 80"/>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1" name="Shape 81"/>
        <p:cNvGrpSpPr/>
        <p:nvPr/>
      </p:nvGrpSpPr>
      <p:grpSpPr>
        <a:xfrm>
          <a:off x="0" y="0"/>
          <a:ext cx="0" cy="0"/>
          <a:chOff x="0" y="0"/>
          <a:chExt cx="0" cy="0"/>
        </a:xfrm>
      </p:grpSpPr>
      <p:sp>
        <p:nvSpPr>
          <p:cNvPr id="82" name="Shape 82"/>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4" name="Shape 84"/>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85" name="Shape 85"/>
        <p:cNvGrpSpPr/>
        <p:nvPr/>
      </p:nvGrpSpPr>
      <p:grpSpPr>
        <a:xfrm>
          <a:off x="0" y="0"/>
          <a:ext cx="0" cy="0"/>
          <a:chOff x="0" y="0"/>
          <a:chExt cx="0" cy="0"/>
        </a:xfrm>
      </p:grpSpPr>
      <p:sp>
        <p:nvSpPr>
          <p:cNvPr id="86" name="Shape 86"/>
          <p:cNvSpPr txBox="1"/>
          <p:nvPr>
            <p:ph type="title"/>
          </p:nvPr>
        </p:nvSpPr>
        <p:spPr>
          <a:xfrm>
            <a:off x="457200" y="594059"/>
            <a:ext cx="2139695" cy="946403"/>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 type="body"/>
          </p:nvPr>
        </p:nvSpPr>
        <p:spPr>
          <a:xfrm>
            <a:off x="2971800" y="594059"/>
            <a:ext cx="5714999" cy="418337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2" type="body"/>
          </p:nvPr>
        </p:nvSpPr>
        <p:spPr>
          <a:xfrm>
            <a:off x="457200" y="1597913"/>
            <a:ext cx="2139695" cy="3182711"/>
          </a:xfrm>
          <a:prstGeom prst="rect">
            <a:avLst/>
          </a:prstGeom>
          <a:noFill/>
          <a:ln>
            <a:noFill/>
          </a:ln>
        </p:spPr>
        <p:txBody>
          <a:bodyPr anchorCtr="0" anchor="t" bIns="91425" lIns="91425" rIns="91425" tIns="91425"/>
          <a:lstStyle>
            <a:lvl1pPr indent="0" lvl="0" marL="0" rtl="0">
              <a:spcBef>
                <a:spcPts val="0"/>
              </a:spcBef>
              <a:buFont typeface="Times New Roman"/>
              <a:buNone/>
              <a:defRPr/>
            </a:lvl1pPr>
            <a:lvl2pPr indent="0" lvl="1" marL="457200" rtl="0">
              <a:spcBef>
                <a:spcPts val="0"/>
              </a:spcBef>
              <a:buFont typeface="Times New Roman"/>
              <a:buNone/>
              <a:defRPr/>
            </a:lvl2pPr>
            <a:lvl3pPr indent="0" lvl="2" marL="914400" rtl="0">
              <a:spcBef>
                <a:spcPts val="0"/>
              </a:spcBef>
              <a:buFont typeface="Times New Roman"/>
              <a:buNone/>
              <a:defRPr/>
            </a:lvl3pPr>
            <a:lvl4pPr indent="0" lvl="3" marL="1371600" rtl="0">
              <a:spcBef>
                <a:spcPts val="0"/>
              </a:spcBef>
              <a:buFont typeface="Times New Roman"/>
              <a:buNone/>
              <a:defRPr/>
            </a:lvl4pPr>
            <a:lvl5pPr indent="0" lvl="4" marL="1828800" rtl="0">
              <a:spcBef>
                <a:spcPts val="0"/>
              </a:spcBef>
              <a:buFont typeface="Times New Roman"/>
              <a:buNone/>
              <a:defRPr/>
            </a:lvl5pPr>
            <a:lvl6pPr indent="0" lvl="5" marL="2286000" rtl="0">
              <a:spcBef>
                <a:spcPts val="0"/>
              </a:spcBef>
              <a:buFont typeface="Times New Roman"/>
              <a:buNone/>
              <a:defRPr/>
            </a:lvl6pPr>
            <a:lvl7pPr indent="0" lvl="6" marL="2743200" rtl="0">
              <a:spcBef>
                <a:spcPts val="0"/>
              </a:spcBef>
              <a:buFont typeface="Times New Roman"/>
              <a:buNone/>
              <a:defRPr/>
            </a:lvl7pPr>
            <a:lvl8pPr indent="0" lvl="7" marL="3200400" rtl="0">
              <a:spcBef>
                <a:spcPts val="0"/>
              </a:spcBef>
              <a:buFont typeface="Times New Roman"/>
              <a:buNone/>
              <a:defRPr/>
            </a:lvl8pPr>
            <a:lvl9pPr indent="0" lvl="8" marL="3657600" rtl="0">
              <a:spcBef>
                <a:spcPts val="0"/>
              </a:spcBef>
              <a:buFont typeface="Times New Roman"/>
              <a:buNone/>
              <a:defRPr/>
            </a:lvl9pPr>
          </a:lstStyle>
          <a:p/>
        </p:txBody>
      </p:sp>
      <p:sp>
        <p:nvSpPr>
          <p:cNvPr id="89" name="Shape 89"/>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0" name="Shape 90"/>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1" name="Shape 91"/>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cxnSp>
        <p:nvCxnSpPr>
          <p:cNvPr id="92" name="Shape 92"/>
          <p:cNvCxnSpPr/>
          <p:nvPr/>
        </p:nvCxnSpPr>
        <p:spPr>
          <a:xfrm rot="5400000">
            <a:off x="684114" y="2684955"/>
            <a:ext cx="4183379" cy="1587"/>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3" name="Shape 93"/>
        <p:cNvGrpSpPr/>
        <p:nvPr/>
      </p:nvGrpSpPr>
      <p:grpSpPr>
        <a:xfrm>
          <a:off x="0" y="0"/>
          <a:ext cx="0" cy="0"/>
          <a:chOff x="0" y="0"/>
          <a:chExt cx="0" cy="0"/>
        </a:xfrm>
      </p:grpSpPr>
      <p:sp>
        <p:nvSpPr>
          <p:cNvPr id="94" name="Shape 94"/>
          <p:cNvSpPr txBox="1"/>
          <p:nvPr>
            <p:ph type="title"/>
          </p:nvPr>
        </p:nvSpPr>
        <p:spPr>
          <a:xfrm>
            <a:off x="457200" y="594359"/>
            <a:ext cx="2142679" cy="94868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5" name="Shape 95"/>
          <p:cNvSpPr/>
          <p:nvPr>
            <p:ph idx="2" type="pic"/>
          </p:nvPr>
        </p:nvSpPr>
        <p:spPr>
          <a:xfrm>
            <a:off x="2858609" y="628650"/>
            <a:ext cx="5904389" cy="4125341"/>
          </a:xfrm>
          <a:prstGeom prst="rect">
            <a:avLst/>
          </a:prstGeom>
          <a:solidFill>
            <a:schemeClr val="lt2"/>
          </a:solidFill>
          <a:ln cap="flat" cmpd="sng" w="76200">
            <a:solidFill>
              <a:srgbClr val="FFFFFF"/>
            </a:solidFill>
            <a:prstDash val="solid"/>
            <a:miter/>
            <a:headEnd len="med" w="med" type="none"/>
            <a:tailEnd len="med" w="med" type="none"/>
          </a:ln>
        </p:spPr>
      </p:sp>
      <p:sp>
        <p:nvSpPr>
          <p:cNvPr id="96" name="Shape 96"/>
          <p:cNvSpPr txBox="1"/>
          <p:nvPr>
            <p:ph idx="1" type="body"/>
          </p:nvPr>
        </p:nvSpPr>
        <p:spPr>
          <a:xfrm>
            <a:off x="457200" y="1600200"/>
            <a:ext cx="2139695" cy="3182111"/>
          </a:xfrm>
          <a:prstGeom prst="rect">
            <a:avLst/>
          </a:prstGeom>
          <a:noFill/>
          <a:ln>
            <a:noFill/>
          </a:ln>
        </p:spPr>
        <p:txBody>
          <a:bodyPr anchorCtr="0" anchor="t" bIns="91425" lIns="91425" rIns="91425" tIns="91425"/>
          <a:lstStyle>
            <a:lvl1pPr indent="0" lvl="0" marL="0" rtl="0">
              <a:spcBef>
                <a:spcPts val="0"/>
              </a:spcBef>
              <a:buFont typeface="Times New Roman"/>
              <a:buNone/>
              <a:defRPr/>
            </a:lvl1pPr>
            <a:lvl2pPr indent="0" lvl="1" marL="457200" rtl="0">
              <a:spcBef>
                <a:spcPts val="0"/>
              </a:spcBef>
              <a:buFont typeface="Times New Roman"/>
              <a:buNone/>
              <a:defRPr/>
            </a:lvl2pPr>
            <a:lvl3pPr indent="0" lvl="2" marL="914400" rtl="0">
              <a:spcBef>
                <a:spcPts val="0"/>
              </a:spcBef>
              <a:buFont typeface="Times New Roman"/>
              <a:buNone/>
              <a:defRPr/>
            </a:lvl3pPr>
            <a:lvl4pPr indent="0" lvl="3" marL="1371600" rtl="0">
              <a:spcBef>
                <a:spcPts val="0"/>
              </a:spcBef>
              <a:buFont typeface="Times New Roman"/>
              <a:buNone/>
              <a:defRPr/>
            </a:lvl4pPr>
            <a:lvl5pPr indent="0" lvl="4" marL="1828800" rtl="0">
              <a:spcBef>
                <a:spcPts val="0"/>
              </a:spcBef>
              <a:buFont typeface="Times New Roman"/>
              <a:buNone/>
              <a:defRPr/>
            </a:lvl5pPr>
            <a:lvl6pPr indent="0" lvl="5" marL="2286000" rtl="0">
              <a:spcBef>
                <a:spcPts val="0"/>
              </a:spcBef>
              <a:buFont typeface="Times New Roman"/>
              <a:buNone/>
              <a:defRPr/>
            </a:lvl6pPr>
            <a:lvl7pPr indent="0" lvl="6" marL="2743200" rtl="0">
              <a:spcBef>
                <a:spcPts val="0"/>
              </a:spcBef>
              <a:buFont typeface="Times New Roman"/>
              <a:buNone/>
              <a:defRPr/>
            </a:lvl7pPr>
            <a:lvl8pPr indent="0" lvl="7" marL="3200400" rtl="0">
              <a:spcBef>
                <a:spcPts val="0"/>
              </a:spcBef>
              <a:buFont typeface="Times New Roman"/>
              <a:buNone/>
              <a:defRPr/>
            </a:lvl8pPr>
            <a:lvl9pPr indent="0" lvl="8" marL="3657600" rtl="0">
              <a:spcBef>
                <a:spcPts val="0"/>
              </a:spcBef>
              <a:buFont typeface="Times New Roman"/>
              <a:buNone/>
              <a:defRPr/>
            </a:lvl9pPr>
          </a:lstStyle>
          <a:p/>
        </p:txBody>
      </p:sp>
      <p:sp>
        <p:nvSpPr>
          <p:cNvPr id="97" name="Shape 97"/>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8" name="Shape 98"/>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9" name="Shape 99"/>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0" name="Shape 100"/>
        <p:cNvGrpSpPr/>
        <p:nvPr/>
      </p:nvGrpSpPr>
      <p:grpSpPr>
        <a:xfrm>
          <a:off x="0" y="0"/>
          <a:ext cx="0" cy="0"/>
          <a:chOff x="0" y="0"/>
          <a:chExt cx="0" cy="0"/>
        </a:xfrm>
      </p:grpSpPr>
      <p:sp>
        <p:nvSpPr>
          <p:cNvPr id="101" name="Shape 101"/>
          <p:cNvSpPr txBox="1"/>
          <p:nvPr>
            <p:ph type="title"/>
          </p:nvPr>
        </p:nvSpPr>
        <p:spPr>
          <a:xfrm>
            <a:off x="457200" y="496259"/>
            <a:ext cx="8229600" cy="742949"/>
          </a:xfrm>
          <a:prstGeom prst="rect">
            <a:avLst/>
          </a:prstGeom>
          <a:noFill/>
          <a:ln>
            <a:noFill/>
          </a:ln>
        </p:spPr>
        <p:txBody>
          <a:bodyPr anchorCtr="0" anchor="ctr" bIns="91425" lIns="91425" rIns="91425" tIns="91425"/>
          <a:lstStyle>
            <a:lvl1pPr lvl="0" rtl="0" algn="l">
              <a:spcBef>
                <a:spcPts val="0"/>
              </a:spcBef>
              <a:buClr>
                <a:schemeClr val="dk2"/>
              </a:buClr>
              <a:buFont typeface="Quest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2" name="Shape 102"/>
          <p:cNvSpPr txBox="1"/>
          <p:nvPr>
            <p:ph idx="1" type="body"/>
          </p:nvPr>
        </p:nvSpPr>
        <p:spPr>
          <a:xfrm rot="5400000">
            <a:off x="2743199" y="-989640"/>
            <a:ext cx="3657600" cy="8229600"/>
          </a:xfrm>
          <a:prstGeom prst="rect">
            <a:avLst/>
          </a:prstGeom>
          <a:noFill/>
          <a:ln>
            <a:noFill/>
          </a:ln>
        </p:spPr>
        <p:txBody>
          <a:bodyPr anchorCtr="0" anchor="t" bIns="91425" lIns="91425" rIns="91425" tIns="91425"/>
          <a:lstStyle>
            <a:lvl1pPr indent="-53339" lvl="0" marL="182880" rtl="0" algn="l">
              <a:spcBef>
                <a:spcPts val="480"/>
              </a:spcBef>
              <a:buClr>
                <a:schemeClr val="accent1"/>
              </a:buClr>
              <a:buFont typeface="Arial"/>
              <a:buChar char="•"/>
              <a:defRPr/>
            </a:lvl1pPr>
            <a:lvl2pPr indent="-82550" lvl="1" marL="457200" rtl="0" algn="l">
              <a:spcBef>
                <a:spcPts val="400"/>
              </a:spcBef>
              <a:buClr>
                <a:schemeClr val="accent1"/>
              </a:buClr>
              <a:buFont typeface="Arial"/>
              <a:buChar char="•"/>
              <a:defRPr/>
            </a:lvl2pPr>
            <a:lvl3pPr indent="-82550" lvl="2" marL="731520" rtl="0" algn="l">
              <a:spcBef>
                <a:spcPts val="360"/>
              </a:spcBef>
              <a:buClr>
                <a:schemeClr val="accent1"/>
              </a:buClr>
              <a:buFont typeface="Arial"/>
              <a:buChar char="•"/>
              <a:defRPr/>
            </a:lvl3pPr>
            <a:lvl4pPr indent="-91439" lvl="3" marL="1005839" rtl="0" algn="l">
              <a:spcBef>
                <a:spcPts val="320"/>
              </a:spcBef>
              <a:buClr>
                <a:schemeClr val="accent1"/>
              </a:buClr>
              <a:buFont typeface="Arial"/>
              <a:buChar char="•"/>
              <a:defRPr/>
            </a:lvl4pPr>
            <a:lvl5pPr indent="-58419" lvl="4" marL="1188720" rtl="0" algn="l">
              <a:spcBef>
                <a:spcPts val="280"/>
              </a:spcBef>
              <a:buClr>
                <a:schemeClr val="accent1"/>
              </a:buClr>
              <a:buFont typeface="Arial"/>
              <a:buChar char="•"/>
              <a:defRPr/>
            </a:lvl5pPr>
            <a:lvl6pPr indent="-107950" lvl="5" marL="1371600" rtl="0" algn="l">
              <a:spcBef>
                <a:spcPts val="260"/>
              </a:spcBef>
              <a:buClr>
                <a:schemeClr val="accent1"/>
              </a:buClr>
              <a:buFont typeface="Arial"/>
              <a:buChar char="•"/>
              <a:defRPr/>
            </a:lvl6pPr>
            <a:lvl7pPr indent="-100330" lvl="6" marL="1554480" rtl="0" algn="l">
              <a:spcBef>
                <a:spcPts val="260"/>
              </a:spcBef>
              <a:buClr>
                <a:schemeClr val="accent1"/>
              </a:buClr>
              <a:buFont typeface="Arial"/>
              <a:buChar char="•"/>
              <a:defRPr/>
            </a:lvl7pPr>
            <a:lvl8pPr indent="-105410" lvl="7" marL="1737360" rtl="0" algn="l">
              <a:spcBef>
                <a:spcPts val="260"/>
              </a:spcBef>
              <a:buClr>
                <a:schemeClr val="accent1"/>
              </a:buClr>
              <a:buFont typeface="Arial"/>
              <a:buChar char="•"/>
              <a:defRPr/>
            </a:lvl8pPr>
            <a:lvl9pPr indent="-110489" lvl="8" marL="1920240" rtl="0" algn="l">
              <a:spcBef>
                <a:spcPts val="260"/>
              </a:spcBef>
              <a:buClr>
                <a:schemeClr val="accent1"/>
              </a:buClr>
              <a:buFont typeface="Arial"/>
              <a:buChar char="•"/>
              <a:defRPr/>
            </a:lvl9pPr>
          </a:lstStyle>
          <a:p/>
        </p:txBody>
      </p:sp>
      <p:sp>
        <p:nvSpPr>
          <p:cNvPr id="103" name="Shape 103"/>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4" name="Shape 104"/>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5" name="Shape 105"/>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6" name="Shape 106"/>
        <p:cNvGrpSpPr/>
        <p:nvPr/>
      </p:nvGrpSpPr>
      <p:grpSpPr>
        <a:xfrm>
          <a:off x="0" y="0"/>
          <a:ext cx="0" cy="0"/>
          <a:chOff x="0" y="0"/>
          <a:chExt cx="0" cy="0"/>
        </a:xfrm>
      </p:grpSpPr>
      <p:sp>
        <p:nvSpPr>
          <p:cNvPr id="107" name="Shape 107"/>
          <p:cNvSpPr txBox="1"/>
          <p:nvPr>
            <p:ph type="title"/>
          </p:nvPr>
        </p:nvSpPr>
        <p:spPr>
          <a:xfrm rot="5400000">
            <a:off x="5457824" y="1628775"/>
            <a:ext cx="4400550" cy="2057400"/>
          </a:xfrm>
          <a:prstGeom prst="rect">
            <a:avLst/>
          </a:prstGeom>
          <a:noFill/>
          <a:ln>
            <a:noFill/>
          </a:ln>
        </p:spPr>
        <p:txBody>
          <a:bodyPr anchorCtr="0" anchor="b" bIns="91425" lIns="91425" rIns="91425" tIns="91425"/>
          <a:lstStyle>
            <a:lvl1pPr lvl="0" rtl="0" algn="l">
              <a:spcBef>
                <a:spcPts val="0"/>
              </a:spcBef>
              <a:buClr>
                <a:schemeClr val="dk2"/>
              </a:buClr>
              <a:buFont typeface="Quest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8" name="Shape 108"/>
          <p:cNvSpPr txBox="1"/>
          <p:nvPr>
            <p:ph idx="1" type="body"/>
          </p:nvPr>
        </p:nvSpPr>
        <p:spPr>
          <a:xfrm rot="5400000">
            <a:off x="1266825" y="-352424"/>
            <a:ext cx="4400550" cy="6019799"/>
          </a:xfrm>
          <a:prstGeom prst="rect">
            <a:avLst/>
          </a:prstGeom>
          <a:noFill/>
          <a:ln>
            <a:noFill/>
          </a:ln>
        </p:spPr>
        <p:txBody>
          <a:bodyPr anchorCtr="0" anchor="t" bIns="91425" lIns="91425" rIns="91425" tIns="91425"/>
          <a:lstStyle>
            <a:lvl1pPr indent="-53339" lvl="0" marL="182880" rtl="0" algn="l">
              <a:spcBef>
                <a:spcPts val="480"/>
              </a:spcBef>
              <a:buClr>
                <a:schemeClr val="accent1"/>
              </a:buClr>
              <a:buFont typeface="Arial"/>
              <a:buChar char="•"/>
              <a:defRPr/>
            </a:lvl1pPr>
            <a:lvl2pPr indent="-82550" lvl="1" marL="457200" rtl="0" algn="l">
              <a:spcBef>
                <a:spcPts val="400"/>
              </a:spcBef>
              <a:buClr>
                <a:schemeClr val="accent1"/>
              </a:buClr>
              <a:buFont typeface="Arial"/>
              <a:buChar char="•"/>
              <a:defRPr/>
            </a:lvl2pPr>
            <a:lvl3pPr indent="-82550" lvl="2" marL="731520" rtl="0" algn="l">
              <a:spcBef>
                <a:spcPts val="360"/>
              </a:spcBef>
              <a:buClr>
                <a:schemeClr val="accent1"/>
              </a:buClr>
              <a:buFont typeface="Arial"/>
              <a:buChar char="•"/>
              <a:defRPr/>
            </a:lvl3pPr>
            <a:lvl4pPr indent="-91439" lvl="3" marL="1005839" rtl="0" algn="l">
              <a:spcBef>
                <a:spcPts val="320"/>
              </a:spcBef>
              <a:buClr>
                <a:schemeClr val="accent1"/>
              </a:buClr>
              <a:buFont typeface="Arial"/>
              <a:buChar char="•"/>
              <a:defRPr/>
            </a:lvl4pPr>
            <a:lvl5pPr indent="-58419" lvl="4" marL="1188720" rtl="0" algn="l">
              <a:spcBef>
                <a:spcPts val="280"/>
              </a:spcBef>
              <a:buClr>
                <a:schemeClr val="accent1"/>
              </a:buClr>
              <a:buFont typeface="Arial"/>
              <a:buChar char="•"/>
              <a:defRPr/>
            </a:lvl5pPr>
            <a:lvl6pPr indent="-107950" lvl="5" marL="1371600" rtl="0" algn="l">
              <a:spcBef>
                <a:spcPts val="260"/>
              </a:spcBef>
              <a:buClr>
                <a:schemeClr val="accent1"/>
              </a:buClr>
              <a:buFont typeface="Arial"/>
              <a:buChar char="•"/>
              <a:defRPr/>
            </a:lvl6pPr>
            <a:lvl7pPr indent="-100330" lvl="6" marL="1554480" rtl="0" algn="l">
              <a:spcBef>
                <a:spcPts val="260"/>
              </a:spcBef>
              <a:buClr>
                <a:schemeClr val="accent1"/>
              </a:buClr>
              <a:buFont typeface="Arial"/>
              <a:buChar char="•"/>
              <a:defRPr/>
            </a:lvl7pPr>
            <a:lvl8pPr indent="-105410" lvl="7" marL="1737360" rtl="0" algn="l">
              <a:spcBef>
                <a:spcPts val="260"/>
              </a:spcBef>
              <a:buClr>
                <a:schemeClr val="accent1"/>
              </a:buClr>
              <a:buFont typeface="Arial"/>
              <a:buChar char="•"/>
              <a:defRPr/>
            </a:lvl8pPr>
            <a:lvl9pPr indent="-110489" lvl="8" marL="1920240" rtl="0" algn="l">
              <a:spcBef>
                <a:spcPts val="260"/>
              </a:spcBef>
              <a:buClr>
                <a:schemeClr val="accent1"/>
              </a:buClr>
              <a:buFont typeface="Arial"/>
              <a:buChar char="•"/>
              <a:defRPr/>
            </a:lvl9pPr>
          </a:lstStyle>
          <a:p/>
        </p:txBody>
      </p:sp>
      <p:sp>
        <p:nvSpPr>
          <p:cNvPr id="109" name="Shape 109"/>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0" name="Shape 110"/>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1" name="Shape 111"/>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9" name="Shape 39"/>
        <p:cNvGrpSpPr/>
        <p:nvPr/>
      </p:nvGrpSpPr>
      <p:grpSpPr>
        <a:xfrm>
          <a:off x="0" y="0"/>
          <a:ext cx="0" cy="0"/>
          <a:chOff x="0" y="0"/>
          <a:chExt cx="0" cy="0"/>
        </a:xfrm>
      </p:grpSpPr>
      <p:sp>
        <p:nvSpPr>
          <p:cNvPr id="40" name="Shape 40"/>
          <p:cNvSpPr txBox="1"/>
          <p:nvPr>
            <p:ph type="ctrTitle"/>
          </p:nvPr>
        </p:nvSpPr>
        <p:spPr>
          <a:xfrm>
            <a:off x="685800" y="1028700"/>
            <a:ext cx="7848599" cy="1445418"/>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41" name="Shape 41"/>
          <p:cNvSpPr txBox="1"/>
          <p:nvPr>
            <p:ph idx="1" type="subTitle"/>
          </p:nvPr>
        </p:nvSpPr>
        <p:spPr>
          <a:xfrm>
            <a:off x="685800" y="2628900"/>
            <a:ext cx="6400799" cy="131445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a:lvl1pPr>
            <a:lvl2pPr indent="0" lvl="1" marL="457200" marR="0" rtl="0" algn="ctr">
              <a:spcBef>
                <a:spcPts val="400"/>
              </a:spcBef>
              <a:buClr>
                <a:schemeClr val="accent1"/>
              </a:buClr>
              <a:buFont typeface="Arial"/>
              <a:buNone/>
              <a:defRPr/>
            </a:lvl2pPr>
            <a:lvl3pPr indent="0" lvl="2" marL="914400" marR="0" rtl="0" algn="ctr">
              <a:spcBef>
                <a:spcPts val="360"/>
              </a:spcBef>
              <a:buClr>
                <a:schemeClr val="accent1"/>
              </a:buClr>
              <a:buFont typeface="Arial"/>
              <a:buNone/>
              <a:defRPr/>
            </a:lvl3pPr>
            <a:lvl4pPr indent="0" lvl="3" marL="1371600" marR="0" rtl="0" algn="ctr">
              <a:spcBef>
                <a:spcPts val="320"/>
              </a:spcBef>
              <a:buClr>
                <a:schemeClr val="accent1"/>
              </a:buClr>
              <a:buFont typeface="Arial"/>
              <a:buNone/>
              <a:defRPr/>
            </a:lvl4pPr>
            <a:lvl5pPr indent="0" lvl="4" marL="1828800" marR="0" rtl="0" algn="ctr">
              <a:spcBef>
                <a:spcPts val="280"/>
              </a:spcBef>
              <a:buClr>
                <a:schemeClr val="accent1"/>
              </a:buClr>
              <a:buFont typeface="Arial"/>
              <a:buNone/>
              <a:defRPr/>
            </a:lvl5pPr>
            <a:lvl6pPr indent="0" lvl="5" marL="2286000" marR="0" rtl="0" algn="ctr">
              <a:spcBef>
                <a:spcPts val="260"/>
              </a:spcBef>
              <a:buClr>
                <a:schemeClr val="accent1"/>
              </a:buClr>
              <a:buFont typeface="Arial"/>
              <a:buNone/>
              <a:defRPr/>
            </a:lvl6pPr>
            <a:lvl7pPr indent="0" lvl="6" marL="2743200" marR="0" rtl="0" algn="ctr">
              <a:spcBef>
                <a:spcPts val="260"/>
              </a:spcBef>
              <a:buClr>
                <a:schemeClr val="accent1"/>
              </a:buClr>
              <a:buFont typeface="Arial"/>
              <a:buNone/>
              <a:defRPr/>
            </a:lvl7pPr>
            <a:lvl8pPr indent="0" lvl="7" marL="3200400" marR="0" rtl="0" algn="ctr">
              <a:spcBef>
                <a:spcPts val="260"/>
              </a:spcBef>
              <a:buClr>
                <a:schemeClr val="accent1"/>
              </a:buClr>
              <a:buFont typeface="Arial"/>
              <a:buNone/>
              <a:defRPr/>
            </a:lvl8pPr>
            <a:lvl9pPr indent="0" lvl="8" marL="3657600" marR="0" rtl="0" algn="ctr">
              <a:spcBef>
                <a:spcPts val="260"/>
              </a:spcBef>
              <a:buClr>
                <a:schemeClr val="accent1"/>
              </a:buClr>
              <a:buFont typeface="Arial"/>
              <a:buNone/>
              <a:defRPr/>
            </a:lvl9pPr>
          </a:lstStyle>
          <a:p/>
        </p:txBody>
      </p:sp>
      <p:sp>
        <p:nvSpPr>
          <p:cNvPr id="42" name="Shape 42"/>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cxnSp>
        <p:nvCxnSpPr>
          <p:cNvPr id="45" name="Shape 45"/>
          <p:cNvCxnSpPr/>
          <p:nvPr/>
        </p:nvCxnSpPr>
        <p:spPr>
          <a:xfrm>
            <a:off x="685800" y="2548889"/>
            <a:ext cx="7848599" cy="119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6" name="Shape 46"/>
        <p:cNvGrpSpPr/>
        <p:nvPr/>
      </p:nvGrpSpPr>
      <p:grpSpPr>
        <a:xfrm>
          <a:off x="0" y="0"/>
          <a:ext cx="0" cy="0"/>
          <a:chOff x="0" y="0"/>
          <a:chExt cx="0" cy="0"/>
        </a:xfrm>
      </p:grpSpPr>
      <p:sp>
        <p:nvSpPr>
          <p:cNvPr id="47" name="Shape 47"/>
          <p:cNvSpPr txBox="1"/>
          <p:nvPr>
            <p:ph type="title"/>
          </p:nvPr>
        </p:nvSpPr>
        <p:spPr>
          <a:xfrm>
            <a:off x="457200" y="496259"/>
            <a:ext cx="8229600" cy="742949"/>
          </a:xfrm>
          <a:prstGeom prst="rect">
            <a:avLst/>
          </a:prstGeom>
          <a:noFill/>
          <a:ln>
            <a:noFill/>
          </a:ln>
        </p:spPr>
        <p:txBody>
          <a:bodyPr anchorCtr="0" anchor="ctr" bIns="91425" lIns="91425" rIns="91425" tIns="91425"/>
          <a:lstStyle>
            <a:lvl1pPr lvl="0" rtl="0" algn="l">
              <a:spcBef>
                <a:spcPts val="0"/>
              </a:spcBef>
              <a:buClr>
                <a:schemeClr val="dk2"/>
              </a:buClr>
              <a:buFont typeface="Quest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 type="body"/>
          </p:nvPr>
        </p:nvSpPr>
        <p:spPr>
          <a:xfrm>
            <a:off x="457200" y="1296360"/>
            <a:ext cx="8229600" cy="3657600"/>
          </a:xfrm>
          <a:prstGeom prst="rect">
            <a:avLst/>
          </a:prstGeom>
          <a:noFill/>
          <a:ln>
            <a:noFill/>
          </a:ln>
        </p:spPr>
        <p:txBody>
          <a:bodyPr anchorCtr="0" anchor="t" bIns="91425" lIns="91425" rIns="91425" tIns="91425"/>
          <a:lstStyle>
            <a:lvl1pPr indent="-53339" lvl="0" marL="182880" rtl="0" algn="l">
              <a:spcBef>
                <a:spcPts val="480"/>
              </a:spcBef>
              <a:buClr>
                <a:schemeClr val="accent1"/>
              </a:buClr>
              <a:buFont typeface="Arial"/>
              <a:buChar char="•"/>
              <a:defRPr/>
            </a:lvl1pPr>
            <a:lvl2pPr indent="-82550" lvl="1" marL="457200" rtl="0" algn="l">
              <a:spcBef>
                <a:spcPts val="400"/>
              </a:spcBef>
              <a:buClr>
                <a:schemeClr val="accent1"/>
              </a:buClr>
              <a:buFont typeface="Arial"/>
              <a:buChar char="•"/>
              <a:defRPr/>
            </a:lvl2pPr>
            <a:lvl3pPr indent="-82550" lvl="2" marL="731520" rtl="0" algn="l">
              <a:spcBef>
                <a:spcPts val="360"/>
              </a:spcBef>
              <a:buClr>
                <a:schemeClr val="accent1"/>
              </a:buClr>
              <a:buFont typeface="Arial"/>
              <a:buChar char="•"/>
              <a:defRPr/>
            </a:lvl3pPr>
            <a:lvl4pPr indent="-91439" lvl="3" marL="1005839" rtl="0" algn="l">
              <a:spcBef>
                <a:spcPts val="320"/>
              </a:spcBef>
              <a:buClr>
                <a:schemeClr val="accent1"/>
              </a:buClr>
              <a:buFont typeface="Arial"/>
              <a:buChar char="•"/>
              <a:defRPr/>
            </a:lvl4pPr>
            <a:lvl5pPr indent="-58419" lvl="4" marL="1188720" rtl="0" algn="l">
              <a:spcBef>
                <a:spcPts val="280"/>
              </a:spcBef>
              <a:buClr>
                <a:schemeClr val="accent1"/>
              </a:buClr>
              <a:buFont typeface="Arial"/>
              <a:buChar char="•"/>
              <a:defRPr/>
            </a:lvl5pPr>
            <a:lvl6pPr indent="-107950" lvl="5" marL="1371600" rtl="0" algn="l">
              <a:spcBef>
                <a:spcPts val="260"/>
              </a:spcBef>
              <a:buClr>
                <a:schemeClr val="accent1"/>
              </a:buClr>
              <a:buFont typeface="Arial"/>
              <a:buChar char="•"/>
              <a:defRPr/>
            </a:lvl6pPr>
            <a:lvl7pPr indent="-100330" lvl="6" marL="1554480" rtl="0" algn="l">
              <a:spcBef>
                <a:spcPts val="260"/>
              </a:spcBef>
              <a:buClr>
                <a:schemeClr val="accent1"/>
              </a:buClr>
              <a:buFont typeface="Arial"/>
              <a:buChar char="•"/>
              <a:defRPr/>
            </a:lvl7pPr>
            <a:lvl8pPr indent="-105410" lvl="7" marL="1737360" rtl="0" algn="l">
              <a:spcBef>
                <a:spcPts val="260"/>
              </a:spcBef>
              <a:buClr>
                <a:schemeClr val="accent1"/>
              </a:buClr>
              <a:buFont typeface="Arial"/>
              <a:buChar char="•"/>
              <a:defRPr/>
            </a:lvl8pPr>
            <a:lvl9pPr indent="-110489" lvl="8" marL="1920240" rtl="0" algn="l">
              <a:spcBef>
                <a:spcPts val="260"/>
              </a:spcBef>
              <a:buClr>
                <a:schemeClr val="accent1"/>
              </a:buClr>
              <a:buFont typeface="Arial"/>
              <a:buChar char="•"/>
              <a:defRPr/>
            </a:lvl9pPr>
          </a:lstStyle>
          <a:p/>
        </p:txBody>
      </p:sp>
      <p:sp>
        <p:nvSpPr>
          <p:cNvPr id="49" name="Shape 49"/>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0" name="Shape 50"/>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1" name="Shape 51"/>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722312" y="1771650"/>
            <a:ext cx="7772400" cy="1650206"/>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1" type="body"/>
          </p:nvPr>
        </p:nvSpPr>
        <p:spPr>
          <a:xfrm>
            <a:off x="722312" y="3470148"/>
            <a:ext cx="7772400" cy="1125140"/>
          </a:xfrm>
          <a:prstGeom prst="rect">
            <a:avLst/>
          </a:prstGeom>
          <a:noFill/>
          <a:ln>
            <a:noFill/>
          </a:ln>
        </p:spPr>
        <p:txBody>
          <a:bodyPr anchorCtr="0" anchor="t" bIns="91425" lIns="91425" rIns="91425" tIns="91425"/>
          <a:lstStyle>
            <a:lvl1pPr indent="0" lvl="0" marL="0" rtl="0">
              <a:spcBef>
                <a:spcPts val="0"/>
              </a:spcBef>
              <a:buClr>
                <a:schemeClr val="lt2"/>
              </a:buClr>
              <a:buFont typeface="Times New Roman"/>
              <a:buNone/>
              <a:defRPr/>
            </a:lvl1pPr>
            <a:lvl2pPr indent="0" lvl="1" marL="457200" rtl="0">
              <a:spcBef>
                <a:spcPts val="0"/>
              </a:spcBef>
              <a:buClr>
                <a:schemeClr val="lt1"/>
              </a:buClr>
              <a:buFont typeface="Times New Roman"/>
              <a:buNone/>
              <a:defRPr/>
            </a:lvl2pPr>
            <a:lvl3pPr indent="0" lvl="2" marL="914400" rtl="0">
              <a:spcBef>
                <a:spcPts val="0"/>
              </a:spcBef>
              <a:buClr>
                <a:schemeClr val="lt1"/>
              </a:buClr>
              <a:buFont typeface="Times New Roman"/>
              <a:buNone/>
              <a:defRPr/>
            </a:lvl3pPr>
            <a:lvl4pPr indent="0" lvl="3" marL="1371600" rtl="0">
              <a:spcBef>
                <a:spcPts val="0"/>
              </a:spcBef>
              <a:buClr>
                <a:schemeClr val="lt1"/>
              </a:buClr>
              <a:buFont typeface="Times New Roman"/>
              <a:buNone/>
              <a:defRPr/>
            </a:lvl4pPr>
            <a:lvl5pPr indent="0" lvl="4" marL="1828800" rtl="0">
              <a:spcBef>
                <a:spcPts val="0"/>
              </a:spcBef>
              <a:buClr>
                <a:schemeClr val="lt1"/>
              </a:buClr>
              <a:buFont typeface="Times New Roman"/>
              <a:buNone/>
              <a:defRPr/>
            </a:lvl5pPr>
            <a:lvl6pPr indent="0" lvl="5" marL="2286000" rtl="0">
              <a:spcBef>
                <a:spcPts val="0"/>
              </a:spcBef>
              <a:buClr>
                <a:schemeClr val="lt1"/>
              </a:buClr>
              <a:buFont typeface="Times New Roman"/>
              <a:buNone/>
              <a:defRPr/>
            </a:lvl6pPr>
            <a:lvl7pPr indent="0" lvl="6" marL="2743200" rtl="0">
              <a:spcBef>
                <a:spcPts val="0"/>
              </a:spcBef>
              <a:buClr>
                <a:schemeClr val="lt1"/>
              </a:buClr>
              <a:buFont typeface="Times New Roman"/>
              <a:buNone/>
              <a:defRPr/>
            </a:lvl7pPr>
            <a:lvl8pPr indent="0" lvl="7" marL="3200400" rtl="0">
              <a:spcBef>
                <a:spcPts val="0"/>
              </a:spcBef>
              <a:buClr>
                <a:schemeClr val="lt1"/>
              </a:buClr>
              <a:buFont typeface="Times New Roman"/>
              <a:buNone/>
              <a:defRPr/>
            </a:lvl8pPr>
            <a:lvl9pPr indent="0" lvl="8" marL="3657600" rtl="0">
              <a:spcBef>
                <a:spcPts val="0"/>
              </a:spcBef>
              <a:buClr>
                <a:schemeClr val="lt1"/>
              </a:buClr>
              <a:buFont typeface="Times New Roman"/>
              <a:buNone/>
              <a:defRPr/>
            </a:lvl9pPr>
          </a:lstStyle>
          <a:p/>
        </p:txBody>
      </p:sp>
      <p:sp>
        <p:nvSpPr>
          <p:cNvPr id="55" name="Shape 55"/>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cxnSp>
        <p:nvCxnSpPr>
          <p:cNvPr id="58" name="Shape 58"/>
          <p:cNvCxnSpPr/>
          <p:nvPr/>
        </p:nvCxnSpPr>
        <p:spPr>
          <a:xfrm>
            <a:off x="731520" y="3449574"/>
            <a:ext cx="7848599" cy="119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theme" Target="../theme/theme1.xml"/><Relationship Id="rId12" Type="http://schemas.openxmlformats.org/officeDocument/2006/relationships/slideLayout" Target="../slideLayouts/slideLayout17.xml"/><Relationship Id="rId1" Type="http://schemas.openxmlformats.org/officeDocument/2006/relationships/image" Target="../media/image03.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0" name="Shape 30"/>
        <p:cNvGrpSpPr/>
        <p:nvPr/>
      </p:nvGrpSpPr>
      <p:grpSpPr>
        <a:xfrm>
          <a:off x="0" y="0"/>
          <a:ext cx="0" cy="0"/>
          <a:chOff x="0" y="0"/>
          <a:chExt cx="0" cy="0"/>
        </a:xfrm>
      </p:grpSpPr>
      <p:sp>
        <p:nvSpPr>
          <p:cNvPr id="31" name="Shape 31"/>
          <p:cNvSpPr/>
          <p:nvPr/>
        </p:nvSpPr>
        <p:spPr>
          <a:xfrm>
            <a:off x="0" y="165589"/>
            <a:ext cx="9144000" cy="17144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2" name="Shape 32"/>
          <p:cNvSpPr txBox="1"/>
          <p:nvPr>
            <p:ph type="title"/>
          </p:nvPr>
        </p:nvSpPr>
        <p:spPr>
          <a:xfrm>
            <a:off x="457200" y="496259"/>
            <a:ext cx="8229600" cy="742949"/>
          </a:xfrm>
          <a:prstGeom prst="rect">
            <a:avLst/>
          </a:prstGeom>
          <a:noFill/>
          <a:ln>
            <a:noFill/>
          </a:ln>
        </p:spPr>
        <p:txBody>
          <a:bodyPr anchorCtr="0" anchor="ctr" bIns="91425" lIns="91425" rIns="91425" tIns="91425"/>
          <a:lstStyle>
            <a:lvl1pPr indent="0" lvl="0" marL="0" marR="0" rtl="0" algn="l">
              <a:spcBef>
                <a:spcPts val="0"/>
              </a:spcBef>
              <a:buClr>
                <a:schemeClr val="dk2"/>
              </a:buClr>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3" name="Shape 33"/>
          <p:cNvSpPr txBox="1"/>
          <p:nvPr>
            <p:ph idx="1" type="body"/>
          </p:nvPr>
        </p:nvSpPr>
        <p:spPr>
          <a:xfrm>
            <a:off x="457200" y="1296360"/>
            <a:ext cx="8229600" cy="36576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Font typeface="Arial"/>
              <a:buChar char="•"/>
              <a:defRPr/>
            </a:lvl1pPr>
            <a:lvl2pPr indent="-82550" lvl="1" marL="457200" marR="0" rtl="0" algn="l">
              <a:spcBef>
                <a:spcPts val="400"/>
              </a:spcBef>
              <a:buClr>
                <a:schemeClr val="accent1"/>
              </a:buClr>
              <a:buFont typeface="Arial"/>
              <a:buChar char="•"/>
              <a:defRPr/>
            </a:lvl2pPr>
            <a:lvl3pPr indent="-82550" lvl="2" marL="731520" marR="0" rtl="0" algn="l">
              <a:spcBef>
                <a:spcPts val="360"/>
              </a:spcBef>
              <a:buClr>
                <a:schemeClr val="accent1"/>
              </a:buClr>
              <a:buFont typeface="Arial"/>
              <a:buChar char="•"/>
              <a:defRPr/>
            </a:lvl3pPr>
            <a:lvl4pPr indent="-91439" lvl="3" marL="1005839" marR="0" rtl="0" algn="l">
              <a:spcBef>
                <a:spcPts val="320"/>
              </a:spcBef>
              <a:buClr>
                <a:schemeClr val="accent1"/>
              </a:buClr>
              <a:buFont typeface="Arial"/>
              <a:buChar char="•"/>
              <a:defRPr/>
            </a:lvl4pPr>
            <a:lvl5pPr indent="-58419" lvl="4" marL="1188720" marR="0" rtl="0" algn="l">
              <a:spcBef>
                <a:spcPts val="280"/>
              </a:spcBef>
              <a:buClr>
                <a:schemeClr val="accent1"/>
              </a:buClr>
              <a:buFont typeface="Arial"/>
              <a:buChar char="•"/>
              <a:defRPr/>
            </a:lvl5pPr>
            <a:lvl6pPr indent="-107950" lvl="5" marL="1371600" marR="0" rtl="0" algn="l">
              <a:spcBef>
                <a:spcPts val="260"/>
              </a:spcBef>
              <a:buClr>
                <a:schemeClr val="accent1"/>
              </a:buClr>
              <a:buFont typeface="Arial"/>
              <a:buChar char="•"/>
              <a:defRPr/>
            </a:lvl6pPr>
            <a:lvl7pPr indent="-100330" lvl="6" marL="1554480" marR="0" rtl="0" algn="l">
              <a:spcBef>
                <a:spcPts val="260"/>
              </a:spcBef>
              <a:buClr>
                <a:schemeClr val="accent1"/>
              </a:buClr>
              <a:buFont typeface="Arial"/>
              <a:buChar char="•"/>
              <a:defRPr/>
            </a:lvl7pPr>
            <a:lvl8pPr indent="-105410" lvl="7" marL="1737360" marR="0" rtl="0" algn="l">
              <a:spcBef>
                <a:spcPts val="260"/>
              </a:spcBef>
              <a:buClr>
                <a:schemeClr val="accent1"/>
              </a:buClr>
              <a:buFont typeface="Arial"/>
              <a:buChar char="•"/>
              <a:defRPr/>
            </a:lvl8pPr>
            <a:lvl9pPr indent="-110489" lvl="8" marL="1920240" marR="0" rtl="0" algn="l">
              <a:spcBef>
                <a:spcPts val="260"/>
              </a:spcBef>
              <a:buClr>
                <a:schemeClr val="accent1"/>
              </a:buClr>
              <a:buFont typeface="Arial"/>
              <a:buChar char="•"/>
              <a:defRPr/>
            </a:lvl9pPr>
          </a:lstStyle>
          <a:p/>
        </p:txBody>
      </p:sp>
      <p:sp>
        <p:nvSpPr>
          <p:cNvPr id="34" name="Shape 34"/>
          <p:cNvSpPr/>
          <p:nvPr/>
        </p:nvSpPr>
        <p:spPr>
          <a:xfrm>
            <a:off x="0" y="0"/>
            <a:ext cx="9144000" cy="49263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5" name="Shape 35"/>
          <p:cNvSpPr txBox="1"/>
          <p:nvPr>
            <p:ph idx="10" type="dt"/>
          </p:nvPr>
        </p:nvSpPr>
        <p:spPr>
          <a:xfrm>
            <a:off x="457200" y="4830516"/>
            <a:ext cx="2895600" cy="246887"/>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6" name="Shape 36"/>
          <p:cNvSpPr txBox="1"/>
          <p:nvPr>
            <p:ph idx="11" type="ftr"/>
          </p:nvPr>
        </p:nvSpPr>
        <p:spPr>
          <a:xfrm>
            <a:off x="3429000" y="4830516"/>
            <a:ext cx="4114800" cy="246887"/>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pic>
        <p:nvPicPr>
          <p:cNvPr id="38" name="Shape 38"/>
          <p:cNvPicPr preferRelativeResize="0"/>
          <p:nvPr/>
        </p:nvPicPr>
        <p:blipFill rotWithShape="1">
          <a:blip r:embed="rId1">
            <a:alphaModFix/>
          </a:blip>
          <a:srcRect b="0" l="0" r="72186" t="0"/>
          <a:stretch/>
        </p:blipFill>
        <p:spPr>
          <a:xfrm>
            <a:off x="8470742" y="3620"/>
            <a:ext cx="673256" cy="4926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01.jpg"/><Relationship Id="rId4"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05.jpg"/><Relationship Id="rId4"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5.jpg"/><Relationship Id="rId4"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5.jpg"/><Relationship Id="rId4" Type="http://schemas.openxmlformats.org/officeDocument/2006/relationships/image" Target="../media/image04.jpg"/><Relationship Id="rId5"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08.jpg"/><Relationship Id="rId4" Type="http://schemas.openxmlformats.org/officeDocument/2006/relationships/image" Target="../media/image11.jpg"/><Relationship Id="rId5"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ctrTitle"/>
          </p:nvPr>
        </p:nvSpPr>
        <p:spPr>
          <a:xfrm>
            <a:off x="685800" y="1028700"/>
            <a:ext cx="7848599" cy="144539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Questrial"/>
              <a:buNone/>
            </a:pPr>
            <a:r>
              <a:rPr lang="en" sz="5400">
                <a:solidFill>
                  <a:schemeClr val="dk2"/>
                </a:solidFill>
              </a:rPr>
              <a:t>Effectiveness of Pc-Ph as an Organic Solar Cell</a:t>
            </a:r>
          </a:p>
        </p:txBody>
      </p:sp>
      <p:sp>
        <p:nvSpPr>
          <p:cNvPr id="117" name="Shape 117"/>
          <p:cNvSpPr txBox="1"/>
          <p:nvPr>
            <p:ph idx="1" type="subTitle"/>
          </p:nvPr>
        </p:nvSpPr>
        <p:spPr>
          <a:xfrm>
            <a:off x="685800" y="2628900"/>
            <a:ext cx="6400799" cy="131445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 sz="2400">
                <a:solidFill>
                  <a:srgbClr val="55556F"/>
                </a:solidFill>
                <a:latin typeface="Times New Roman"/>
                <a:ea typeface="Times New Roman"/>
                <a:cs typeface="Times New Roman"/>
                <a:sym typeface="Times New Roman"/>
              </a:rPr>
              <a:t>Christopher Roman, David Gonzalez, Olivia Scott</a:t>
            </a:r>
          </a:p>
          <a:p>
            <a:pPr indent="0" lvl="0" marL="0" marR="0" rtl="0" algn="l">
              <a:spcBef>
                <a:spcPts val="480"/>
              </a:spcBef>
              <a:buClr>
                <a:schemeClr val="accent1"/>
              </a:buClr>
              <a:buSzPct val="25000"/>
              <a:buFont typeface="Arial"/>
              <a:buNone/>
            </a:pPr>
            <a:r>
              <a:rPr lang="en" sz="2400">
                <a:solidFill>
                  <a:srgbClr val="55556F"/>
                </a:solidFill>
                <a:latin typeface="Times New Roman"/>
                <a:ea typeface="Times New Roman"/>
                <a:cs typeface="Times New Roman"/>
                <a:sym typeface="Times New Roman"/>
              </a:rPr>
              <a:t>Spatial Visualization / ENG 1070</a:t>
            </a:r>
          </a:p>
          <a:p>
            <a:pPr indent="0" lvl="0" marL="0" marR="0" rtl="0" algn="l">
              <a:spcBef>
                <a:spcPts val="480"/>
              </a:spcBef>
              <a:buClr>
                <a:schemeClr val="accent1"/>
              </a:buClr>
              <a:buSzPct val="25000"/>
              <a:buFont typeface="Arial"/>
              <a:buNone/>
            </a:pPr>
            <a:r>
              <a:rPr lang="en" sz="2400">
                <a:solidFill>
                  <a:srgbClr val="55556F"/>
                </a:solidFill>
                <a:latin typeface="Times New Roman"/>
                <a:ea typeface="Times New Roman"/>
                <a:cs typeface="Times New Roman"/>
                <a:sym typeface="Times New Roman"/>
              </a:rPr>
              <a:t>August 4th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496259"/>
            <a:ext cx="8229600" cy="74294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b="0" i="0" lang="en" sz="4000" u="none" cap="none" strike="noStrike">
                <a:solidFill>
                  <a:schemeClr val="dk2"/>
                </a:solidFill>
              </a:rPr>
              <a:t>Conclusions</a:t>
            </a:r>
          </a:p>
        </p:txBody>
      </p:sp>
      <p:sp>
        <p:nvSpPr>
          <p:cNvPr id="201" name="Shape 201"/>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Magnitude of diffusion coefficient increases as temperature increases.</a:t>
            </a:r>
          </a:p>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Normalized electron mobility is highest at a median temperature: 400K.</a:t>
            </a:r>
          </a:p>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The Verdict:</a:t>
            </a:r>
          </a:p>
          <a:p>
            <a:pPr indent="-381000" lvl="1" marL="9144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The Pc-Ph system, operating at optimal temperature, is still very inefficient.</a:t>
            </a:r>
          </a:p>
          <a:p>
            <a:pPr indent="-381000" lvl="1" marL="9144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There are still other COFs to be tested to fully conclude whether or not organic solar cells can ever be efficient.</a:t>
            </a:r>
          </a:p>
        </p:txBody>
      </p:sp>
      <p:sp>
        <p:nvSpPr>
          <p:cNvPr id="202" name="Shape 202"/>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496259"/>
            <a:ext cx="8229600" cy="74294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b="0" i="0" lang="en" sz="4000" u="none" cap="none" strike="noStrike">
                <a:solidFill>
                  <a:schemeClr val="dk2"/>
                </a:solidFill>
              </a:rPr>
              <a:t>Acknowledgements</a:t>
            </a:r>
          </a:p>
        </p:txBody>
      </p:sp>
      <p:sp>
        <p:nvSpPr>
          <p:cNvPr id="208" name="Shape 208"/>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182880" lvl="0" marL="182880" marR="0" rtl="0" algn="l">
              <a:spcBef>
                <a:spcPts val="0"/>
              </a:spcBef>
              <a:buClr>
                <a:schemeClr val="accent1"/>
              </a:buClr>
              <a:buSzPct val="85000"/>
              <a:buFont typeface="Arial"/>
              <a:buChar char="•"/>
            </a:pPr>
            <a:r>
              <a:rPr lang="en" sz="2400">
                <a:solidFill>
                  <a:schemeClr val="dk1"/>
                </a:solidFill>
                <a:latin typeface="Times New Roman"/>
                <a:ea typeface="Times New Roman"/>
                <a:cs typeface="Times New Roman"/>
                <a:sym typeface="Times New Roman"/>
              </a:rPr>
              <a:t>Dr. Clancy, </a:t>
            </a:r>
            <a:r>
              <a:rPr lang="en" sz="1800">
                <a:solidFill>
                  <a:schemeClr val="dk1"/>
                </a:solidFill>
                <a:latin typeface="Times New Roman"/>
                <a:ea typeface="Times New Roman"/>
                <a:cs typeface="Times New Roman"/>
                <a:sym typeface="Times New Roman"/>
              </a:rPr>
              <a:t>BA &amp; PH D in Chemistry</a:t>
            </a:r>
          </a:p>
          <a:p>
            <a:pPr lvl="1" marR="0" rtl="0" algn="l">
              <a:spcBef>
                <a:spcPts val="0"/>
              </a:spcBef>
              <a:buClr>
                <a:schemeClr val="dk1"/>
              </a:buClr>
              <a:buSzPct val="100000"/>
              <a:buFont typeface="Times New Roman"/>
              <a:buChar char="•"/>
            </a:pPr>
            <a:r>
              <a:rPr lang="en" sz="2000">
                <a:solidFill>
                  <a:schemeClr val="dk1"/>
                </a:solidFill>
                <a:latin typeface="Times New Roman"/>
                <a:ea typeface="Times New Roman"/>
                <a:cs typeface="Times New Roman"/>
                <a:sym typeface="Times New Roman"/>
              </a:rPr>
              <a:t>Samuel W. and M. Diane Bodman Professor in Chemical Engineering</a:t>
            </a:r>
          </a:p>
          <a:p>
            <a:pPr lvl="1" marR="0" rtl="0" algn="l">
              <a:spcBef>
                <a:spcPts val="0"/>
              </a:spcBef>
              <a:buClr>
                <a:schemeClr val="dk1"/>
              </a:buClr>
              <a:buSzPct val="100000"/>
              <a:buFont typeface="Times New Roman"/>
              <a:buChar char="•"/>
            </a:pPr>
            <a:r>
              <a:rPr lang="en" sz="2000">
                <a:solidFill>
                  <a:schemeClr val="dk1"/>
                </a:solidFill>
                <a:latin typeface="Times New Roman"/>
                <a:ea typeface="Times New Roman"/>
                <a:cs typeface="Times New Roman"/>
                <a:sym typeface="Times New Roman"/>
              </a:rPr>
              <a:t>Client for our project</a:t>
            </a:r>
          </a:p>
          <a:p>
            <a:pPr indent="-182880" lvl="0" marL="182880" marR="0" rtl="0" algn="l">
              <a:spcBef>
                <a:spcPts val="480"/>
              </a:spcBef>
              <a:buClr>
                <a:schemeClr val="accent1"/>
              </a:buClr>
              <a:buSzPct val="85000"/>
              <a:buFont typeface="Arial"/>
              <a:buChar char="•"/>
            </a:pPr>
            <a:r>
              <a:rPr lang="en" sz="2400">
                <a:solidFill>
                  <a:schemeClr val="dk1"/>
                </a:solidFill>
                <a:latin typeface="Times New Roman"/>
                <a:ea typeface="Times New Roman"/>
                <a:cs typeface="Times New Roman"/>
                <a:sym typeface="Times New Roman"/>
              </a:rPr>
              <a:t>Yaset Acevado</a:t>
            </a:r>
          </a:p>
          <a:p>
            <a:pPr lvl="1" marR="0" rtl="0" algn="l">
              <a:spcBef>
                <a:spcPts val="480"/>
              </a:spcBef>
              <a:buClr>
                <a:schemeClr val="dk1"/>
              </a:buClr>
              <a:buSzPct val="100000"/>
              <a:buFont typeface="Times New Roman"/>
              <a:buChar char="•"/>
            </a:pPr>
            <a:r>
              <a:rPr lang="en" sz="2000">
                <a:solidFill>
                  <a:schemeClr val="dk1"/>
                </a:solidFill>
                <a:latin typeface="Times New Roman"/>
                <a:ea typeface="Times New Roman"/>
                <a:cs typeface="Times New Roman"/>
                <a:sym typeface="Times New Roman"/>
              </a:rPr>
              <a:t>Instructor for course and graduate student mentor for project</a:t>
            </a:r>
          </a:p>
          <a:p>
            <a:pPr indent="-182880" lvl="0" marL="182880" marR="0" rtl="0" algn="l">
              <a:spcBef>
                <a:spcPts val="480"/>
              </a:spcBef>
              <a:buClr>
                <a:schemeClr val="accent1"/>
              </a:buClr>
              <a:buSzPct val="85000"/>
              <a:buFont typeface="Arial"/>
              <a:buChar char="•"/>
            </a:pPr>
            <a:r>
              <a:rPr lang="en" sz="2400">
                <a:solidFill>
                  <a:schemeClr val="dk1"/>
                </a:solidFill>
                <a:latin typeface="Times New Roman"/>
                <a:ea typeface="Times New Roman"/>
                <a:cs typeface="Times New Roman"/>
                <a:sym typeface="Times New Roman"/>
              </a:rPr>
              <a:t>O</a:t>
            </a:r>
            <a:r>
              <a:rPr b="0" i="0" lang="en" sz="2400" u="none" cap="none" strike="noStrike">
                <a:solidFill>
                  <a:schemeClr val="dk1"/>
                </a:solidFill>
                <a:latin typeface="Times New Roman"/>
                <a:ea typeface="Times New Roman"/>
                <a:cs typeface="Times New Roman"/>
                <a:sym typeface="Times New Roman"/>
              </a:rPr>
              <a:t>rganizations that financially supported the project/course</a:t>
            </a:r>
          </a:p>
          <a:p>
            <a:pPr indent="-190500" lvl="1" marL="457200" marR="0" rtl="0" algn="l">
              <a:spcBef>
                <a:spcPts val="400"/>
              </a:spcBef>
              <a:buClr>
                <a:schemeClr val="accent1"/>
              </a:buClr>
              <a:buSzPct val="85000"/>
              <a:buFont typeface="Arial"/>
              <a:buChar char="•"/>
            </a:pPr>
            <a:r>
              <a:rPr b="0" i="0" lang="en" sz="2000" u="none" cap="none" strike="noStrike">
                <a:solidFill>
                  <a:schemeClr val="dk1"/>
                </a:solidFill>
                <a:latin typeface="Times New Roman"/>
                <a:ea typeface="Times New Roman"/>
                <a:cs typeface="Times New Roman"/>
                <a:sym typeface="Times New Roman"/>
              </a:rPr>
              <a:t>Diversity Programs Engineering</a:t>
            </a:r>
          </a:p>
          <a:p>
            <a:pPr indent="-190500" lvl="1" marL="457200" marR="0" rtl="0" algn="l">
              <a:spcBef>
                <a:spcPts val="400"/>
              </a:spcBef>
              <a:buClr>
                <a:schemeClr val="accent1"/>
              </a:buClr>
              <a:buSzPct val="85000"/>
              <a:buFont typeface="Arial"/>
              <a:buChar char="•"/>
            </a:pPr>
            <a:r>
              <a:rPr b="0" i="0" lang="en" sz="2000" u="none" cap="none" strike="noStrike">
                <a:solidFill>
                  <a:schemeClr val="dk1"/>
                </a:solidFill>
                <a:latin typeface="Times New Roman"/>
                <a:ea typeface="Times New Roman"/>
                <a:cs typeface="Times New Roman"/>
                <a:sym typeface="Times New Roman"/>
              </a:rPr>
              <a:t>Ryan Scholar Program</a:t>
            </a:r>
          </a:p>
        </p:txBody>
      </p:sp>
      <p:sp>
        <p:nvSpPr>
          <p:cNvPr id="209" name="Shape 209"/>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496259"/>
            <a:ext cx="8229600" cy="74294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b="0" i="0" lang="en" sz="4000" u="none" cap="none" strike="noStrike">
                <a:solidFill>
                  <a:schemeClr val="dk2"/>
                </a:solidFill>
              </a:rPr>
              <a:t>Introduction</a:t>
            </a:r>
          </a:p>
        </p:txBody>
      </p:sp>
      <p:sp>
        <p:nvSpPr>
          <p:cNvPr id="123" name="Shape 123"/>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0" lvl="0" marL="0" marR="0" rtl="0" algn="l">
              <a:spcBef>
                <a:spcPts val="0"/>
              </a:spcBef>
              <a:buNone/>
            </a:pPr>
            <a:r>
              <a:rPr lang="en" sz="2600">
                <a:solidFill>
                  <a:schemeClr val="dk1"/>
                </a:solidFill>
                <a:latin typeface="Times New Roman"/>
                <a:ea typeface="Times New Roman"/>
                <a:cs typeface="Times New Roman"/>
                <a:sym typeface="Times New Roman"/>
              </a:rPr>
              <a:t>Solar Cells</a:t>
            </a:r>
          </a:p>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Solar energy</a:t>
            </a:r>
          </a:p>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Improve efficiency and usage</a:t>
            </a: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600">
                <a:solidFill>
                  <a:schemeClr val="dk1"/>
                </a:solidFill>
                <a:latin typeface="Times New Roman"/>
                <a:ea typeface="Times New Roman"/>
                <a:cs typeface="Times New Roman"/>
                <a:sym typeface="Times New Roman"/>
              </a:rPr>
              <a:t>COFs: Covalent Organic Frameworks</a:t>
            </a:r>
          </a:p>
          <a:p>
            <a:pPr indent="-381000" lvl="0" marL="457200" marR="0" rtl="0" algn="l">
              <a:lnSpc>
                <a:spcPct val="100000"/>
              </a:lnSpc>
              <a:spcBef>
                <a:spcPts val="0"/>
              </a:spcBef>
              <a:spcAft>
                <a:spcPts val="0"/>
              </a:spcAft>
              <a:buClr>
                <a:schemeClr val="dk1"/>
              </a:buClr>
              <a:buSzPct val="100000"/>
              <a:buFont typeface="Times New Roman"/>
            </a:pPr>
            <a:r>
              <a:rPr lang="en" sz="2400">
                <a:solidFill>
                  <a:schemeClr val="dk1"/>
                </a:solidFill>
                <a:latin typeface="Times New Roman"/>
                <a:ea typeface="Times New Roman"/>
                <a:cs typeface="Times New Roman"/>
                <a:sym typeface="Times New Roman"/>
              </a:rPr>
              <a:t>The future of solar energy?</a:t>
            </a:r>
          </a:p>
        </p:txBody>
      </p:sp>
      <p:pic>
        <p:nvPicPr>
          <p:cNvPr id="124" name="Shape 124"/>
          <p:cNvPicPr preferRelativeResize="0"/>
          <p:nvPr/>
        </p:nvPicPr>
        <p:blipFill rotWithShape="1">
          <a:blip r:embed="rId3">
            <a:alphaModFix/>
          </a:blip>
          <a:srcRect b="11423" l="0" r="0" t="12316"/>
          <a:stretch/>
        </p:blipFill>
        <p:spPr>
          <a:xfrm>
            <a:off x="5983842" y="0"/>
            <a:ext cx="3160157" cy="2556950"/>
          </a:xfrm>
          <a:prstGeom prst="rect">
            <a:avLst/>
          </a:prstGeom>
          <a:noFill/>
          <a:ln>
            <a:noFill/>
          </a:ln>
        </p:spPr>
      </p:pic>
      <p:pic>
        <p:nvPicPr>
          <p:cNvPr id="125" name="Shape 125"/>
          <p:cNvPicPr preferRelativeResize="0"/>
          <p:nvPr/>
        </p:nvPicPr>
        <p:blipFill rotWithShape="1">
          <a:blip r:embed="rId4">
            <a:alphaModFix/>
          </a:blip>
          <a:srcRect b="14085" l="0" r="0" t="9654"/>
          <a:stretch/>
        </p:blipFill>
        <p:spPr>
          <a:xfrm>
            <a:off x="5983850" y="2609800"/>
            <a:ext cx="3160149" cy="2556950"/>
          </a:xfrm>
          <a:prstGeom prst="rect">
            <a:avLst/>
          </a:prstGeom>
          <a:noFill/>
          <a:ln>
            <a:noFill/>
          </a:ln>
        </p:spPr>
      </p:pic>
      <p:sp>
        <p:nvSpPr>
          <p:cNvPr id="126" name="Shape 126"/>
          <p:cNvSpPr txBox="1"/>
          <p:nvPr/>
        </p:nvSpPr>
        <p:spPr>
          <a:xfrm>
            <a:off x="18625" y="4830525"/>
            <a:ext cx="5965199" cy="313200"/>
          </a:xfrm>
          <a:prstGeom prst="rect">
            <a:avLst/>
          </a:prstGeom>
          <a:noFill/>
          <a:ln>
            <a:noFill/>
          </a:ln>
        </p:spPr>
        <p:txBody>
          <a:bodyPr anchorCtr="0" anchor="t" bIns="91425" lIns="91425" rIns="91425" tIns="91425">
            <a:noAutofit/>
          </a:bodyPr>
          <a:lstStyle/>
          <a:p>
            <a:pPr lvl="0">
              <a:spcBef>
                <a:spcPts val="0"/>
              </a:spcBef>
              <a:buNone/>
            </a:pPr>
            <a:r>
              <a:rPr lang="en"/>
              <a:t>Information from the solar cells packet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496259"/>
            <a:ext cx="8229600" cy="74294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b="0" i="0" lang="en" sz="4000" u="none" cap="none" strike="noStrike">
                <a:solidFill>
                  <a:schemeClr val="dk2"/>
                </a:solidFill>
              </a:rPr>
              <a:t>Method</a:t>
            </a:r>
          </a:p>
        </p:txBody>
      </p:sp>
      <p:sp>
        <p:nvSpPr>
          <p:cNvPr id="132" name="Shape 132"/>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381000" lvl="0" marL="457200" marR="0" rtl="0" algn="l">
              <a:spcBef>
                <a:spcPts val="0"/>
              </a:spcBef>
              <a:buClr>
                <a:schemeClr val="dk1"/>
              </a:buClr>
              <a:buSzPct val="100000"/>
              <a:buFont typeface="Times New Roman"/>
              <a:buAutoNum type="arabicPeriod"/>
            </a:pPr>
            <a:r>
              <a:rPr lang="en" sz="2400">
                <a:solidFill>
                  <a:schemeClr val="dk1"/>
                </a:solidFill>
                <a:latin typeface="Times New Roman"/>
                <a:ea typeface="Times New Roman"/>
                <a:cs typeface="Times New Roman"/>
                <a:sym typeface="Times New Roman"/>
              </a:rPr>
              <a:t>Receive information and data from Ace</a:t>
            </a:r>
          </a:p>
          <a:p>
            <a:pPr indent="-381000" lvl="0" marL="457200" marR="0" rtl="0" algn="l">
              <a:spcBef>
                <a:spcPts val="0"/>
              </a:spcBef>
              <a:buClr>
                <a:schemeClr val="dk1"/>
              </a:buClr>
              <a:buSzPct val="100000"/>
              <a:buFont typeface="Times New Roman"/>
              <a:buAutoNum type="arabicPeriod"/>
            </a:pPr>
            <a:r>
              <a:rPr lang="en" sz="2400">
                <a:solidFill>
                  <a:schemeClr val="dk1"/>
                </a:solidFill>
                <a:latin typeface="Times New Roman"/>
                <a:ea typeface="Times New Roman"/>
                <a:cs typeface="Times New Roman"/>
                <a:sym typeface="Times New Roman"/>
              </a:rPr>
              <a:t>Visualize COFs (drawings)</a:t>
            </a:r>
          </a:p>
          <a:p>
            <a:pPr indent="-381000" lvl="0" marL="457200" marR="0" rtl="0" algn="l">
              <a:spcBef>
                <a:spcPts val="0"/>
              </a:spcBef>
              <a:buClr>
                <a:schemeClr val="dk1"/>
              </a:buClr>
              <a:buSzPct val="100000"/>
              <a:buFont typeface="Times New Roman"/>
              <a:buAutoNum type="arabicPeriod"/>
            </a:pPr>
            <a:r>
              <a:rPr lang="en" sz="2400">
                <a:solidFill>
                  <a:schemeClr val="dk1"/>
                </a:solidFill>
                <a:latin typeface="Times New Roman"/>
                <a:ea typeface="Times New Roman"/>
                <a:cs typeface="Times New Roman"/>
                <a:sym typeface="Times New Roman"/>
              </a:rPr>
              <a:t>View COFs in VMD simulations</a:t>
            </a:r>
          </a:p>
          <a:p>
            <a:pPr indent="-381000" lvl="0" marL="457200" marR="0" rtl="0" algn="l">
              <a:spcBef>
                <a:spcPts val="0"/>
              </a:spcBef>
              <a:buClr>
                <a:schemeClr val="dk1"/>
              </a:buClr>
              <a:buSzPct val="100000"/>
              <a:buFont typeface="Times New Roman"/>
              <a:buAutoNum type="arabicPeriod"/>
            </a:pPr>
            <a:r>
              <a:rPr lang="en" sz="2400">
                <a:solidFill>
                  <a:schemeClr val="dk1"/>
                </a:solidFill>
                <a:latin typeface="Times New Roman"/>
                <a:ea typeface="Times New Roman"/>
                <a:cs typeface="Times New Roman"/>
                <a:sym typeface="Times New Roman"/>
              </a:rPr>
              <a:t>Analyze data points for diffusion coefficients and electron mobility</a:t>
            </a:r>
          </a:p>
          <a:p>
            <a:pPr indent="-381000" lvl="0" marL="457200" marR="0" rtl="0" algn="l">
              <a:spcBef>
                <a:spcPts val="0"/>
              </a:spcBef>
              <a:buClr>
                <a:schemeClr val="dk1"/>
              </a:buClr>
              <a:buSzPct val="100000"/>
              <a:buFont typeface="Times New Roman"/>
              <a:buAutoNum type="arabicPeriod"/>
            </a:pPr>
            <a:r>
              <a:rPr lang="en" sz="2400">
                <a:solidFill>
                  <a:schemeClr val="dk1"/>
                </a:solidFill>
                <a:latin typeface="Times New Roman"/>
                <a:ea typeface="Times New Roman"/>
                <a:cs typeface="Times New Roman"/>
                <a:sym typeface="Times New Roman"/>
              </a:rPr>
              <a:t>Analyze effectiveness of COF</a:t>
            </a:r>
          </a:p>
        </p:txBody>
      </p:sp>
      <p:sp>
        <p:nvSpPr>
          <p:cNvPr id="133" name="Shape 133"/>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496259"/>
            <a:ext cx="8229600" cy="74294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lang="en" sz="4000">
                <a:solidFill>
                  <a:schemeClr val="dk2"/>
                </a:solidFill>
              </a:rPr>
              <a:t>200K</a:t>
            </a:r>
          </a:p>
        </p:txBody>
      </p:sp>
      <p:sp>
        <p:nvSpPr>
          <p:cNvPr id="139" name="Shape 139"/>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Too low</a:t>
            </a: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p:txBody>
      </p:sp>
      <p:sp>
        <p:nvSpPr>
          <p:cNvPr id="140" name="Shape 140"/>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pic>
        <p:nvPicPr>
          <p:cNvPr id="141" name="Shape 141"/>
          <p:cNvPicPr preferRelativeResize="0"/>
          <p:nvPr/>
        </p:nvPicPr>
        <p:blipFill>
          <a:blip r:embed="rId3">
            <a:alphaModFix/>
          </a:blip>
          <a:stretch>
            <a:fillRect/>
          </a:stretch>
        </p:blipFill>
        <p:spPr>
          <a:xfrm>
            <a:off x="457200" y="1747800"/>
            <a:ext cx="2684400" cy="2848174"/>
          </a:xfrm>
          <a:prstGeom prst="rect">
            <a:avLst/>
          </a:prstGeom>
          <a:noFill/>
          <a:ln>
            <a:noFill/>
          </a:ln>
        </p:spPr>
      </p:pic>
      <p:pic>
        <p:nvPicPr>
          <p:cNvPr id="142" name="Shape 142"/>
          <p:cNvPicPr preferRelativeResize="0"/>
          <p:nvPr/>
        </p:nvPicPr>
        <p:blipFill>
          <a:blip r:embed="rId4">
            <a:alphaModFix/>
          </a:blip>
          <a:stretch>
            <a:fillRect/>
          </a:stretch>
        </p:blipFill>
        <p:spPr>
          <a:xfrm>
            <a:off x="3229800" y="1747825"/>
            <a:ext cx="2684400" cy="2848128"/>
          </a:xfrm>
          <a:prstGeom prst="rect">
            <a:avLst/>
          </a:prstGeom>
          <a:noFill/>
          <a:ln>
            <a:noFill/>
          </a:ln>
        </p:spPr>
      </p:pic>
      <p:sp>
        <p:nvSpPr>
          <p:cNvPr id="143" name="Shape 143"/>
          <p:cNvSpPr txBox="1"/>
          <p:nvPr/>
        </p:nvSpPr>
        <p:spPr>
          <a:xfrm>
            <a:off x="457200" y="4662325"/>
            <a:ext cx="2772599" cy="481200"/>
          </a:xfrm>
          <a:prstGeom prst="rect">
            <a:avLst/>
          </a:prstGeom>
          <a:noFill/>
          <a:ln>
            <a:noFill/>
          </a:ln>
        </p:spPr>
        <p:txBody>
          <a:bodyPr anchorCtr="0" anchor="t" bIns="91425" lIns="91425" rIns="91425" tIns="91425">
            <a:noAutofit/>
          </a:bodyPr>
          <a:lstStyle/>
          <a:p>
            <a:pPr lvl="0" rtl="0" algn="ctr">
              <a:spcBef>
                <a:spcPts val="0"/>
              </a:spcBef>
              <a:buNone/>
            </a:pPr>
            <a:r>
              <a:rPr lang="en"/>
              <a:t>Positions at Initial Time</a:t>
            </a:r>
          </a:p>
        </p:txBody>
      </p:sp>
      <p:sp>
        <p:nvSpPr>
          <p:cNvPr id="144" name="Shape 144"/>
          <p:cNvSpPr txBox="1"/>
          <p:nvPr/>
        </p:nvSpPr>
        <p:spPr>
          <a:xfrm>
            <a:off x="3229800" y="4662325"/>
            <a:ext cx="2684400" cy="481200"/>
          </a:xfrm>
          <a:prstGeom prst="rect">
            <a:avLst/>
          </a:prstGeom>
          <a:noFill/>
          <a:ln>
            <a:noFill/>
          </a:ln>
        </p:spPr>
        <p:txBody>
          <a:bodyPr anchorCtr="0" anchor="t" bIns="91425" lIns="91425" rIns="91425" tIns="91425">
            <a:noAutofit/>
          </a:bodyPr>
          <a:lstStyle/>
          <a:p>
            <a:pPr lvl="0" rtl="0" algn="ctr">
              <a:spcBef>
                <a:spcPts val="0"/>
              </a:spcBef>
              <a:buNone/>
            </a:pPr>
            <a:r>
              <a:rPr lang="en"/>
              <a:t>Positions at Final Time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496259"/>
            <a:ext cx="8229600" cy="7428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lang="en" sz="4000">
                <a:solidFill>
                  <a:schemeClr val="dk2"/>
                </a:solidFill>
              </a:rPr>
              <a:t>400K</a:t>
            </a:r>
          </a:p>
        </p:txBody>
      </p:sp>
      <p:sp>
        <p:nvSpPr>
          <p:cNvPr id="150" name="Shape 150"/>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Possible optimal temperature</a:t>
            </a:r>
          </a:p>
          <a:p>
            <a:pPr indent="-129540" lvl="0" marL="0" marR="0" rtl="0" algn="l">
              <a:spcBef>
                <a:spcPts val="0"/>
              </a:spcBef>
              <a:buClr>
                <a:schemeClr val="accent1"/>
              </a:buClr>
              <a:buSzPct val="85000"/>
              <a:buFont typeface="Arial"/>
              <a:buNone/>
            </a:pPr>
            <a:r>
              <a:t/>
            </a:r>
            <a:endParaRPr sz="2400">
              <a:solidFill>
                <a:schemeClr val="dk1"/>
              </a:solidFill>
              <a:latin typeface="Times New Roman"/>
              <a:ea typeface="Times New Roman"/>
              <a:cs typeface="Times New Roman"/>
              <a:sym typeface="Times New Roman"/>
            </a:endParaRPr>
          </a:p>
          <a:p>
            <a:pPr indent="-182880" lvl="0" marL="182880" marR="0" rtl="0" algn="l">
              <a:spcBef>
                <a:spcPts val="0"/>
              </a:spcBef>
              <a:buClr>
                <a:schemeClr val="accent1"/>
              </a:buClr>
              <a:buSzPct val="85000"/>
              <a:buFont typeface="Arial"/>
              <a:buNone/>
            </a:pPr>
            <a:r>
              <a:t/>
            </a:r>
            <a:endParaRPr sz="2400">
              <a:solidFill>
                <a:schemeClr val="dk1"/>
              </a:solidFill>
              <a:latin typeface="Times New Roman"/>
              <a:ea typeface="Times New Roman"/>
              <a:cs typeface="Times New Roman"/>
              <a:sym typeface="Times New Roman"/>
            </a:endParaRPr>
          </a:p>
          <a:p>
            <a:pPr indent="-182880" lvl="0" marL="182880" marR="0" rtl="0" algn="l">
              <a:spcBef>
                <a:spcPts val="0"/>
              </a:spcBef>
              <a:buClr>
                <a:schemeClr val="accent1"/>
              </a:buClr>
              <a:buSzPct val="85000"/>
              <a:buFont typeface="Arial"/>
              <a:buNone/>
            </a:pPr>
            <a:r>
              <a:t/>
            </a:r>
            <a:endParaRPr sz="2400">
              <a:solidFill>
                <a:schemeClr val="dk1"/>
              </a:solidFill>
              <a:latin typeface="Times New Roman"/>
              <a:ea typeface="Times New Roman"/>
              <a:cs typeface="Times New Roman"/>
              <a:sym typeface="Times New Roman"/>
            </a:endParaRPr>
          </a:p>
          <a:p>
            <a:pPr indent="-182880" lvl="0" marL="182880" marR="0" rtl="0" algn="l">
              <a:spcBef>
                <a:spcPts val="0"/>
              </a:spcBef>
              <a:buClr>
                <a:schemeClr val="accent1"/>
              </a:buClr>
              <a:buSzPct val="85000"/>
              <a:buFont typeface="Arial"/>
              <a:buNone/>
            </a:pPr>
            <a:r>
              <a:t/>
            </a:r>
            <a:endParaRPr sz="2400">
              <a:solidFill>
                <a:schemeClr val="dk1"/>
              </a:solidFill>
              <a:latin typeface="Times New Roman"/>
              <a:ea typeface="Times New Roman"/>
              <a:cs typeface="Times New Roman"/>
              <a:sym typeface="Times New Roman"/>
            </a:endParaRPr>
          </a:p>
        </p:txBody>
      </p:sp>
      <p:sp>
        <p:nvSpPr>
          <p:cNvPr id="151" name="Shape 151"/>
          <p:cNvSpPr txBox="1"/>
          <p:nvPr>
            <p:ph idx="12" type="sldNum"/>
          </p:nvPr>
        </p:nvSpPr>
        <p:spPr>
          <a:xfrm>
            <a:off x="7620000" y="4830516"/>
            <a:ext cx="1066799" cy="2468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pic>
        <p:nvPicPr>
          <p:cNvPr id="152" name="Shape 152"/>
          <p:cNvPicPr preferRelativeResize="0"/>
          <p:nvPr/>
        </p:nvPicPr>
        <p:blipFill>
          <a:blip r:embed="rId3">
            <a:alphaModFix/>
          </a:blip>
          <a:stretch>
            <a:fillRect/>
          </a:stretch>
        </p:blipFill>
        <p:spPr>
          <a:xfrm>
            <a:off x="457200" y="1742175"/>
            <a:ext cx="2695274" cy="2859700"/>
          </a:xfrm>
          <a:prstGeom prst="rect">
            <a:avLst/>
          </a:prstGeom>
          <a:noFill/>
          <a:ln>
            <a:noFill/>
          </a:ln>
        </p:spPr>
      </p:pic>
      <p:pic>
        <p:nvPicPr>
          <p:cNvPr id="153" name="Shape 153"/>
          <p:cNvPicPr preferRelativeResize="0"/>
          <p:nvPr/>
        </p:nvPicPr>
        <p:blipFill>
          <a:blip r:embed="rId4">
            <a:alphaModFix/>
          </a:blip>
          <a:stretch>
            <a:fillRect/>
          </a:stretch>
        </p:blipFill>
        <p:spPr>
          <a:xfrm>
            <a:off x="3228662" y="1742173"/>
            <a:ext cx="2695274" cy="2859706"/>
          </a:xfrm>
          <a:prstGeom prst="rect">
            <a:avLst/>
          </a:prstGeom>
          <a:noFill/>
          <a:ln>
            <a:noFill/>
          </a:ln>
        </p:spPr>
      </p:pic>
      <p:sp>
        <p:nvSpPr>
          <p:cNvPr id="154" name="Shape 154"/>
          <p:cNvSpPr txBox="1"/>
          <p:nvPr/>
        </p:nvSpPr>
        <p:spPr>
          <a:xfrm>
            <a:off x="457200" y="4662325"/>
            <a:ext cx="2772599" cy="481200"/>
          </a:xfrm>
          <a:prstGeom prst="rect">
            <a:avLst/>
          </a:prstGeom>
          <a:noFill/>
          <a:ln>
            <a:noFill/>
          </a:ln>
        </p:spPr>
        <p:txBody>
          <a:bodyPr anchorCtr="0" anchor="t" bIns="91425" lIns="91425" rIns="91425" tIns="91425">
            <a:noAutofit/>
          </a:bodyPr>
          <a:lstStyle/>
          <a:p>
            <a:pPr lvl="0" rtl="0" algn="ctr">
              <a:spcBef>
                <a:spcPts val="0"/>
              </a:spcBef>
              <a:buNone/>
            </a:pPr>
            <a:r>
              <a:rPr lang="en"/>
              <a:t>Positions at Initial Time</a:t>
            </a:r>
          </a:p>
        </p:txBody>
      </p:sp>
      <p:sp>
        <p:nvSpPr>
          <p:cNvPr id="155" name="Shape 155"/>
          <p:cNvSpPr txBox="1"/>
          <p:nvPr/>
        </p:nvSpPr>
        <p:spPr>
          <a:xfrm>
            <a:off x="3185700" y="4662325"/>
            <a:ext cx="2772599" cy="481200"/>
          </a:xfrm>
          <a:prstGeom prst="rect">
            <a:avLst/>
          </a:prstGeom>
          <a:noFill/>
          <a:ln>
            <a:noFill/>
          </a:ln>
        </p:spPr>
        <p:txBody>
          <a:bodyPr anchorCtr="0" anchor="t" bIns="91425" lIns="91425" rIns="91425" tIns="91425">
            <a:noAutofit/>
          </a:bodyPr>
          <a:lstStyle/>
          <a:p>
            <a:pPr lvl="0" rtl="0" algn="ctr">
              <a:spcBef>
                <a:spcPts val="0"/>
              </a:spcBef>
              <a:buNone/>
            </a:pPr>
            <a:r>
              <a:rPr lang="en"/>
              <a:t>Positions at Final Time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496259"/>
            <a:ext cx="8229600" cy="74294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lang="en" sz="4000">
                <a:solidFill>
                  <a:schemeClr val="dk2"/>
                </a:solidFill>
              </a:rPr>
              <a:t>600K</a:t>
            </a:r>
          </a:p>
        </p:txBody>
      </p:sp>
      <p:sp>
        <p:nvSpPr>
          <p:cNvPr id="161" name="Shape 161"/>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381000" lvl="0" marL="457200" marR="0" rtl="0" algn="l">
              <a:spcBef>
                <a:spcPts val="0"/>
              </a:spcBef>
              <a:buClr>
                <a:schemeClr val="dk1"/>
              </a:buClr>
              <a:buSzPct val="100000"/>
              <a:buFont typeface="Times New Roman"/>
            </a:pPr>
            <a:r>
              <a:rPr lang="en" sz="2400">
                <a:solidFill>
                  <a:schemeClr val="dk1"/>
                </a:solidFill>
                <a:latin typeface="Times New Roman"/>
                <a:ea typeface="Times New Roman"/>
                <a:cs typeface="Times New Roman"/>
                <a:sym typeface="Times New Roman"/>
              </a:rPr>
              <a:t>Too high</a:t>
            </a:r>
          </a:p>
          <a:p>
            <a:pPr indent="-129540" lvl="0" marL="0" marR="0" rtl="0" algn="l">
              <a:spcBef>
                <a:spcPts val="0"/>
              </a:spcBef>
              <a:buClr>
                <a:schemeClr val="accent1"/>
              </a:buClr>
              <a:buSzPct val="85000"/>
              <a:buFont typeface="Arial"/>
              <a:buNone/>
            </a:pPr>
            <a:r>
              <a:t/>
            </a:r>
            <a:endParaRPr sz="2400">
              <a:solidFill>
                <a:schemeClr val="dk1"/>
              </a:solidFill>
              <a:latin typeface="Times New Roman"/>
              <a:ea typeface="Times New Roman"/>
              <a:cs typeface="Times New Roman"/>
              <a:sym typeface="Times New Roman"/>
            </a:endParaRPr>
          </a:p>
        </p:txBody>
      </p:sp>
      <p:sp>
        <p:nvSpPr>
          <p:cNvPr id="162" name="Shape 162"/>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pic>
        <p:nvPicPr>
          <p:cNvPr id="163" name="Shape 163"/>
          <p:cNvPicPr preferRelativeResize="0"/>
          <p:nvPr/>
        </p:nvPicPr>
        <p:blipFill>
          <a:blip r:embed="rId3">
            <a:alphaModFix/>
          </a:blip>
          <a:stretch>
            <a:fillRect/>
          </a:stretch>
        </p:blipFill>
        <p:spPr>
          <a:xfrm>
            <a:off x="457200" y="1769100"/>
            <a:ext cx="2695600" cy="2860050"/>
          </a:xfrm>
          <a:prstGeom prst="rect">
            <a:avLst/>
          </a:prstGeom>
          <a:noFill/>
          <a:ln>
            <a:noFill/>
          </a:ln>
        </p:spPr>
      </p:pic>
      <p:pic>
        <p:nvPicPr>
          <p:cNvPr id="164" name="Shape 164"/>
          <p:cNvPicPr preferRelativeResize="0"/>
          <p:nvPr/>
        </p:nvPicPr>
        <p:blipFill>
          <a:blip r:embed="rId4">
            <a:alphaModFix/>
          </a:blip>
          <a:stretch>
            <a:fillRect/>
          </a:stretch>
        </p:blipFill>
        <p:spPr>
          <a:xfrm>
            <a:off x="3230387" y="1769100"/>
            <a:ext cx="2695600" cy="2860050"/>
          </a:xfrm>
          <a:prstGeom prst="rect">
            <a:avLst/>
          </a:prstGeom>
          <a:noFill/>
          <a:ln>
            <a:noFill/>
          </a:ln>
        </p:spPr>
      </p:pic>
      <p:pic>
        <p:nvPicPr>
          <p:cNvPr id="165" name="Shape 165"/>
          <p:cNvPicPr preferRelativeResize="0"/>
          <p:nvPr/>
        </p:nvPicPr>
        <p:blipFill>
          <a:blip r:embed="rId5">
            <a:alphaModFix/>
          </a:blip>
          <a:stretch>
            <a:fillRect/>
          </a:stretch>
        </p:blipFill>
        <p:spPr>
          <a:xfrm>
            <a:off x="6003575" y="1769100"/>
            <a:ext cx="2695600" cy="2860051"/>
          </a:xfrm>
          <a:prstGeom prst="rect">
            <a:avLst/>
          </a:prstGeom>
          <a:noFill/>
          <a:ln>
            <a:noFill/>
          </a:ln>
        </p:spPr>
      </p:pic>
      <p:sp>
        <p:nvSpPr>
          <p:cNvPr id="166" name="Shape 166"/>
          <p:cNvSpPr txBox="1"/>
          <p:nvPr/>
        </p:nvSpPr>
        <p:spPr>
          <a:xfrm>
            <a:off x="457200" y="4662325"/>
            <a:ext cx="2772599" cy="481200"/>
          </a:xfrm>
          <a:prstGeom prst="rect">
            <a:avLst/>
          </a:prstGeom>
          <a:noFill/>
          <a:ln>
            <a:noFill/>
          </a:ln>
        </p:spPr>
        <p:txBody>
          <a:bodyPr anchorCtr="0" anchor="t" bIns="91425" lIns="91425" rIns="91425" tIns="91425">
            <a:noAutofit/>
          </a:bodyPr>
          <a:lstStyle/>
          <a:p>
            <a:pPr lvl="0" rtl="0" algn="ctr">
              <a:spcBef>
                <a:spcPts val="0"/>
              </a:spcBef>
              <a:buNone/>
            </a:pPr>
            <a:r>
              <a:rPr lang="en"/>
              <a:t>Positions at Initial Time</a:t>
            </a:r>
          </a:p>
        </p:txBody>
      </p:sp>
      <p:sp>
        <p:nvSpPr>
          <p:cNvPr id="167" name="Shape 167"/>
          <p:cNvSpPr txBox="1"/>
          <p:nvPr/>
        </p:nvSpPr>
        <p:spPr>
          <a:xfrm>
            <a:off x="3185700" y="4629150"/>
            <a:ext cx="2772599" cy="481200"/>
          </a:xfrm>
          <a:prstGeom prst="rect">
            <a:avLst/>
          </a:prstGeom>
          <a:noFill/>
          <a:ln>
            <a:noFill/>
          </a:ln>
        </p:spPr>
        <p:txBody>
          <a:bodyPr anchorCtr="0" anchor="t" bIns="91425" lIns="91425" rIns="91425" tIns="91425">
            <a:noAutofit/>
          </a:bodyPr>
          <a:lstStyle/>
          <a:p>
            <a:pPr lvl="0" rtl="0" algn="ctr">
              <a:spcBef>
                <a:spcPts val="0"/>
              </a:spcBef>
              <a:buNone/>
            </a:pPr>
            <a:r>
              <a:rPr lang="en"/>
              <a:t>Green Interacting with Red</a:t>
            </a:r>
          </a:p>
          <a:p>
            <a:pPr lvl="0" rtl="0" algn="ctr">
              <a:spcBef>
                <a:spcPts val="0"/>
              </a:spcBef>
              <a:buNone/>
            </a:pPr>
            <a:r>
              <a:rPr lang="en"/>
              <a:t>on Other Side</a:t>
            </a:r>
          </a:p>
        </p:txBody>
      </p:sp>
      <p:sp>
        <p:nvSpPr>
          <p:cNvPr id="168" name="Shape 168"/>
          <p:cNvSpPr txBox="1"/>
          <p:nvPr/>
        </p:nvSpPr>
        <p:spPr>
          <a:xfrm>
            <a:off x="5965075" y="4629150"/>
            <a:ext cx="2772599" cy="481200"/>
          </a:xfrm>
          <a:prstGeom prst="rect">
            <a:avLst/>
          </a:prstGeom>
          <a:noFill/>
          <a:ln>
            <a:noFill/>
          </a:ln>
        </p:spPr>
        <p:txBody>
          <a:bodyPr anchorCtr="0" anchor="t" bIns="91425" lIns="91425" rIns="91425" tIns="91425">
            <a:noAutofit/>
          </a:bodyPr>
          <a:lstStyle/>
          <a:p>
            <a:pPr lvl="0" rtl="0" algn="ctr">
              <a:spcBef>
                <a:spcPts val="0"/>
              </a:spcBef>
              <a:buNone/>
            </a:pPr>
            <a:r>
              <a:rPr lang="en"/>
              <a:t>Positions at Final Time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343859"/>
            <a:ext cx="8229600" cy="7428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lang="en" sz="4000">
                <a:solidFill>
                  <a:schemeClr val="dk2"/>
                </a:solidFill>
              </a:rPr>
              <a:t>Diffusion Coefficients</a:t>
            </a:r>
          </a:p>
        </p:txBody>
      </p:sp>
      <p:sp>
        <p:nvSpPr>
          <p:cNvPr id="174" name="Shape 174"/>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182880" lvl="0" marL="182880" marR="0" rtl="0" algn="l">
              <a:spcBef>
                <a:spcPts val="0"/>
              </a:spcBef>
              <a:buClr>
                <a:schemeClr val="accent1"/>
              </a:buClr>
              <a:buSzPct val="85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 name="Shape 175"/>
          <p:cNvSpPr txBox="1"/>
          <p:nvPr>
            <p:ph idx="12" type="sldNum"/>
          </p:nvPr>
        </p:nvSpPr>
        <p:spPr>
          <a:xfrm>
            <a:off x="7620000" y="4830516"/>
            <a:ext cx="1066799" cy="24688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sp>
        <p:nvSpPr>
          <p:cNvPr id="176" name="Shape 176"/>
          <p:cNvSpPr txBox="1"/>
          <p:nvPr/>
        </p:nvSpPr>
        <p:spPr>
          <a:xfrm>
            <a:off x="1047762" y="3012050"/>
            <a:ext cx="713400" cy="447899"/>
          </a:xfrm>
          <a:prstGeom prst="rect">
            <a:avLst/>
          </a:prstGeom>
          <a:noFill/>
          <a:ln>
            <a:noFill/>
          </a:ln>
        </p:spPr>
        <p:txBody>
          <a:bodyPr anchorCtr="0" anchor="t" bIns="91425" lIns="91425" rIns="91425" tIns="91425">
            <a:noAutofit/>
          </a:bodyPr>
          <a:lstStyle/>
          <a:p>
            <a:pPr lvl="0" algn="ctr">
              <a:spcBef>
                <a:spcPts val="0"/>
              </a:spcBef>
              <a:buNone/>
            </a:pPr>
            <a:r>
              <a:rPr b="1" lang="en"/>
              <a:t>200K</a:t>
            </a:r>
          </a:p>
        </p:txBody>
      </p:sp>
      <p:sp>
        <p:nvSpPr>
          <p:cNvPr id="177" name="Shape 177"/>
          <p:cNvSpPr txBox="1"/>
          <p:nvPr/>
        </p:nvSpPr>
        <p:spPr>
          <a:xfrm>
            <a:off x="7619987" y="3012050"/>
            <a:ext cx="713400" cy="447899"/>
          </a:xfrm>
          <a:prstGeom prst="rect">
            <a:avLst/>
          </a:prstGeom>
          <a:noFill/>
          <a:ln>
            <a:noFill/>
          </a:ln>
        </p:spPr>
        <p:txBody>
          <a:bodyPr anchorCtr="0" anchor="t" bIns="91425" lIns="91425" rIns="91425" tIns="91425">
            <a:noAutofit/>
          </a:bodyPr>
          <a:lstStyle/>
          <a:p>
            <a:pPr lvl="0" rtl="0" algn="ctr">
              <a:spcBef>
                <a:spcPts val="0"/>
              </a:spcBef>
              <a:buNone/>
            </a:pPr>
            <a:r>
              <a:rPr b="1" lang="en"/>
              <a:t>400K</a:t>
            </a:r>
          </a:p>
        </p:txBody>
      </p:sp>
      <p:sp>
        <p:nvSpPr>
          <p:cNvPr id="178" name="Shape 178"/>
          <p:cNvSpPr txBox="1"/>
          <p:nvPr/>
        </p:nvSpPr>
        <p:spPr>
          <a:xfrm>
            <a:off x="4004612" y="2691250"/>
            <a:ext cx="713400" cy="447899"/>
          </a:xfrm>
          <a:prstGeom prst="rect">
            <a:avLst/>
          </a:prstGeom>
          <a:noFill/>
          <a:ln>
            <a:noFill/>
          </a:ln>
        </p:spPr>
        <p:txBody>
          <a:bodyPr anchorCtr="0" anchor="t" bIns="91425" lIns="91425" rIns="91425" tIns="91425">
            <a:noAutofit/>
          </a:bodyPr>
          <a:lstStyle/>
          <a:p>
            <a:pPr lvl="0" rtl="0" algn="ctr">
              <a:spcBef>
                <a:spcPts val="0"/>
              </a:spcBef>
              <a:buNone/>
            </a:pPr>
            <a:r>
              <a:rPr b="1" lang="en"/>
              <a:t>600K</a:t>
            </a:r>
          </a:p>
        </p:txBody>
      </p:sp>
      <p:pic>
        <p:nvPicPr>
          <p:cNvPr id="179" name="Shape 179"/>
          <p:cNvPicPr preferRelativeResize="0"/>
          <p:nvPr/>
        </p:nvPicPr>
        <p:blipFill>
          <a:blip r:embed="rId3">
            <a:alphaModFix/>
          </a:blip>
          <a:stretch>
            <a:fillRect/>
          </a:stretch>
        </p:blipFill>
        <p:spPr>
          <a:xfrm>
            <a:off x="420250" y="1129725"/>
            <a:ext cx="3193499" cy="1966349"/>
          </a:xfrm>
          <a:prstGeom prst="rect">
            <a:avLst/>
          </a:prstGeom>
          <a:noFill/>
          <a:ln>
            <a:noFill/>
          </a:ln>
        </p:spPr>
      </p:pic>
      <p:pic>
        <p:nvPicPr>
          <p:cNvPr id="180" name="Shape 180"/>
          <p:cNvPicPr preferRelativeResize="0"/>
          <p:nvPr/>
        </p:nvPicPr>
        <p:blipFill>
          <a:blip r:embed="rId4">
            <a:alphaModFix/>
          </a:blip>
          <a:stretch>
            <a:fillRect/>
          </a:stretch>
        </p:blipFill>
        <p:spPr>
          <a:xfrm>
            <a:off x="5353325" y="1086643"/>
            <a:ext cx="3333474" cy="2052499"/>
          </a:xfrm>
          <a:prstGeom prst="rect">
            <a:avLst/>
          </a:prstGeom>
          <a:noFill/>
          <a:ln>
            <a:noFill/>
          </a:ln>
        </p:spPr>
      </p:pic>
      <p:pic>
        <p:nvPicPr>
          <p:cNvPr id="181" name="Shape 181"/>
          <p:cNvPicPr preferRelativeResize="0"/>
          <p:nvPr/>
        </p:nvPicPr>
        <p:blipFill>
          <a:blip r:embed="rId5">
            <a:alphaModFix/>
          </a:blip>
          <a:stretch>
            <a:fillRect/>
          </a:stretch>
        </p:blipFill>
        <p:spPr>
          <a:xfrm>
            <a:off x="2694600" y="2969700"/>
            <a:ext cx="3402225" cy="20948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2" type="sldNum"/>
          </p:nvPr>
        </p:nvSpPr>
        <p:spPr>
          <a:xfrm>
            <a:off x="7620000" y="4830516"/>
            <a:ext cx="1066799" cy="2468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pic>
        <p:nvPicPr>
          <p:cNvPr id="187" name="Shape 187"/>
          <p:cNvPicPr preferRelativeResize="0"/>
          <p:nvPr/>
        </p:nvPicPr>
        <p:blipFill>
          <a:blip r:embed="rId3">
            <a:alphaModFix/>
          </a:blip>
          <a:stretch>
            <a:fillRect/>
          </a:stretch>
        </p:blipFill>
        <p:spPr>
          <a:xfrm>
            <a:off x="1181100" y="561975"/>
            <a:ext cx="6781800" cy="45815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496259"/>
            <a:ext cx="8229600" cy="7428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Questrial"/>
              <a:buNone/>
            </a:pPr>
            <a:r>
              <a:rPr lang="en" sz="4000">
                <a:solidFill>
                  <a:schemeClr val="dk2"/>
                </a:solidFill>
              </a:rPr>
              <a:t>Electron Mobility</a:t>
            </a:r>
          </a:p>
        </p:txBody>
      </p:sp>
      <p:sp>
        <p:nvSpPr>
          <p:cNvPr id="193" name="Shape 193"/>
          <p:cNvSpPr txBox="1"/>
          <p:nvPr>
            <p:ph idx="1" type="body"/>
          </p:nvPr>
        </p:nvSpPr>
        <p:spPr>
          <a:xfrm>
            <a:off x="457200" y="1296360"/>
            <a:ext cx="8229600" cy="3657600"/>
          </a:xfrm>
          <a:prstGeom prst="rect">
            <a:avLst/>
          </a:prstGeom>
          <a:noFill/>
          <a:ln>
            <a:noFill/>
          </a:ln>
        </p:spPr>
        <p:txBody>
          <a:bodyPr anchorCtr="0" anchor="t" bIns="45700" lIns="91425" rIns="91425" tIns="45700">
            <a:noAutofit/>
          </a:bodyPr>
          <a:lstStyle/>
          <a:p>
            <a:pPr indent="-129540" lvl="0" marL="0" rtl="0">
              <a:spcBef>
                <a:spcPts val="0"/>
              </a:spcBef>
              <a:buClr>
                <a:schemeClr val="dk2"/>
              </a:buClr>
              <a:buSzPct val="145714"/>
              <a:buFont typeface="Arial"/>
              <a:buNone/>
            </a:pPr>
            <a:r>
              <a:rPr lang="en">
                <a:latin typeface="Times New Roman"/>
                <a:ea typeface="Times New Roman"/>
                <a:cs typeface="Times New Roman"/>
                <a:sym typeface="Times New Roman"/>
              </a:rPr>
              <a:t>Mean</a:t>
            </a:r>
            <a:r>
              <a:rPr baseline="-25000" lang="en">
                <a:latin typeface="Times New Roman"/>
                <a:ea typeface="Times New Roman"/>
                <a:cs typeface="Times New Roman"/>
                <a:sym typeface="Times New Roman"/>
              </a:rPr>
              <a:t>200</a:t>
            </a:r>
            <a:r>
              <a:rPr lang="en">
                <a:latin typeface="Times New Roman"/>
                <a:ea typeface="Times New Roman"/>
                <a:cs typeface="Times New Roman"/>
                <a:sym typeface="Times New Roman"/>
              </a:rPr>
              <a:t> = 41.3376%</a:t>
            </a:r>
          </a:p>
          <a:p>
            <a:pPr indent="-129540" lvl="0" marL="0" rtl="0">
              <a:spcBef>
                <a:spcPts val="0"/>
              </a:spcBef>
              <a:buClr>
                <a:schemeClr val="dk2"/>
              </a:buClr>
              <a:buSzPct val="145714"/>
              <a:buFont typeface="Arial"/>
              <a:buNone/>
            </a:pPr>
            <a:r>
              <a:rPr lang="en">
                <a:latin typeface="Times New Roman"/>
                <a:ea typeface="Times New Roman"/>
                <a:cs typeface="Times New Roman"/>
                <a:sym typeface="Times New Roman"/>
              </a:rPr>
              <a:t>Mean</a:t>
            </a:r>
            <a:r>
              <a:rPr baseline="-25000" lang="en">
                <a:latin typeface="Times New Roman"/>
                <a:ea typeface="Times New Roman"/>
                <a:cs typeface="Times New Roman"/>
                <a:sym typeface="Times New Roman"/>
              </a:rPr>
              <a:t>400</a:t>
            </a:r>
            <a:r>
              <a:rPr lang="en">
                <a:latin typeface="Times New Roman"/>
                <a:ea typeface="Times New Roman"/>
                <a:cs typeface="Times New Roman"/>
                <a:sym typeface="Times New Roman"/>
              </a:rPr>
              <a:t> = 60.5208%</a:t>
            </a:r>
          </a:p>
          <a:p>
            <a:pPr indent="-129540" lvl="0" marL="0" rtl="0">
              <a:spcBef>
                <a:spcPts val="0"/>
              </a:spcBef>
              <a:buClr>
                <a:schemeClr val="dk2"/>
              </a:buClr>
              <a:buSzPct val="145714"/>
              <a:buFont typeface="Arial"/>
              <a:buNone/>
            </a:pPr>
            <a:r>
              <a:rPr lang="en">
                <a:latin typeface="Times New Roman"/>
                <a:ea typeface="Times New Roman"/>
                <a:cs typeface="Times New Roman"/>
                <a:sym typeface="Times New Roman"/>
              </a:rPr>
              <a:t>Mean</a:t>
            </a:r>
            <a:r>
              <a:rPr baseline="-25000" lang="en">
                <a:latin typeface="Times New Roman"/>
                <a:ea typeface="Times New Roman"/>
                <a:cs typeface="Times New Roman"/>
                <a:sym typeface="Times New Roman"/>
              </a:rPr>
              <a:t>600</a:t>
            </a:r>
            <a:r>
              <a:rPr lang="en">
                <a:latin typeface="Times New Roman"/>
                <a:ea typeface="Times New Roman"/>
                <a:cs typeface="Times New Roman"/>
                <a:sym typeface="Times New Roman"/>
              </a:rPr>
              <a:t> = 47.0571%</a:t>
            </a:r>
          </a:p>
        </p:txBody>
      </p:sp>
      <p:sp>
        <p:nvSpPr>
          <p:cNvPr id="194" name="Shape 194"/>
          <p:cNvSpPr txBox="1"/>
          <p:nvPr>
            <p:ph idx="12" type="sldNum"/>
          </p:nvPr>
        </p:nvSpPr>
        <p:spPr>
          <a:xfrm>
            <a:off x="7620000" y="4830516"/>
            <a:ext cx="1066799" cy="2468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i="0" lang="en" sz="1400" u="none" cap="none" strike="noStrike">
                <a:solidFill>
                  <a:srgbClr val="292934"/>
                </a:solidFill>
                <a:latin typeface="Times New Roman"/>
                <a:ea typeface="Times New Roman"/>
                <a:cs typeface="Times New Roman"/>
                <a:sym typeface="Times New Roman"/>
              </a:rPr>
              <a:t>‹#›</a:t>
            </a:fld>
          </a:p>
        </p:txBody>
      </p:sp>
      <p:pic>
        <p:nvPicPr>
          <p:cNvPr id="195" name="Shape 195"/>
          <p:cNvPicPr preferRelativeResize="0"/>
          <p:nvPr/>
        </p:nvPicPr>
        <p:blipFill rotWithShape="1">
          <a:blip r:embed="rId3">
            <a:alphaModFix/>
          </a:blip>
          <a:srcRect b="0" l="8527" r="8759" t="0"/>
          <a:stretch/>
        </p:blipFill>
        <p:spPr>
          <a:xfrm>
            <a:off x="457200" y="2115400"/>
            <a:ext cx="7765612" cy="28385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lancy_Powerpoint">
  <a:themeElements>
    <a:clrScheme name="Cornell Colors">
      <a:dk1>
        <a:srgbClr val="292934"/>
      </a:dk1>
      <a:lt1>
        <a:srgbClr val="FFFFFF"/>
      </a:lt1>
      <a:dk2>
        <a:srgbClr val="A20814"/>
      </a:dk2>
      <a:lt2>
        <a:srgbClr val="F3F2DC"/>
      </a:lt2>
      <a:accent1>
        <a:srgbClr val="A20814"/>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