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9" r:id="rId1"/>
  </p:sldMasterIdLst>
  <p:notesMasterIdLst>
    <p:notesMasterId r:id="rId17"/>
  </p:notesMasterIdLst>
  <p:sldIdLst>
    <p:sldId id="256" r:id="rId2"/>
    <p:sldId id="263" r:id="rId3"/>
    <p:sldId id="272" r:id="rId4"/>
    <p:sldId id="273" r:id="rId5"/>
    <p:sldId id="265" r:id="rId6"/>
    <p:sldId id="266" r:id="rId7"/>
    <p:sldId id="271" r:id="rId8"/>
    <p:sldId id="270" r:id="rId9"/>
    <p:sldId id="267" r:id="rId10"/>
    <p:sldId id="268" r:id="rId11"/>
    <p:sldId id="257" r:id="rId12"/>
    <p:sldId id="260" r:id="rId13"/>
    <p:sldId id="261" r:id="rId14"/>
    <p:sldId id="26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54427-85EB-1A89-221B-416953CE498A}" v="103" dt="2023-05-10T01:57:36.237"/>
    <p1510:client id="{42D0884B-EE43-B204-6946-412E29C55333}" v="691" dt="2023-05-09T23:52:18.264"/>
    <p1510:client id="{778EC0E6-A021-E2E1-14A9-368F019D61D8}" v="673" dt="2023-05-10T00:31:38.675"/>
    <p1510:client id="{96870023-90E6-4151-87EC-EC8C86A21C9C}" v="162" dt="2023-05-09T21:37:06.659"/>
    <p1510:client id="{AF01ECB2-4C02-4957-3F6E-A0FE5FBA9184}" v="19" dt="2023-05-10T15:19:54.638"/>
    <p1510:client id="{B3183A71-3923-435A-6ECF-DB61565B9656}" v="594" dt="2023-05-09T23:55:37.937"/>
    <p1510:client id="{C1D72734-E43E-B6B3-D2CD-DE44813F66B8}" v="908" dt="2023-05-09T23:57:23.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xby, Eric R." userId="S::bixb9852@stthomas.edu::f496ce14-5180-4ef5-9bd3-28d0f7285298" providerId="AD" clId="Web-{778EC0E6-A021-E2E1-14A9-368F019D61D8}"/>
    <pc:docChg chg="addSld modSld sldOrd">
      <pc:chgData name="Bixby, Eric R." userId="S::bixb9852@stthomas.edu::f496ce14-5180-4ef5-9bd3-28d0f7285298" providerId="AD" clId="Web-{778EC0E6-A021-E2E1-14A9-368F019D61D8}" dt="2023-05-10T00:31:36.492" v="1022" actId="20577"/>
      <pc:docMkLst>
        <pc:docMk/>
      </pc:docMkLst>
      <pc:sldChg chg="modSp">
        <pc:chgData name="Bixby, Eric R." userId="S::bixb9852@stthomas.edu::f496ce14-5180-4ef5-9bd3-28d0f7285298" providerId="AD" clId="Web-{778EC0E6-A021-E2E1-14A9-368F019D61D8}" dt="2023-05-09T23:59:08.260" v="177" actId="14100"/>
        <pc:sldMkLst>
          <pc:docMk/>
          <pc:sldMk cId="2750657373" sldId="263"/>
        </pc:sldMkLst>
        <pc:spChg chg="mod">
          <ac:chgData name="Bixby, Eric R." userId="S::bixb9852@stthomas.edu::f496ce14-5180-4ef5-9bd3-28d0f7285298" providerId="AD" clId="Web-{778EC0E6-A021-E2E1-14A9-368F019D61D8}" dt="2023-05-09T23:59:08.260" v="177" actId="14100"/>
          <ac:spMkLst>
            <pc:docMk/>
            <pc:sldMk cId="2750657373" sldId="263"/>
            <ac:spMk id="3" creationId="{9306F49D-1B58-6E63-6CEC-E48B1C28BE07}"/>
          </ac:spMkLst>
        </pc:spChg>
      </pc:sldChg>
      <pc:sldChg chg="modSp ord">
        <pc:chgData name="Bixby, Eric R." userId="S::bixb9852@stthomas.edu::f496ce14-5180-4ef5-9bd3-28d0f7285298" providerId="AD" clId="Web-{778EC0E6-A021-E2E1-14A9-368F019D61D8}" dt="2023-05-10T00:31:36.492" v="1022" actId="20577"/>
        <pc:sldMkLst>
          <pc:docMk/>
          <pc:sldMk cId="315019413" sldId="265"/>
        </pc:sldMkLst>
        <pc:spChg chg="mod">
          <ac:chgData name="Bixby, Eric R." userId="S::bixb9852@stthomas.edu::f496ce14-5180-4ef5-9bd3-28d0f7285298" providerId="AD" clId="Web-{778EC0E6-A021-E2E1-14A9-368F019D61D8}" dt="2023-05-10T00:31:36.492" v="1022" actId="20577"/>
          <ac:spMkLst>
            <pc:docMk/>
            <pc:sldMk cId="315019413" sldId="265"/>
            <ac:spMk id="4" creationId="{6E066220-B36D-49F7-5147-1EF20872B133}"/>
          </ac:spMkLst>
        </pc:spChg>
      </pc:sldChg>
      <pc:sldChg chg="modNotes">
        <pc:chgData name="Bixby, Eric R." userId="S::bixb9852@stthomas.edu::f496ce14-5180-4ef5-9bd3-28d0f7285298" providerId="AD" clId="Web-{778EC0E6-A021-E2E1-14A9-368F019D61D8}" dt="2023-05-10T00:11:43.188" v="636"/>
        <pc:sldMkLst>
          <pc:docMk/>
          <pc:sldMk cId="2068169639" sldId="266"/>
        </pc:sldMkLst>
      </pc:sldChg>
      <pc:sldChg chg="modNotes">
        <pc:chgData name="Bixby, Eric R." userId="S::bixb9852@stthomas.edu::f496ce14-5180-4ef5-9bd3-28d0f7285298" providerId="AD" clId="Web-{778EC0E6-A021-E2E1-14A9-368F019D61D8}" dt="2023-05-10T00:13:07.206" v="732"/>
        <pc:sldMkLst>
          <pc:docMk/>
          <pc:sldMk cId="1139496894" sldId="271"/>
        </pc:sldMkLst>
      </pc:sldChg>
      <pc:sldChg chg="modSp new">
        <pc:chgData name="Bixby, Eric R." userId="S::bixb9852@stthomas.edu::f496ce14-5180-4ef5-9bd3-28d0f7285298" providerId="AD" clId="Web-{778EC0E6-A021-E2E1-14A9-368F019D61D8}" dt="2023-05-10T00:31:15.127" v="1014" actId="20577"/>
        <pc:sldMkLst>
          <pc:docMk/>
          <pc:sldMk cId="1266878547" sldId="273"/>
        </pc:sldMkLst>
        <pc:spChg chg="mod">
          <ac:chgData name="Bixby, Eric R." userId="S::bixb9852@stthomas.edu::f496ce14-5180-4ef5-9bd3-28d0f7285298" providerId="AD" clId="Web-{778EC0E6-A021-E2E1-14A9-368F019D61D8}" dt="2023-05-10T00:20:30.328" v="751" actId="20577"/>
          <ac:spMkLst>
            <pc:docMk/>
            <pc:sldMk cId="1266878547" sldId="273"/>
            <ac:spMk id="2" creationId="{942335BC-BFB8-019B-AE69-B15785E4C843}"/>
          </ac:spMkLst>
        </pc:spChg>
        <pc:spChg chg="mod">
          <ac:chgData name="Bixby, Eric R." userId="S::bixb9852@stthomas.edu::f496ce14-5180-4ef5-9bd3-28d0f7285298" providerId="AD" clId="Web-{778EC0E6-A021-E2E1-14A9-368F019D61D8}" dt="2023-05-10T00:31:15.127" v="1014" actId="20577"/>
          <ac:spMkLst>
            <pc:docMk/>
            <pc:sldMk cId="1266878547" sldId="273"/>
            <ac:spMk id="3" creationId="{A635703B-664A-C37A-0024-699F7BE0DA69}"/>
          </ac:spMkLst>
        </pc:spChg>
      </pc:sldChg>
      <pc:sldChg chg="modSp new ord">
        <pc:chgData name="Bixby, Eric R." userId="S::bixb9852@stthomas.edu::f496ce14-5180-4ef5-9bd3-28d0f7285298" providerId="AD" clId="Web-{778EC0E6-A021-E2E1-14A9-368F019D61D8}" dt="2023-05-10T00:09:48.450" v="374" actId="20577"/>
        <pc:sldMkLst>
          <pc:docMk/>
          <pc:sldMk cId="3179026897" sldId="274"/>
        </pc:sldMkLst>
        <pc:spChg chg="mod">
          <ac:chgData name="Bixby, Eric R." userId="S::bixb9852@stthomas.edu::f496ce14-5180-4ef5-9bd3-28d0f7285298" providerId="AD" clId="Web-{778EC0E6-A021-E2E1-14A9-368F019D61D8}" dt="2023-05-10T00:08:09.885" v="196" actId="20577"/>
          <ac:spMkLst>
            <pc:docMk/>
            <pc:sldMk cId="3179026897" sldId="274"/>
            <ac:spMk id="2" creationId="{F07B6229-2308-874B-B4B4-C1421231DD93}"/>
          </ac:spMkLst>
        </pc:spChg>
        <pc:spChg chg="mod">
          <ac:chgData name="Bixby, Eric R." userId="S::bixb9852@stthomas.edu::f496ce14-5180-4ef5-9bd3-28d0f7285298" providerId="AD" clId="Web-{778EC0E6-A021-E2E1-14A9-368F019D61D8}" dt="2023-05-10T00:09:48.450" v="374" actId="20577"/>
          <ac:spMkLst>
            <pc:docMk/>
            <pc:sldMk cId="3179026897" sldId="274"/>
            <ac:spMk id="3" creationId="{F2992164-497A-0ADB-ACAB-7E817FE2F8B9}"/>
          </ac:spMkLst>
        </pc:spChg>
      </pc:sldChg>
    </pc:docChg>
  </pc:docChgLst>
  <pc:docChgLst>
    <pc:chgData name="Rooney, Chris J." userId="S::roon4169@stthomas.edu::e3aeb1ef-f999-456c-be30-fa06364a8607" providerId="AD" clId="Web-{17754427-85EB-1A89-221B-416953CE498A}"/>
    <pc:docChg chg="modSld">
      <pc:chgData name="Rooney, Chris J." userId="S::roon4169@stthomas.edu::e3aeb1ef-f999-456c-be30-fa06364a8607" providerId="AD" clId="Web-{17754427-85EB-1A89-221B-416953CE498A}" dt="2023-05-10T01:57:36.237" v="98" actId="1076"/>
      <pc:docMkLst>
        <pc:docMk/>
      </pc:docMkLst>
      <pc:sldChg chg="addSp delSp modSp">
        <pc:chgData name="Rooney, Chris J." userId="S::roon4169@stthomas.edu::e3aeb1ef-f999-456c-be30-fa06364a8607" providerId="AD" clId="Web-{17754427-85EB-1A89-221B-416953CE498A}" dt="2023-05-10T01:57:36.237" v="98" actId="1076"/>
        <pc:sldMkLst>
          <pc:docMk/>
          <pc:sldMk cId="2542667588" sldId="260"/>
        </pc:sldMkLst>
        <pc:spChg chg="mod">
          <ac:chgData name="Rooney, Chris J." userId="S::roon4169@stthomas.edu::e3aeb1ef-f999-456c-be30-fa06364a8607" providerId="AD" clId="Web-{17754427-85EB-1A89-221B-416953CE498A}" dt="2023-05-10T01:57:26.862" v="96" actId="1076"/>
          <ac:spMkLst>
            <pc:docMk/>
            <pc:sldMk cId="2542667588" sldId="260"/>
            <ac:spMk id="2" creationId="{3D863273-2CD2-0758-CE48-0E263E35F58E}"/>
          </ac:spMkLst>
        </pc:spChg>
        <pc:spChg chg="add del">
          <ac:chgData name="Rooney, Chris J." userId="S::roon4169@stthomas.edu::e3aeb1ef-f999-456c-be30-fa06364a8607" providerId="AD" clId="Web-{17754427-85EB-1A89-221B-416953CE498A}" dt="2023-05-10T01:57:06.846" v="93"/>
          <ac:spMkLst>
            <pc:docMk/>
            <pc:sldMk cId="2542667588" sldId="260"/>
            <ac:spMk id="12" creationId="{8DA14841-53A4-4935-BE65-C8373B8A6D06}"/>
          </ac:spMkLst>
        </pc:spChg>
        <pc:spChg chg="add del">
          <ac:chgData name="Rooney, Chris J." userId="S::roon4169@stthomas.edu::e3aeb1ef-f999-456c-be30-fa06364a8607" providerId="AD" clId="Web-{17754427-85EB-1A89-221B-416953CE498A}" dt="2023-05-10T01:57:06.846" v="93"/>
          <ac:spMkLst>
            <pc:docMk/>
            <pc:sldMk cId="2542667588" sldId="260"/>
            <ac:spMk id="14" creationId="{9877C2CF-B2DD-41C8-8B5E-152673376B41}"/>
          </ac:spMkLst>
        </pc:spChg>
        <pc:spChg chg="add del">
          <ac:chgData name="Rooney, Chris J." userId="S::roon4169@stthomas.edu::e3aeb1ef-f999-456c-be30-fa06364a8607" providerId="AD" clId="Web-{17754427-85EB-1A89-221B-416953CE498A}" dt="2023-05-10T01:57:06.846" v="93"/>
          <ac:spMkLst>
            <pc:docMk/>
            <pc:sldMk cId="2542667588" sldId="260"/>
            <ac:spMk id="16" creationId="{D377EE36-E59D-4778-8F99-4B470DA4A306}"/>
          </ac:spMkLst>
        </pc:spChg>
        <pc:spChg chg="add del">
          <ac:chgData name="Rooney, Chris J." userId="S::roon4169@stthomas.edu::e3aeb1ef-f999-456c-be30-fa06364a8607" providerId="AD" clId="Web-{17754427-85EB-1A89-221B-416953CE498A}" dt="2023-05-10T01:57:06.846" v="93"/>
          <ac:spMkLst>
            <pc:docMk/>
            <pc:sldMk cId="2542667588" sldId="260"/>
            <ac:spMk id="18" creationId="{2586C6C5-47AF-450A-932D-880EF823E596}"/>
          </ac:spMkLst>
        </pc:spChg>
        <pc:spChg chg="add del">
          <ac:chgData name="Rooney, Chris J." userId="S::roon4169@stthomas.edu::e3aeb1ef-f999-456c-be30-fa06364a8607" providerId="AD" clId="Web-{17754427-85EB-1A89-221B-416953CE498A}" dt="2023-05-10T01:57:06.846" v="93"/>
          <ac:spMkLst>
            <pc:docMk/>
            <pc:sldMk cId="2542667588" sldId="260"/>
            <ac:spMk id="20" creationId="{A587901A-AA64-4940-9803-F67677851150}"/>
          </ac:spMkLst>
        </pc:spChg>
        <pc:spChg chg="add del">
          <ac:chgData name="Rooney, Chris J." userId="S::roon4169@stthomas.edu::e3aeb1ef-f999-456c-be30-fa06364a8607" providerId="AD" clId="Web-{17754427-85EB-1A89-221B-416953CE498A}" dt="2023-05-10T01:57:06.846" v="93"/>
          <ac:spMkLst>
            <pc:docMk/>
            <pc:sldMk cId="2542667588" sldId="260"/>
            <ac:spMk id="22" creationId="{17C58F48-AB5E-4122-B642-460515FAC8F7}"/>
          </ac:spMkLst>
        </pc:spChg>
        <pc:spChg chg="add del">
          <ac:chgData name="Rooney, Chris J." userId="S::roon4169@stthomas.edu::e3aeb1ef-f999-456c-be30-fa06364a8607" providerId="AD" clId="Web-{17754427-85EB-1A89-221B-416953CE498A}" dt="2023-05-10T01:57:06.846" v="93"/>
          <ac:spMkLst>
            <pc:docMk/>
            <pc:sldMk cId="2542667588" sldId="260"/>
            <ac:spMk id="28" creationId="{0BB7BEB5-6689-456A-B55E-60BB70A5394B}"/>
          </ac:spMkLst>
        </pc:spChg>
        <pc:spChg chg="add del">
          <ac:chgData name="Rooney, Chris J." userId="S::roon4169@stthomas.edu::e3aeb1ef-f999-456c-be30-fa06364a8607" providerId="AD" clId="Web-{17754427-85EB-1A89-221B-416953CE498A}" dt="2023-05-10T01:57:06.846" v="93"/>
          <ac:spMkLst>
            <pc:docMk/>
            <pc:sldMk cId="2542667588" sldId="260"/>
            <ac:spMk id="30" creationId="{A66C56A3-159A-45F0-B4CA-4C16CDA72133}"/>
          </ac:spMkLst>
        </pc:spChg>
        <pc:spChg chg="add del">
          <ac:chgData name="Rooney, Chris J." userId="S::roon4169@stthomas.edu::e3aeb1ef-f999-456c-be30-fa06364a8607" providerId="AD" clId="Web-{17754427-85EB-1A89-221B-416953CE498A}" dt="2023-05-10T01:57:06.846" v="93"/>
          <ac:spMkLst>
            <pc:docMk/>
            <pc:sldMk cId="2542667588" sldId="260"/>
            <ac:spMk id="32" creationId="{E90333A3-8B71-451D-A51D-7451556ED772}"/>
          </ac:spMkLst>
        </pc:spChg>
        <pc:spChg chg="add del">
          <ac:chgData name="Rooney, Chris J." userId="S::roon4169@stthomas.edu::e3aeb1ef-f999-456c-be30-fa06364a8607" providerId="AD" clId="Web-{17754427-85EB-1A89-221B-416953CE498A}" dt="2023-05-10T01:57:06.846" v="93"/>
          <ac:spMkLst>
            <pc:docMk/>
            <pc:sldMk cId="2542667588" sldId="260"/>
            <ac:spMk id="37" creationId="{FDDCC5B1-205A-483F-BCD6-5C6B14D8CA9D}"/>
          </ac:spMkLst>
        </pc:spChg>
        <pc:spChg chg="add del">
          <ac:chgData name="Rooney, Chris J." userId="S::roon4169@stthomas.edu::e3aeb1ef-f999-456c-be30-fa06364a8607" providerId="AD" clId="Web-{17754427-85EB-1A89-221B-416953CE498A}" dt="2023-05-10T01:57:06.846" v="93"/>
          <ac:spMkLst>
            <pc:docMk/>
            <pc:sldMk cId="2542667588" sldId="260"/>
            <ac:spMk id="46" creationId="{8DA14841-53A4-4935-BE65-C8373B8A6D06}"/>
          </ac:spMkLst>
        </pc:spChg>
        <pc:spChg chg="add del">
          <ac:chgData name="Rooney, Chris J." userId="S::roon4169@stthomas.edu::e3aeb1ef-f999-456c-be30-fa06364a8607" providerId="AD" clId="Web-{17754427-85EB-1A89-221B-416953CE498A}" dt="2023-05-10T01:57:06.846" v="93"/>
          <ac:spMkLst>
            <pc:docMk/>
            <pc:sldMk cId="2542667588" sldId="260"/>
            <ac:spMk id="48" creationId="{9877C2CF-B2DD-41C8-8B5E-152673376B41}"/>
          </ac:spMkLst>
        </pc:spChg>
        <pc:spChg chg="add del">
          <ac:chgData name="Rooney, Chris J." userId="S::roon4169@stthomas.edu::e3aeb1ef-f999-456c-be30-fa06364a8607" providerId="AD" clId="Web-{17754427-85EB-1A89-221B-416953CE498A}" dt="2023-05-10T01:57:06.846" v="93"/>
          <ac:spMkLst>
            <pc:docMk/>
            <pc:sldMk cId="2542667588" sldId="260"/>
            <ac:spMk id="50" creationId="{D377EE36-E59D-4778-8F99-4B470DA4A306}"/>
          </ac:spMkLst>
        </pc:spChg>
        <pc:spChg chg="add del">
          <ac:chgData name="Rooney, Chris J." userId="S::roon4169@stthomas.edu::e3aeb1ef-f999-456c-be30-fa06364a8607" providerId="AD" clId="Web-{17754427-85EB-1A89-221B-416953CE498A}" dt="2023-05-10T01:57:06.846" v="93"/>
          <ac:spMkLst>
            <pc:docMk/>
            <pc:sldMk cId="2542667588" sldId="260"/>
            <ac:spMk id="52" creationId="{2586C6C5-47AF-450A-932D-880EF823E596}"/>
          </ac:spMkLst>
        </pc:spChg>
        <pc:spChg chg="add del">
          <ac:chgData name="Rooney, Chris J." userId="S::roon4169@stthomas.edu::e3aeb1ef-f999-456c-be30-fa06364a8607" providerId="AD" clId="Web-{17754427-85EB-1A89-221B-416953CE498A}" dt="2023-05-10T01:57:06.846" v="93"/>
          <ac:spMkLst>
            <pc:docMk/>
            <pc:sldMk cId="2542667588" sldId="260"/>
            <ac:spMk id="54" creationId="{A587901A-AA64-4940-9803-F67677851150}"/>
          </ac:spMkLst>
        </pc:spChg>
        <pc:spChg chg="add del">
          <ac:chgData name="Rooney, Chris J." userId="S::roon4169@stthomas.edu::e3aeb1ef-f999-456c-be30-fa06364a8607" providerId="AD" clId="Web-{17754427-85EB-1A89-221B-416953CE498A}" dt="2023-05-10T01:57:06.846" v="93"/>
          <ac:spMkLst>
            <pc:docMk/>
            <pc:sldMk cId="2542667588" sldId="260"/>
            <ac:spMk id="56" creationId="{1996F86B-8A8D-482B-AB2B-1A8EE4EF2752}"/>
          </ac:spMkLst>
        </pc:spChg>
        <pc:spChg chg="add del">
          <ac:chgData name="Rooney, Chris J." userId="S::roon4169@stthomas.edu::e3aeb1ef-f999-456c-be30-fa06364a8607" providerId="AD" clId="Web-{17754427-85EB-1A89-221B-416953CE498A}" dt="2023-05-10T01:57:06.846" v="93"/>
          <ac:spMkLst>
            <pc:docMk/>
            <pc:sldMk cId="2542667588" sldId="260"/>
            <ac:spMk id="62" creationId="{2A06CCF8-E75B-4B55-99FB-2D76CBD12287}"/>
          </ac:spMkLst>
        </pc:spChg>
        <pc:spChg chg="add del">
          <ac:chgData name="Rooney, Chris J." userId="S::roon4169@stthomas.edu::e3aeb1ef-f999-456c-be30-fa06364a8607" providerId="AD" clId="Web-{17754427-85EB-1A89-221B-416953CE498A}" dt="2023-05-10T01:57:06.846" v="93"/>
          <ac:spMkLst>
            <pc:docMk/>
            <pc:sldMk cId="2542667588" sldId="260"/>
            <ac:spMk id="64" creationId="{43F55E8D-2CEA-40CC-84B8-110F9CCFEC45}"/>
          </ac:spMkLst>
        </pc:spChg>
        <pc:spChg chg="add del">
          <ac:chgData name="Rooney, Chris J." userId="S::roon4169@stthomas.edu::e3aeb1ef-f999-456c-be30-fa06364a8607" providerId="AD" clId="Web-{17754427-85EB-1A89-221B-416953CE498A}" dt="2023-05-10T01:57:06.846" v="93"/>
          <ac:spMkLst>
            <pc:docMk/>
            <pc:sldMk cId="2542667588" sldId="260"/>
            <ac:spMk id="66" creationId="{903899BD-A4C7-4D2F-B882-E373ADDBF339}"/>
          </ac:spMkLst>
        </pc:spChg>
        <pc:spChg chg="add del">
          <ac:chgData name="Rooney, Chris J." userId="S::roon4169@stthomas.edu::e3aeb1ef-f999-456c-be30-fa06364a8607" providerId="AD" clId="Web-{17754427-85EB-1A89-221B-416953CE498A}" dt="2023-05-10T01:57:06.846" v="93"/>
          <ac:spMkLst>
            <pc:docMk/>
            <pc:sldMk cId="2542667588" sldId="260"/>
            <ac:spMk id="68" creationId="{4C7118A3-ECB4-4619-AA16-3E9684D099FC}"/>
          </ac:spMkLst>
        </pc:spChg>
        <pc:picChg chg="mod">
          <ac:chgData name="Rooney, Chris J." userId="S::roon4169@stthomas.edu::e3aeb1ef-f999-456c-be30-fa06364a8607" providerId="AD" clId="Web-{17754427-85EB-1A89-221B-416953CE498A}" dt="2023-05-10T01:57:36.237" v="98" actId="1076"/>
          <ac:picMkLst>
            <pc:docMk/>
            <pc:sldMk cId="2542667588" sldId="260"/>
            <ac:picMk id="6" creationId="{1D5C228A-D2FD-02B0-5A40-37A6555F62FA}"/>
          </ac:picMkLst>
        </pc:picChg>
        <pc:picChg chg="add del">
          <ac:chgData name="Rooney, Chris J." userId="S::roon4169@stthomas.edu::e3aeb1ef-f999-456c-be30-fa06364a8607" providerId="AD" clId="Web-{17754427-85EB-1A89-221B-416953CE498A}" dt="2023-05-10T01:57:06.846" v="93"/>
          <ac:picMkLst>
            <pc:docMk/>
            <pc:sldMk cId="2542667588" sldId="260"/>
            <ac:picMk id="8" creationId="{2FA3880A-8D8F-466C-A4A1-F07BCDD3719C}"/>
          </ac:picMkLst>
        </pc:picChg>
        <pc:picChg chg="add del">
          <ac:chgData name="Rooney, Chris J." userId="S::roon4169@stthomas.edu::e3aeb1ef-f999-456c-be30-fa06364a8607" providerId="AD" clId="Web-{17754427-85EB-1A89-221B-416953CE498A}" dt="2023-05-10T01:57:06.846" v="93"/>
          <ac:picMkLst>
            <pc:docMk/>
            <pc:sldMk cId="2542667588" sldId="260"/>
            <ac:picMk id="10" creationId="{3C0A64CB-20A1-4508-B568-284EB04F78EE}"/>
          </ac:picMkLst>
        </pc:picChg>
        <pc:picChg chg="add del">
          <ac:chgData name="Rooney, Chris J." userId="S::roon4169@stthomas.edu::e3aeb1ef-f999-456c-be30-fa06364a8607" providerId="AD" clId="Web-{17754427-85EB-1A89-221B-416953CE498A}" dt="2023-05-10T01:57:06.846" v="93"/>
          <ac:picMkLst>
            <pc:docMk/>
            <pc:sldMk cId="2542667588" sldId="260"/>
            <ac:picMk id="24" creationId="{2F5B7FC1-73B5-48A6-B1BB-8F89196EBCB8}"/>
          </ac:picMkLst>
        </pc:picChg>
        <pc:picChg chg="add del">
          <ac:chgData name="Rooney, Chris J." userId="S::roon4169@stthomas.edu::e3aeb1ef-f999-456c-be30-fa06364a8607" providerId="AD" clId="Web-{17754427-85EB-1A89-221B-416953CE498A}" dt="2023-05-10T01:57:06.846" v="93"/>
          <ac:picMkLst>
            <pc:docMk/>
            <pc:sldMk cId="2542667588" sldId="260"/>
            <ac:picMk id="26" creationId="{F324F1CA-76CE-409F-9B6F-7E5EC643A116}"/>
          </ac:picMkLst>
        </pc:picChg>
        <pc:picChg chg="add del">
          <ac:chgData name="Rooney, Chris J." userId="S::roon4169@stthomas.edu::e3aeb1ef-f999-456c-be30-fa06364a8607" providerId="AD" clId="Web-{17754427-85EB-1A89-221B-416953CE498A}" dt="2023-05-10T01:57:06.846" v="93"/>
          <ac:picMkLst>
            <pc:docMk/>
            <pc:sldMk cId="2542667588" sldId="260"/>
            <ac:picMk id="42" creationId="{2FA3880A-8D8F-466C-A4A1-F07BCDD3719C}"/>
          </ac:picMkLst>
        </pc:picChg>
        <pc:picChg chg="add del">
          <ac:chgData name="Rooney, Chris J." userId="S::roon4169@stthomas.edu::e3aeb1ef-f999-456c-be30-fa06364a8607" providerId="AD" clId="Web-{17754427-85EB-1A89-221B-416953CE498A}" dt="2023-05-10T01:57:06.846" v="93"/>
          <ac:picMkLst>
            <pc:docMk/>
            <pc:sldMk cId="2542667588" sldId="260"/>
            <ac:picMk id="44" creationId="{3C0A64CB-20A1-4508-B568-284EB04F78EE}"/>
          </ac:picMkLst>
        </pc:picChg>
        <pc:picChg chg="add del">
          <ac:chgData name="Rooney, Chris J." userId="S::roon4169@stthomas.edu::e3aeb1ef-f999-456c-be30-fa06364a8607" providerId="AD" clId="Web-{17754427-85EB-1A89-221B-416953CE498A}" dt="2023-05-10T01:57:06.846" v="93"/>
          <ac:picMkLst>
            <pc:docMk/>
            <pc:sldMk cId="2542667588" sldId="260"/>
            <ac:picMk id="58" creationId="{BF7B2BC4-6DAA-43BB-BBF8-74F594318587}"/>
          </ac:picMkLst>
        </pc:picChg>
        <pc:picChg chg="add del">
          <ac:chgData name="Rooney, Chris J." userId="S::roon4169@stthomas.edu::e3aeb1ef-f999-456c-be30-fa06364a8607" providerId="AD" clId="Web-{17754427-85EB-1A89-221B-416953CE498A}" dt="2023-05-10T01:57:06.846" v="93"/>
          <ac:picMkLst>
            <pc:docMk/>
            <pc:sldMk cId="2542667588" sldId="260"/>
            <ac:picMk id="60" creationId="{1E9DBD7B-6F32-47F1-9654-A2CB59691DC7}"/>
          </ac:picMkLst>
        </pc:picChg>
      </pc:sldChg>
      <pc:sldChg chg="modSp">
        <pc:chgData name="Rooney, Chris J." userId="S::roon4169@stthomas.edu::e3aeb1ef-f999-456c-be30-fa06364a8607" providerId="AD" clId="Web-{17754427-85EB-1A89-221B-416953CE498A}" dt="2023-05-10T01:56:32.985" v="91" actId="20577"/>
        <pc:sldMkLst>
          <pc:docMk/>
          <pc:sldMk cId="3179026897" sldId="274"/>
        </pc:sldMkLst>
        <pc:spChg chg="mod">
          <ac:chgData name="Rooney, Chris J." userId="S::roon4169@stthomas.edu::e3aeb1ef-f999-456c-be30-fa06364a8607" providerId="AD" clId="Web-{17754427-85EB-1A89-221B-416953CE498A}" dt="2023-05-10T01:56:32.985" v="91" actId="20577"/>
          <ac:spMkLst>
            <pc:docMk/>
            <pc:sldMk cId="3179026897" sldId="274"/>
            <ac:spMk id="3" creationId="{F2992164-497A-0ADB-ACAB-7E817FE2F8B9}"/>
          </ac:spMkLst>
        </pc:spChg>
      </pc:sldChg>
    </pc:docChg>
  </pc:docChgLst>
  <pc:docChgLst>
    <pc:chgData name="Shishkin, Anthony E." userId="S::shis4133@stthomas.edu::1c5adf8f-4f20-4207-a41a-d20b0c2a4cd0" providerId="AD" clId="Web-{B3183A71-3923-435A-6ECF-DB61565B9656}"/>
    <pc:docChg chg="addSld delSld modSld sldOrd">
      <pc:chgData name="Shishkin, Anthony E." userId="S::shis4133@stthomas.edu::1c5adf8f-4f20-4207-a41a-d20b0c2a4cd0" providerId="AD" clId="Web-{B3183A71-3923-435A-6ECF-DB61565B9656}" dt="2023-05-09T23:55:37.937" v="565" actId="20577"/>
      <pc:docMkLst>
        <pc:docMk/>
      </pc:docMkLst>
      <pc:sldChg chg="addSp modSp">
        <pc:chgData name="Shishkin, Anthony E." userId="S::shis4133@stthomas.edu::1c5adf8f-4f20-4207-a41a-d20b0c2a4cd0" providerId="AD" clId="Web-{B3183A71-3923-435A-6ECF-DB61565B9656}" dt="2023-05-09T23:55:01.233" v="560" actId="1076"/>
        <pc:sldMkLst>
          <pc:docMk/>
          <pc:sldMk cId="3719384036" sldId="264"/>
        </pc:sldMkLst>
        <pc:spChg chg="mod">
          <ac:chgData name="Shishkin, Anthony E." userId="S::shis4133@stthomas.edu::1c5adf8f-4f20-4207-a41a-d20b0c2a4cd0" providerId="AD" clId="Web-{B3183A71-3923-435A-6ECF-DB61565B9656}" dt="2023-05-09T23:52:47.026" v="502" actId="1076"/>
          <ac:spMkLst>
            <pc:docMk/>
            <pc:sldMk cId="3719384036" sldId="264"/>
            <ac:spMk id="2" creationId="{8B8612B4-AF27-3E1E-E5D4-E699A34A3DC5}"/>
          </ac:spMkLst>
        </pc:spChg>
        <pc:spChg chg="mod">
          <ac:chgData name="Shishkin, Anthony E." userId="S::shis4133@stthomas.edu::1c5adf8f-4f20-4207-a41a-d20b0c2a4cd0" providerId="AD" clId="Web-{B3183A71-3923-435A-6ECF-DB61565B9656}" dt="2023-05-09T23:55:01.233" v="560" actId="1076"/>
          <ac:spMkLst>
            <pc:docMk/>
            <pc:sldMk cId="3719384036" sldId="264"/>
            <ac:spMk id="3" creationId="{5BC0EC6B-8ECF-6F63-8775-FB8AE0065D60}"/>
          </ac:spMkLst>
        </pc:spChg>
        <pc:spChg chg="add mod">
          <ac:chgData name="Shishkin, Anthony E." userId="S::shis4133@stthomas.edu::1c5adf8f-4f20-4207-a41a-d20b0c2a4cd0" providerId="AD" clId="Web-{B3183A71-3923-435A-6ECF-DB61565B9656}" dt="2023-05-09T23:52:36.666" v="499" actId="1076"/>
          <ac:spMkLst>
            <pc:docMk/>
            <pc:sldMk cId="3719384036" sldId="264"/>
            <ac:spMk id="4" creationId="{BB69B5FC-A8F8-5EE0-3740-FF38A92D50EF}"/>
          </ac:spMkLst>
        </pc:spChg>
        <pc:spChg chg="mod">
          <ac:chgData name="Shishkin, Anthony E." userId="S::shis4133@stthomas.edu::1c5adf8f-4f20-4207-a41a-d20b0c2a4cd0" providerId="AD" clId="Web-{B3183A71-3923-435A-6ECF-DB61565B9656}" dt="2023-05-09T23:49:18.474" v="325" actId="20577"/>
          <ac:spMkLst>
            <pc:docMk/>
            <pc:sldMk cId="3719384036" sldId="264"/>
            <ac:spMk id="8" creationId="{8F3CF990-ACB8-443A-BB74-D36EC8A00B02}"/>
          </ac:spMkLst>
        </pc:spChg>
      </pc:sldChg>
      <pc:sldChg chg="addSp delSp modSp">
        <pc:chgData name="Shishkin, Anthony E." userId="S::shis4133@stthomas.edu::1c5adf8f-4f20-4207-a41a-d20b0c2a4cd0" providerId="AD" clId="Web-{B3183A71-3923-435A-6ECF-DB61565B9656}" dt="2023-05-09T23:46:14.765" v="323" actId="1076"/>
        <pc:sldMkLst>
          <pc:docMk/>
          <pc:sldMk cId="1881992381" sldId="267"/>
        </pc:sldMkLst>
        <pc:spChg chg="mod">
          <ac:chgData name="Shishkin, Anthony E." userId="S::shis4133@stthomas.edu::1c5adf8f-4f20-4207-a41a-d20b0c2a4cd0" providerId="AD" clId="Web-{B3183A71-3923-435A-6ECF-DB61565B9656}" dt="2023-05-09T23:46:14.765" v="323" actId="1076"/>
          <ac:spMkLst>
            <pc:docMk/>
            <pc:sldMk cId="1881992381" sldId="267"/>
            <ac:spMk id="2" creationId="{78575C0F-6373-EC4A-9D67-57168270A191}"/>
          </ac:spMkLst>
        </pc:spChg>
        <pc:spChg chg="del">
          <ac:chgData name="Shishkin, Anthony E." userId="S::shis4133@stthomas.edu::1c5adf8f-4f20-4207-a41a-d20b0c2a4cd0" providerId="AD" clId="Web-{B3183A71-3923-435A-6ECF-DB61565B9656}" dt="2023-05-09T23:36:33.140" v="24"/>
          <ac:spMkLst>
            <pc:docMk/>
            <pc:sldMk cId="1881992381" sldId="267"/>
            <ac:spMk id="3" creationId="{5A3B8391-BCBA-E11A-AAD6-F5C0ACDD4A02}"/>
          </ac:spMkLst>
        </pc:spChg>
        <pc:picChg chg="add mod ord">
          <ac:chgData name="Shishkin, Anthony E." userId="S::shis4133@stthomas.edu::1c5adf8f-4f20-4207-a41a-d20b0c2a4cd0" providerId="AD" clId="Web-{B3183A71-3923-435A-6ECF-DB61565B9656}" dt="2023-05-09T23:36:40.453" v="26" actId="1076"/>
          <ac:picMkLst>
            <pc:docMk/>
            <pc:sldMk cId="1881992381" sldId="267"/>
            <ac:picMk id="4" creationId="{E539DB9E-5B98-E3BA-1567-D2B473227981}"/>
          </ac:picMkLst>
        </pc:picChg>
      </pc:sldChg>
      <pc:sldChg chg="addSp delSp modSp add replId">
        <pc:chgData name="Shishkin, Anthony E." userId="S::shis4133@stthomas.edu::1c5adf8f-4f20-4207-a41a-d20b0c2a4cd0" providerId="AD" clId="Web-{B3183A71-3923-435A-6ECF-DB61565B9656}" dt="2023-05-09T23:38:10.487" v="62" actId="1076"/>
        <pc:sldMkLst>
          <pc:docMk/>
          <pc:sldMk cId="3819551484" sldId="268"/>
        </pc:sldMkLst>
        <pc:spChg chg="mod">
          <ac:chgData name="Shishkin, Anthony E." userId="S::shis4133@stthomas.edu::1c5adf8f-4f20-4207-a41a-d20b0c2a4cd0" providerId="AD" clId="Web-{B3183A71-3923-435A-6ECF-DB61565B9656}" dt="2023-05-09T23:37:57.643" v="60" actId="1076"/>
          <ac:spMkLst>
            <pc:docMk/>
            <pc:sldMk cId="3819551484" sldId="268"/>
            <ac:spMk id="2" creationId="{78575C0F-6373-EC4A-9D67-57168270A191}"/>
          </ac:spMkLst>
        </pc:spChg>
        <pc:spChg chg="add del mod">
          <ac:chgData name="Shishkin, Anthony E." userId="S::shis4133@stthomas.edu::1c5adf8f-4f20-4207-a41a-d20b0c2a4cd0" providerId="AD" clId="Web-{B3183A71-3923-435A-6ECF-DB61565B9656}" dt="2023-05-09T23:37:22.282" v="54"/>
          <ac:spMkLst>
            <pc:docMk/>
            <pc:sldMk cId="3819551484" sldId="268"/>
            <ac:spMk id="5" creationId="{098DD14E-9D38-2C06-5700-85BD45402CEC}"/>
          </ac:spMkLst>
        </pc:spChg>
        <pc:picChg chg="del">
          <ac:chgData name="Shishkin, Anthony E." userId="S::shis4133@stthomas.edu::1c5adf8f-4f20-4207-a41a-d20b0c2a4cd0" providerId="AD" clId="Web-{B3183A71-3923-435A-6ECF-DB61565B9656}" dt="2023-05-09T23:37:17.407" v="53"/>
          <ac:picMkLst>
            <pc:docMk/>
            <pc:sldMk cId="3819551484" sldId="268"/>
            <ac:picMk id="4" creationId="{E539DB9E-5B98-E3BA-1567-D2B473227981}"/>
          </ac:picMkLst>
        </pc:picChg>
        <pc:picChg chg="add mod ord">
          <ac:chgData name="Shishkin, Anthony E." userId="S::shis4133@stthomas.edu::1c5adf8f-4f20-4207-a41a-d20b0c2a4cd0" providerId="AD" clId="Web-{B3183A71-3923-435A-6ECF-DB61565B9656}" dt="2023-05-09T23:38:10.487" v="62" actId="1076"/>
          <ac:picMkLst>
            <pc:docMk/>
            <pc:sldMk cId="3819551484" sldId="268"/>
            <ac:picMk id="6" creationId="{942B3D5C-8603-F3E7-16A9-22489904AC85}"/>
          </ac:picMkLst>
        </pc:picChg>
      </pc:sldChg>
      <pc:sldChg chg="addSp delSp modSp new del">
        <pc:chgData name="Shishkin, Anthony E." userId="S::shis4133@stthomas.edu::1c5adf8f-4f20-4207-a41a-d20b0c2a4cd0" providerId="AD" clId="Web-{B3183A71-3923-435A-6ECF-DB61565B9656}" dt="2023-05-09T23:40:15.506" v="77"/>
        <pc:sldMkLst>
          <pc:docMk/>
          <pc:sldMk cId="3087887038" sldId="269"/>
        </pc:sldMkLst>
        <pc:spChg chg="mod">
          <ac:chgData name="Shishkin, Anthony E." userId="S::shis4133@stthomas.edu::1c5adf8f-4f20-4207-a41a-d20b0c2a4cd0" providerId="AD" clId="Web-{B3183A71-3923-435A-6ECF-DB61565B9656}" dt="2023-05-09T23:38:42.050" v="72" actId="20577"/>
          <ac:spMkLst>
            <pc:docMk/>
            <pc:sldMk cId="3087887038" sldId="269"/>
            <ac:spMk id="2" creationId="{AAD78C0A-7039-316C-EC31-7EF62AED930F}"/>
          </ac:spMkLst>
        </pc:spChg>
        <pc:spChg chg="del">
          <ac:chgData name="Shishkin, Anthony E." userId="S::shis4133@stthomas.edu::1c5adf8f-4f20-4207-a41a-d20b0c2a4cd0" providerId="AD" clId="Web-{B3183A71-3923-435A-6ECF-DB61565B9656}" dt="2023-05-09T23:40:04.740" v="73"/>
          <ac:spMkLst>
            <pc:docMk/>
            <pc:sldMk cId="3087887038" sldId="269"/>
            <ac:spMk id="3" creationId="{4331CA0E-0EBE-72A8-3C6A-CBB1546F171E}"/>
          </ac:spMkLst>
        </pc:spChg>
        <pc:spChg chg="add mod">
          <ac:chgData name="Shishkin, Anthony E." userId="S::shis4133@stthomas.edu::1c5adf8f-4f20-4207-a41a-d20b0c2a4cd0" providerId="AD" clId="Web-{B3183A71-3923-435A-6ECF-DB61565B9656}" dt="2023-05-09T23:40:06.849" v="74"/>
          <ac:spMkLst>
            <pc:docMk/>
            <pc:sldMk cId="3087887038" sldId="269"/>
            <ac:spMk id="6" creationId="{F7F78C28-7520-7560-61A7-B9E6C3B5F10F}"/>
          </ac:spMkLst>
        </pc:spChg>
        <pc:picChg chg="add del mod ord">
          <ac:chgData name="Shishkin, Anthony E." userId="S::shis4133@stthomas.edu::1c5adf8f-4f20-4207-a41a-d20b0c2a4cd0" providerId="AD" clId="Web-{B3183A71-3923-435A-6ECF-DB61565B9656}" dt="2023-05-09T23:40:06.849" v="74"/>
          <ac:picMkLst>
            <pc:docMk/>
            <pc:sldMk cId="3087887038" sldId="269"/>
            <ac:picMk id="4" creationId="{EA381B97-0876-7DBE-F147-54398D625A1E}"/>
          </ac:picMkLst>
        </pc:picChg>
      </pc:sldChg>
      <pc:sldChg chg="addSp delSp modSp add ord replId">
        <pc:chgData name="Shishkin, Anthony E." userId="S::shis4133@stthomas.edu::1c5adf8f-4f20-4207-a41a-d20b0c2a4cd0" providerId="AD" clId="Web-{B3183A71-3923-435A-6ECF-DB61565B9656}" dt="2023-05-09T23:43:44.105" v="315" actId="1076"/>
        <pc:sldMkLst>
          <pc:docMk/>
          <pc:sldMk cId="138750122" sldId="270"/>
        </pc:sldMkLst>
        <pc:spChg chg="mod">
          <ac:chgData name="Shishkin, Anthony E." userId="S::shis4133@stthomas.edu::1c5adf8f-4f20-4207-a41a-d20b0c2a4cd0" providerId="AD" clId="Web-{B3183A71-3923-435A-6ECF-DB61565B9656}" dt="2023-05-09T23:43:44.105" v="315" actId="1076"/>
          <ac:spMkLst>
            <pc:docMk/>
            <pc:sldMk cId="138750122" sldId="270"/>
            <ac:spMk id="2" creationId="{6810B4CC-060A-19E4-8AA7-A9BD3AA85E86}"/>
          </ac:spMkLst>
        </pc:spChg>
        <pc:spChg chg="mod">
          <ac:chgData name="Shishkin, Anthony E." userId="S::shis4133@stthomas.edu::1c5adf8f-4f20-4207-a41a-d20b0c2a4cd0" providerId="AD" clId="Web-{B3183A71-3923-435A-6ECF-DB61565B9656}" dt="2023-05-09T23:43:41.011" v="314" actId="20577"/>
          <ac:spMkLst>
            <pc:docMk/>
            <pc:sldMk cId="138750122" sldId="270"/>
            <ac:spMk id="3" creationId="{5F43C415-F1F6-B2CE-2B98-FBCED088AE01}"/>
          </ac:spMkLst>
        </pc:spChg>
        <pc:picChg chg="add mod">
          <ac:chgData name="Shishkin, Anthony E." userId="S::shis4133@stthomas.edu::1c5adf8f-4f20-4207-a41a-d20b0c2a4cd0" providerId="AD" clId="Web-{B3183A71-3923-435A-6ECF-DB61565B9656}" dt="2023-05-09T23:40:56.897" v="89" actId="14100"/>
          <ac:picMkLst>
            <pc:docMk/>
            <pc:sldMk cId="138750122" sldId="270"/>
            <ac:picMk id="4" creationId="{B49995B8-43BE-EDE1-0DF8-0C72F6A79BF4}"/>
          </ac:picMkLst>
        </pc:picChg>
        <pc:picChg chg="del mod">
          <ac:chgData name="Shishkin, Anthony E." userId="S::shis4133@stthomas.edu::1c5adf8f-4f20-4207-a41a-d20b0c2a4cd0" providerId="AD" clId="Web-{B3183A71-3923-435A-6ECF-DB61565B9656}" dt="2023-05-09T23:40:29.240" v="82"/>
          <ac:picMkLst>
            <pc:docMk/>
            <pc:sldMk cId="138750122" sldId="270"/>
            <ac:picMk id="5" creationId="{916AFF10-D167-C118-F819-D52AF92F3DDA}"/>
          </ac:picMkLst>
        </pc:picChg>
      </pc:sldChg>
      <pc:sldChg chg="modSp">
        <pc:chgData name="Shishkin, Anthony E." userId="S::shis4133@stthomas.edu::1c5adf8f-4f20-4207-a41a-d20b0c2a4cd0" providerId="AD" clId="Web-{B3183A71-3923-435A-6ECF-DB61565B9656}" dt="2023-05-09T23:55:37.937" v="565" actId="20577"/>
        <pc:sldMkLst>
          <pc:docMk/>
          <pc:sldMk cId="3750006335" sldId="272"/>
        </pc:sldMkLst>
        <pc:spChg chg="mod">
          <ac:chgData name="Shishkin, Anthony E." userId="S::shis4133@stthomas.edu::1c5adf8f-4f20-4207-a41a-d20b0c2a4cd0" providerId="AD" clId="Web-{B3183A71-3923-435A-6ECF-DB61565B9656}" dt="2023-05-09T23:55:37.937" v="565" actId="20577"/>
          <ac:spMkLst>
            <pc:docMk/>
            <pc:sldMk cId="3750006335" sldId="272"/>
            <ac:spMk id="3" creationId="{A90C437D-3F7E-2805-3DA6-4FDDC2FA0C4B}"/>
          </ac:spMkLst>
        </pc:spChg>
      </pc:sldChg>
    </pc:docChg>
  </pc:docChgLst>
  <pc:docChgLst>
    <pc:chgData name="Bixby, Eric R." userId="S::bixb9852@stthomas.edu::f496ce14-5180-4ef5-9bd3-28d0f7285298" providerId="AD" clId="Web-{C1D72734-E43E-B6B3-D2CD-DE44813F66B8}"/>
    <pc:docChg chg="addSld delSld modSld sldOrd">
      <pc:chgData name="Bixby, Eric R." userId="S::bixb9852@stthomas.edu::f496ce14-5180-4ef5-9bd3-28d0f7285298" providerId="AD" clId="Web-{C1D72734-E43E-B6B3-D2CD-DE44813F66B8}" dt="2023-05-09T23:57:23.039" v="2319" actId="20577"/>
      <pc:docMkLst>
        <pc:docMk/>
      </pc:docMkLst>
      <pc:sldChg chg="modSp new del">
        <pc:chgData name="Bixby, Eric R." userId="S::bixb9852@stthomas.edu::f496ce14-5180-4ef5-9bd3-28d0f7285298" providerId="AD" clId="Web-{C1D72734-E43E-B6B3-D2CD-DE44813F66B8}" dt="2023-05-09T21:36:34.291" v="92"/>
        <pc:sldMkLst>
          <pc:docMk/>
          <pc:sldMk cId="1544792764" sldId="257"/>
        </pc:sldMkLst>
        <pc:spChg chg="mod">
          <ac:chgData name="Bixby, Eric R." userId="S::bixb9852@stthomas.edu::f496ce14-5180-4ef5-9bd3-28d0f7285298" providerId="AD" clId="Web-{C1D72734-E43E-B6B3-D2CD-DE44813F66B8}" dt="2023-05-09T21:22:59.241" v="11" actId="20577"/>
          <ac:spMkLst>
            <pc:docMk/>
            <pc:sldMk cId="1544792764" sldId="257"/>
            <ac:spMk id="2" creationId="{55CBB666-8EAC-F93F-BE0C-F46412374AB9}"/>
          </ac:spMkLst>
        </pc:spChg>
        <pc:spChg chg="mod">
          <ac:chgData name="Bixby, Eric R." userId="S::bixb9852@stthomas.edu::f496ce14-5180-4ef5-9bd3-28d0f7285298" providerId="AD" clId="Web-{C1D72734-E43E-B6B3-D2CD-DE44813F66B8}" dt="2023-05-09T21:36:33.479" v="91" actId="20577"/>
          <ac:spMkLst>
            <pc:docMk/>
            <pc:sldMk cId="1544792764" sldId="257"/>
            <ac:spMk id="3" creationId="{3D27150B-752F-3374-495A-6A7440563A48}"/>
          </ac:spMkLst>
        </pc:spChg>
      </pc:sldChg>
      <pc:sldChg chg="modSp">
        <pc:chgData name="Bixby, Eric R." userId="S::bixb9852@stthomas.edu::f496ce14-5180-4ef5-9bd3-28d0f7285298" providerId="AD" clId="Web-{C1D72734-E43E-B6B3-D2CD-DE44813F66B8}" dt="2023-05-09T23:57:23.039" v="2319" actId="20577"/>
        <pc:sldMkLst>
          <pc:docMk/>
          <pc:sldMk cId="2750657373" sldId="263"/>
        </pc:sldMkLst>
        <pc:spChg chg="mod">
          <ac:chgData name="Bixby, Eric R." userId="S::bixb9852@stthomas.edu::f496ce14-5180-4ef5-9bd3-28d0f7285298" providerId="AD" clId="Web-{C1D72734-E43E-B6B3-D2CD-DE44813F66B8}" dt="2023-05-09T23:56:09.678" v="2137" actId="1076"/>
          <ac:spMkLst>
            <pc:docMk/>
            <pc:sldMk cId="2750657373" sldId="263"/>
            <ac:spMk id="2" creationId="{69402645-FEEA-D2A4-6F98-BD7B7C91CB80}"/>
          </ac:spMkLst>
        </pc:spChg>
        <pc:spChg chg="mod">
          <ac:chgData name="Bixby, Eric R." userId="S::bixb9852@stthomas.edu::f496ce14-5180-4ef5-9bd3-28d0f7285298" providerId="AD" clId="Web-{C1D72734-E43E-B6B3-D2CD-DE44813F66B8}" dt="2023-05-09T23:57:23.039" v="2319" actId="20577"/>
          <ac:spMkLst>
            <pc:docMk/>
            <pc:sldMk cId="2750657373" sldId="263"/>
            <ac:spMk id="3" creationId="{9306F49D-1B58-6E63-6CEC-E48B1C28BE07}"/>
          </ac:spMkLst>
        </pc:spChg>
      </pc:sldChg>
      <pc:sldChg chg="modSp">
        <pc:chgData name="Bixby, Eric R." userId="S::bixb9852@stthomas.edu::f496ce14-5180-4ef5-9bd3-28d0f7285298" providerId="AD" clId="Web-{C1D72734-E43E-B6B3-D2CD-DE44813F66B8}" dt="2023-05-09T23:54:22.456" v="2089" actId="20577"/>
        <pc:sldMkLst>
          <pc:docMk/>
          <pc:sldMk cId="3719384036" sldId="264"/>
        </pc:sldMkLst>
        <pc:spChg chg="mod">
          <ac:chgData name="Bixby, Eric R." userId="S::bixb9852@stthomas.edu::f496ce14-5180-4ef5-9bd3-28d0f7285298" providerId="AD" clId="Web-{C1D72734-E43E-B6B3-D2CD-DE44813F66B8}" dt="2023-05-09T23:54:22.456" v="2089" actId="20577"/>
          <ac:spMkLst>
            <pc:docMk/>
            <pc:sldMk cId="3719384036" sldId="264"/>
            <ac:spMk id="4" creationId="{BB69B5FC-A8F8-5EE0-3740-FF38A92D50EF}"/>
          </ac:spMkLst>
        </pc:spChg>
      </pc:sldChg>
      <pc:sldChg chg="addSp delSp modSp new">
        <pc:chgData name="Bixby, Eric R." userId="S::bixb9852@stthomas.edu::f496ce14-5180-4ef5-9bd3-28d0f7285298" providerId="AD" clId="Web-{C1D72734-E43E-B6B3-D2CD-DE44813F66B8}" dt="2023-05-09T23:47:02.184" v="1193" actId="20577"/>
        <pc:sldMkLst>
          <pc:docMk/>
          <pc:sldMk cId="315019413" sldId="265"/>
        </pc:sldMkLst>
        <pc:spChg chg="mod">
          <ac:chgData name="Bixby, Eric R." userId="S::bixb9852@stthomas.edu::f496ce14-5180-4ef5-9bd3-28d0f7285298" providerId="AD" clId="Web-{C1D72734-E43E-B6B3-D2CD-DE44813F66B8}" dt="2023-05-09T23:16:12.447" v="327" actId="20577"/>
          <ac:spMkLst>
            <pc:docMk/>
            <pc:sldMk cId="315019413" sldId="265"/>
            <ac:spMk id="2" creationId="{80D48C44-380D-5A04-52C2-05E367B74A9E}"/>
          </ac:spMkLst>
        </pc:spChg>
        <pc:spChg chg="del mod">
          <ac:chgData name="Bixby, Eric R." userId="S::bixb9852@stthomas.edu::f496ce14-5180-4ef5-9bd3-28d0f7285298" providerId="AD" clId="Web-{C1D72734-E43E-B6B3-D2CD-DE44813F66B8}" dt="2023-05-09T23:12:47.426" v="114"/>
          <ac:spMkLst>
            <pc:docMk/>
            <pc:sldMk cId="315019413" sldId="265"/>
            <ac:spMk id="3" creationId="{EF1602DF-7A34-90A5-4A8C-E63B778179DF}"/>
          </ac:spMkLst>
        </pc:spChg>
        <pc:spChg chg="add mod">
          <ac:chgData name="Bixby, Eric R." userId="S::bixb9852@stthomas.edu::f496ce14-5180-4ef5-9bd3-28d0f7285298" providerId="AD" clId="Web-{C1D72734-E43E-B6B3-D2CD-DE44813F66B8}" dt="2023-05-09T23:47:02.184" v="1193" actId="20577"/>
          <ac:spMkLst>
            <pc:docMk/>
            <pc:sldMk cId="315019413" sldId="265"/>
            <ac:spMk id="4" creationId="{6E066220-B36D-49F7-5147-1EF20872B133}"/>
          </ac:spMkLst>
        </pc:spChg>
      </pc:sldChg>
      <pc:sldChg chg="addSp delSp modSp new modNotes">
        <pc:chgData name="Bixby, Eric R." userId="S::bixb9852@stthomas.edu::f496ce14-5180-4ef5-9bd3-28d0f7285298" providerId="AD" clId="Web-{C1D72734-E43E-B6B3-D2CD-DE44813F66B8}" dt="2023-05-09T23:46:52.226" v="1183"/>
        <pc:sldMkLst>
          <pc:docMk/>
          <pc:sldMk cId="2068169639" sldId="266"/>
        </pc:sldMkLst>
        <pc:spChg chg="mod">
          <ac:chgData name="Bixby, Eric R." userId="S::bixb9852@stthomas.edu::f496ce14-5180-4ef5-9bd3-28d0f7285298" providerId="AD" clId="Web-{C1D72734-E43E-B6B3-D2CD-DE44813F66B8}" dt="2023-05-09T23:26:39.368" v="401" actId="20577"/>
          <ac:spMkLst>
            <pc:docMk/>
            <pc:sldMk cId="2068169639" sldId="266"/>
            <ac:spMk id="2" creationId="{1C940616-1473-17C7-14C5-DEB8E06B0662}"/>
          </ac:spMkLst>
        </pc:spChg>
        <pc:spChg chg="del">
          <ac:chgData name="Bixby, Eric R." userId="S::bixb9852@stthomas.edu::f496ce14-5180-4ef5-9bd3-28d0f7285298" providerId="AD" clId="Web-{C1D72734-E43E-B6B3-D2CD-DE44813F66B8}" dt="2023-05-09T23:19:07.248" v="341"/>
          <ac:spMkLst>
            <pc:docMk/>
            <pc:sldMk cId="2068169639" sldId="266"/>
            <ac:spMk id="3" creationId="{F389515B-502E-2C6D-506A-1D6F738B66B2}"/>
          </ac:spMkLst>
        </pc:spChg>
        <pc:spChg chg="add del mod">
          <ac:chgData name="Bixby, Eric R." userId="S::bixb9852@stthomas.edu::f496ce14-5180-4ef5-9bd3-28d0f7285298" providerId="AD" clId="Web-{C1D72734-E43E-B6B3-D2CD-DE44813F66B8}" dt="2023-05-09T23:21:11.579" v="348"/>
          <ac:spMkLst>
            <pc:docMk/>
            <pc:sldMk cId="2068169639" sldId="266"/>
            <ac:spMk id="6" creationId="{F89FF1B5-0E7C-6D57-353C-B5F8D44E1CA4}"/>
          </ac:spMkLst>
        </pc:spChg>
        <pc:picChg chg="add del mod ord">
          <ac:chgData name="Bixby, Eric R." userId="S::bixb9852@stthomas.edu::f496ce14-5180-4ef5-9bd3-28d0f7285298" providerId="AD" clId="Web-{C1D72734-E43E-B6B3-D2CD-DE44813F66B8}" dt="2023-05-09T23:19:31.561" v="347"/>
          <ac:picMkLst>
            <pc:docMk/>
            <pc:sldMk cId="2068169639" sldId="266"/>
            <ac:picMk id="4" creationId="{DD61A67E-EF1B-1B8B-210F-643426F64EB5}"/>
          </ac:picMkLst>
        </pc:picChg>
        <pc:picChg chg="add mod ord">
          <ac:chgData name="Bixby, Eric R." userId="S::bixb9852@stthomas.edu::f496ce14-5180-4ef5-9bd3-28d0f7285298" providerId="AD" clId="Web-{C1D72734-E43E-B6B3-D2CD-DE44813F66B8}" dt="2023-05-09T23:26:07.102" v="389" actId="1076"/>
          <ac:picMkLst>
            <pc:docMk/>
            <pc:sldMk cId="2068169639" sldId="266"/>
            <ac:picMk id="7" creationId="{9A949EDD-6291-C51F-1CAD-8267877D3BD8}"/>
          </ac:picMkLst>
        </pc:picChg>
        <pc:picChg chg="add mod">
          <ac:chgData name="Bixby, Eric R." userId="S::bixb9852@stthomas.edu::f496ce14-5180-4ef5-9bd3-28d0f7285298" providerId="AD" clId="Web-{C1D72734-E43E-B6B3-D2CD-DE44813F66B8}" dt="2023-05-09T23:24:53.256" v="383" actId="14100"/>
          <ac:picMkLst>
            <pc:docMk/>
            <pc:sldMk cId="2068169639" sldId="266"/>
            <ac:picMk id="8" creationId="{EAA766A4-4C8E-8465-6F30-4F4D3586ABDA}"/>
          </ac:picMkLst>
        </pc:picChg>
      </pc:sldChg>
      <pc:sldChg chg="new">
        <pc:chgData name="Bixby, Eric R." userId="S::bixb9852@stthomas.edu::f496ce14-5180-4ef5-9bd3-28d0f7285298" providerId="AD" clId="Web-{C1D72734-E43E-B6B3-D2CD-DE44813F66B8}" dt="2023-05-09T23:16:47.416" v="332"/>
        <pc:sldMkLst>
          <pc:docMk/>
          <pc:sldMk cId="1881992381" sldId="267"/>
        </pc:sldMkLst>
      </pc:sldChg>
      <pc:sldChg chg="addSp delSp modSp new ord modNotes">
        <pc:chgData name="Bixby, Eric R." userId="S::bixb9852@stthomas.edu::f496ce14-5180-4ef5-9bd3-28d0f7285298" providerId="AD" clId="Web-{C1D72734-E43E-B6B3-D2CD-DE44813F66B8}" dt="2023-05-09T23:53:26.627" v="2074"/>
        <pc:sldMkLst>
          <pc:docMk/>
          <pc:sldMk cId="1139496894" sldId="271"/>
        </pc:sldMkLst>
        <pc:spChg chg="mod">
          <ac:chgData name="Bixby, Eric R." userId="S::bixb9852@stthomas.edu::f496ce14-5180-4ef5-9bd3-28d0f7285298" providerId="AD" clId="Web-{C1D72734-E43E-B6B3-D2CD-DE44813F66B8}" dt="2023-05-09T23:47:35.571" v="1225" actId="1076"/>
          <ac:spMkLst>
            <pc:docMk/>
            <pc:sldMk cId="1139496894" sldId="271"/>
            <ac:spMk id="2" creationId="{37D4FB50-9C8C-2412-ABDD-9ACE53952B88}"/>
          </ac:spMkLst>
        </pc:spChg>
        <pc:spChg chg="del">
          <ac:chgData name="Bixby, Eric R." userId="S::bixb9852@stthomas.edu::f496ce14-5180-4ef5-9bd3-28d0f7285298" providerId="AD" clId="Web-{C1D72734-E43E-B6B3-D2CD-DE44813F66B8}" dt="2023-05-09T23:47:26.243" v="1222"/>
          <ac:spMkLst>
            <pc:docMk/>
            <pc:sldMk cId="1139496894" sldId="271"/>
            <ac:spMk id="3" creationId="{351A2427-479E-E1AB-4BE8-A5FD953A3D32}"/>
          </ac:spMkLst>
        </pc:spChg>
        <pc:picChg chg="add mod ord">
          <ac:chgData name="Bixby, Eric R." userId="S::bixb9852@stthomas.edu::f496ce14-5180-4ef5-9bd3-28d0f7285298" providerId="AD" clId="Web-{C1D72734-E43E-B6B3-D2CD-DE44813F66B8}" dt="2023-05-09T23:47:48.618" v="1229" actId="14100"/>
          <ac:picMkLst>
            <pc:docMk/>
            <pc:sldMk cId="1139496894" sldId="271"/>
            <ac:picMk id="4" creationId="{46EF522F-7A40-2A39-97F8-1837F00B4986}"/>
          </ac:picMkLst>
        </pc:picChg>
        <pc:picChg chg="add mod">
          <ac:chgData name="Bixby, Eric R." userId="S::bixb9852@stthomas.edu::f496ce14-5180-4ef5-9bd3-28d0f7285298" providerId="AD" clId="Web-{C1D72734-E43E-B6B3-D2CD-DE44813F66B8}" dt="2023-05-09T23:48:23.588" v="1235" actId="1076"/>
          <ac:picMkLst>
            <pc:docMk/>
            <pc:sldMk cId="1139496894" sldId="271"/>
            <ac:picMk id="5" creationId="{77245046-810E-BFBA-0A0E-46A0A862868B}"/>
          </ac:picMkLst>
        </pc:picChg>
      </pc:sldChg>
      <pc:sldChg chg="modSp new">
        <pc:chgData name="Bixby, Eric R." userId="S::bixb9852@stthomas.edu::f496ce14-5180-4ef5-9bd3-28d0f7285298" providerId="AD" clId="Web-{C1D72734-E43E-B6B3-D2CD-DE44813F66B8}" dt="2023-05-09T23:55:08.411" v="2095" actId="20577"/>
        <pc:sldMkLst>
          <pc:docMk/>
          <pc:sldMk cId="3750006335" sldId="272"/>
        </pc:sldMkLst>
        <pc:spChg chg="mod">
          <ac:chgData name="Bixby, Eric R." userId="S::bixb9852@stthomas.edu::f496ce14-5180-4ef5-9bd3-28d0f7285298" providerId="AD" clId="Web-{C1D72734-E43E-B6B3-D2CD-DE44813F66B8}" dt="2023-05-09T23:54:04.096" v="2086" actId="1076"/>
          <ac:spMkLst>
            <pc:docMk/>
            <pc:sldMk cId="3750006335" sldId="272"/>
            <ac:spMk id="2" creationId="{997A4F37-D66B-D90B-1578-E28C1E382246}"/>
          </ac:spMkLst>
        </pc:spChg>
        <pc:spChg chg="mod">
          <ac:chgData name="Bixby, Eric R." userId="S::bixb9852@stthomas.edu::f496ce14-5180-4ef5-9bd3-28d0f7285298" providerId="AD" clId="Web-{C1D72734-E43E-B6B3-D2CD-DE44813F66B8}" dt="2023-05-09T23:55:08.411" v="2095" actId="20577"/>
          <ac:spMkLst>
            <pc:docMk/>
            <pc:sldMk cId="3750006335" sldId="272"/>
            <ac:spMk id="3" creationId="{A90C437D-3F7E-2805-3DA6-4FDDC2FA0C4B}"/>
          </ac:spMkLst>
        </pc:spChg>
      </pc:sldChg>
    </pc:docChg>
  </pc:docChgLst>
  <pc:docChgLst>
    <pc:chgData name="Shishkin, Anthony E." userId="S::shis4133@stthomas.edu::1c5adf8f-4f20-4207-a41a-d20b0c2a4cd0" providerId="AD" clId="Web-{AF01ECB2-4C02-4957-3F6E-A0FE5FBA9184}"/>
    <pc:docChg chg="delSld modSld">
      <pc:chgData name="Shishkin, Anthony E." userId="S::shis4133@stthomas.edu::1c5adf8f-4f20-4207-a41a-d20b0c2a4cd0" providerId="AD" clId="Web-{AF01ECB2-4C02-4957-3F6E-A0FE5FBA9184}" dt="2023-05-10T15:19:53.857" v="17" actId="20577"/>
      <pc:docMkLst>
        <pc:docMk/>
      </pc:docMkLst>
      <pc:sldChg chg="modSp">
        <pc:chgData name="Shishkin, Anthony E." userId="S::shis4133@stthomas.edu::1c5adf8f-4f20-4207-a41a-d20b0c2a4cd0" providerId="AD" clId="Web-{AF01ECB2-4C02-4957-3F6E-A0FE5FBA9184}" dt="2023-05-10T15:17:53.044" v="0" actId="14100"/>
        <pc:sldMkLst>
          <pc:docMk/>
          <pc:sldMk cId="3168974179" sldId="256"/>
        </pc:sldMkLst>
        <pc:spChg chg="mod">
          <ac:chgData name="Shishkin, Anthony E." userId="S::shis4133@stthomas.edu::1c5adf8f-4f20-4207-a41a-d20b0c2a4cd0" providerId="AD" clId="Web-{AF01ECB2-4C02-4957-3F6E-A0FE5FBA9184}" dt="2023-05-10T15:17:53.044" v="0" actId="14100"/>
          <ac:spMkLst>
            <pc:docMk/>
            <pc:sldMk cId="3168974179" sldId="256"/>
            <ac:spMk id="3" creationId="{C603196F-2B5D-AC3F-6C9A-905E4E019423}"/>
          </ac:spMkLst>
        </pc:spChg>
      </pc:sldChg>
      <pc:sldChg chg="del">
        <pc:chgData name="Shishkin, Anthony E." userId="S::shis4133@stthomas.edu::1c5adf8f-4f20-4207-a41a-d20b0c2a4cd0" providerId="AD" clId="Web-{AF01ECB2-4C02-4957-3F6E-A0FE5FBA9184}" dt="2023-05-10T15:18:44.872" v="1"/>
        <pc:sldMkLst>
          <pc:docMk/>
          <pc:sldMk cId="3719384036" sldId="264"/>
        </pc:sldMkLst>
      </pc:sldChg>
      <pc:sldChg chg="modSp">
        <pc:chgData name="Shishkin, Anthony E." userId="S::shis4133@stthomas.edu::1c5adf8f-4f20-4207-a41a-d20b0c2a4cd0" providerId="AD" clId="Web-{AF01ECB2-4C02-4957-3F6E-A0FE5FBA9184}" dt="2023-05-10T15:19:53.857" v="17" actId="20577"/>
        <pc:sldMkLst>
          <pc:docMk/>
          <pc:sldMk cId="138750122" sldId="270"/>
        </pc:sldMkLst>
        <pc:spChg chg="mod">
          <ac:chgData name="Shishkin, Anthony E." userId="S::shis4133@stthomas.edu::1c5adf8f-4f20-4207-a41a-d20b0c2a4cd0" providerId="AD" clId="Web-{AF01ECB2-4C02-4957-3F6E-A0FE5FBA9184}" dt="2023-05-10T15:19:53.857" v="17" actId="20577"/>
          <ac:spMkLst>
            <pc:docMk/>
            <pc:sldMk cId="138750122" sldId="270"/>
            <ac:spMk id="3" creationId="{5F43C415-F1F6-B2CE-2B98-FBCED088AE01}"/>
          </ac:spMkLst>
        </pc:spChg>
      </pc:sldChg>
    </pc:docChg>
  </pc:docChgLst>
  <pc:docChgLst>
    <pc:chgData name="Rooney, Chris J." userId="S::roon4169@stthomas.edu::e3aeb1ef-f999-456c-be30-fa06364a8607" providerId="AD" clId="Web-{96870023-90E6-4151-87EC-EC8C86A21C9C}"/>
    <pc:docChg chg="addSld delSld modSld sldOrd addMainMaster delMainMaster">
      <pc:chgData name="Rooney, Chris J." userId="S::roon4169@stthomas.edu::e3aeb1ef-f999-456c-be30-fa06364a8607" providerId="AD" clId="Web-{96870023-90E6-4151-87EC-EC8C86A21C9C}" dt="2023-05-09T21:37:06.659" v="218" actId="20577"/>
      <pc:docMkLst>
        <pc:docMk/>
      </pc:docMkLst>
      <pc:sldChg chg="addSp delSp modSp del mod setBg modClrScheme addAnim delDesignElem chgLayout">
        <pc:chgData name="Rooney, Chris J." userId="S::roon4169@stthomas.edu::e3aeb1ef-f999-456c-be30-fa06364a8607" providerId="AD" clId="Web-{96870023-90E6-4151-87EC-EC8C86A21C9C}" dt="2023-05-09T20:32:00.814" v="24"/>
        <pc:sldMkLst>
          <pc:docMk/>
          <pc:sldMk cId="109857222" sldId="256"/>
        </pc:sldMkLst>
        <pc:spChg chg="mod ord">
          <ac:chgData name="Rooney, Chris J." userId="S::roon4169@stthomas.edu::e3aeb1ef-f999-456c-be30-fa06364a8607" providerId="AD" clId="Web-{96870023-90E6-4151-87EC-EC8C86A21C9C}" dt="2023-05-09T20:31:39.532" v="22"/>
          <ac:spMkLst>
            <pc:docMk/>
            <pc:sldMk cId="109857222" sldId="256"/>
            <ac:spMk id="2" creationId="{00000000-0000-0000-0000-000000000000}"/>
          </ac:spMkLst>
        </pc:spChg>
        <pc:spChg chg="mod ord">
          <ac:chgData name="Rooney, Chris J." userId="S::roon4169@stthomas.edu::e3aeb1ef-f999-456c-be30-fa06364a8607" providerId="AD" clId="Web-{96870023-90E6-4151-87EC-EC8C86A21C9C}" dt="2023-05-09T20:31:39.532" v="22"/>
          <ac:spMkLst>
            <pc:docMk/>
            <pc:sldMk cId="109857222" sldId="256"/>
            <ac:spMk id="3" creationId="{00000000-0000-0000-0000-000000000000}"/>
          </ac:spMkLst>
        </pc:spChg>
        <pc:spChg chg="add del">
          <ac:chgData name="Rooney, Chris J." userId="S::roon4169@stthomas.edu::e3aeb1ef-f999-456c-be30-fa06364a8607" providerId="AD" clId="Web-{96870023-90E6-4151-87EC-EC8C86A21C9C}" dt="2023-05-09T20:31:39.532" v="22"/>
          <ac:spMkLst>
            <pc:docMk/>
            <pc:sldMk cId="109857222" sldId="256"/>
            <ac:spMk id="9" creationId="{7A18C9FB-EC4C-4DAE-8F7D-C6E5AF607958}"/>
          </ac:spMkLst>
        </pc:spChg>
        <pc:spChg chg="add del">
          <ac:chgData name="Rooney, Chris J." userId="S::roon4169@stthomas.edu::e3aeb1ef-f999-456c-be30-fa06364a8607" providerId="AD" clId="Web-{96870023-90E6-4151-87EC-EC8C86A21C9C}" dt="2023-05-09T20:31:39.532" v="22"/>
          <ac:spMkLst>
            <pc:docMk/>
            <pc:sldMk cId="109857222" sldId="256"/>
            <ac:spMk id="11" creationId="{3B2B1500-BB55-471C-8A9E-67288297ECE1}"/>
          </ac:spMkLst>
        </pc:spChg>
        <pc:spChg chg="add del">
          <ac:chgData name="Rooney, Chris J." userId="S::roon4169@stthomas.edu::e3aeb1ef-f999-456c-be30-fa06364a8607" providerId="AD" clId="Web-{96870023-90E6-4151-87EC-EC8C86A21C9C}" dt="2023-05-09T20:31:39.532" v="22"/>
          <ac:spMkLst>
            <pc:docMk/>
            <pc:sldMk cId="109857222" sldId="256"/>
            <ac:spMk id="13" creationId="{3045E22C-A99D-41BB-AF14-EF1B1E745A70}"/>
          </ac:spMkLst>
        </pc:spChg>
        <pc:picChg chg="add">
          <ac:chgData name="Rooney, Chris J." userId="S::roon4169@stthomas.edu::e3aeb1ef-f999-456c-be30-fa06364a8607" providerId="AD" clId="Web-{96870023-90E6-4151-87EC-EC8C86A21C9C}" dt="2023-05-09T20:30:38.062" v="17"/>
          <ac:picMkLst>
            <pc:docMk/>
            <pc:sldMk cId="109857222" sldId="256"/>
            <ac:picMk id="4" creationId="{FA258DC6-CE1B-85C1-EA77-721E3C0DB25F}"/>
          </ac:picMkLst>
        </pc:picChg>
      </pc:sldChg>
      <pc:sldChg chg="modSp new">
        <pc:chgData name="Rooney, Chris J." userId="S::roon4169@stthomas.edu::e3aeb1ef-f999-456c-be30-fa06364a8607" providerId="AD" clId="Web-{96870023-90E6-4151-87EC-EC8C86A21C9C}" dt="2023-05-09T21:37:06.659" v="218" actId="20577"/>
        <pc:sldMkLst>
          <pc:docMk/>
          <pc:sldMk cId="439095127" sldId="256"/>
        </pc:sldMkLst>
        <pc:spChg chg="mod">
          <ac:chgData name="Rooney, Chris J." userId="S::roon4169@stthomas.edu::e3aeb1ef-f999-456c-be30-fa06364a8607" providerId="AD" clId="Web-{96870023-90E6-4151-87EC-EC8C86A21C9C}" dt="2023-05-09T21:37:06.659" v="218" actId="20577"/>
          <ac:spMkLst>
            <pc:docMk/>
            <pc:sldMk cId="439095127" sldId="256"/>
            <ac:spMk id="2" creationId="{D3A43E28-569A-CFA4-FDC7-BE8B193F07D1}"/>
          </ac:spMkLst>
        </pc:spChg>
      </pc:sldChg>
      <pc:sldChg chg="addSp delSp modSp new del mod setBg modClrScheme chgLayout">
        <pc:chgData name="Rooney, Chris J." userId="S::roon4169@stthomas.edu::e3aeb1ef-f999-456c-be30-fa06364a8607" providerId="AD" clId="Web-{96870023-90E6-4151-87EC-EC8C86A21C9C}" dt="2023-05-09T20:36:03.226" v="130"/>
        <pc:sldMkLst>
          <pc:docMk/>
          <pc:sldMk cId="2839655122" sldId="256"/>
        </pc:sldMkLst>
        <pc:spChg chg="mod">
          <ac:chgData name="Rooney, Chris J." userId="S::roon4169@stthomas.edu::e3aeb1ef-f999-456c-be30-fa06364a8607" providerId="AD" clId="Web-{96870023-90E6-4151-87EC-EC8C86A21C9C}" dt="2023-05-09T20:36:01.664" v="129" actId="20577"/>
          <ac:spMkLst>
            <pc:docMk/>
            <pc:sldMk cId="2839655122" sldId="256"/>
            <ac:spMk id="2" creationId="{4D571F15-2405-87F1-A752-E74FAD1E2FB1}"/>
          </ac:spMkLst>
        </pc:spChg>
        <pc:spChg chg="mod">
          <ac:chgData name="Rooney, Chris J." userId="S::roon4169@stthomas.edu::e3aeb1ef-f999-456c-be30-fa06364a8607" providerId="AD" clId="Web-{96870023-90E6-4151-87EC-EC8C86A21C9C}" dt="2023-05-09T20:35:40.585" v="122"/>
          <ac:spMkLst>
            <pc:docMk/>
            <pc:sldMk cId="2839655122" sldId="256"/>
            <ac:spMk id="3" creationId="{66C78AB9-FC0C-5A72-1181-BDD352B221AC}"/>
          </ac:spMkLst>
        </pc:spChg>
        <pc:spChg chg="add del">
          <ac:chgData name="Rooney, Chris J." userId="S::roon4169@stthomas.edu::e3aeb1ef-f999-456c-be30-fa06364a8607" providerId="AD" clId="Web-{96870023-90E6-4151-87EC-EC8C86A21C9C}" dt="2023-05-09T20:35:33.444" v="117"/>
          <ac:spMkLst>
            <pc:docMk/>
            <pc:sldMk cId="2839655122" sldId="256"/>
            <ac:spMk id="9" creationId="{5AF95C2A-DC97-4FC5-B4D7-ECA8B8A660E9}"/>
          </ac:spMkLst>
        </pc:spChg>
        <pc:spChg chg="add del">
          <ac:chgData name="Rooney, Chris J." userId="S::roon4169@stthomas.edu::e3aeb1ef-f999-456c-be30-fa06364a8607" providerId="AD" clId="Web-{96870023-90E6-4151-87EC-EC8C86A21C9C}" dt="2023-05-09T20:35:40.507" v="121"/>
          <ac:spMkLst>
            <pc:docMk/>
            <pc:sldMk cId="2839655122" sldId="256"/>
            <ac:spMk id="10" creationId="{A88F843D-1C1B-C740-AC27-E3238D0F5F47}"/>
          </ac:spMkLst>
        </pc:spChg>
        <pc:spChg chg="add del">
          <ac:chgData name="Rooney, Chris J." userId="S::roon4169@stthomas.edu::e3aeb1ef-f999-456c-be30-fa06364a8607" providerId="AD" clId="Web-{96870023-90E6-4151-87EC-EC8C86A21C9C}" dt="2023-05-09T20:35:33.444" v="117"/>
          <ac:spMkLst>
            <pc:docMk/>
            <pc:sldMk cId="2839655122" sldId="256"/>
            <ac:spMk id="11" creationId="{DEAF34AB-AE16-45B5-ABC1-801F062234F5}"/>
          </ac:spMkLst>
        </pc:spChg>
        <pc:spChg chg="add del">
          <ac:chgData name="Rooney, Chris J." userId="S::roon4169@stthomas.edu::e3aeb1ef-f999-456c-be30-fa06364a8607" providerId="AD" clId="Web-{96870023-90E6-4151-87EC-EC8C86A21C9C}" dt="2023-05-09T20:35:40.507" v="121"/>
          <ac:spMkLst>
            <pc:docMk/>
            <pc:sldMk cId="2839655122" sldId="256"/>
            <ac:spMk id="12" creationId="{BEAF657C-A66C-40D7-8756-3636B5A52257}"/>
          </ac:spMkLst>
        </pc:spChg>
        <pc:spChg chg="add del">
          <ac:chgData name="Rooney, Chris J." userId="S::roon4169@stthomas.edu::e3aeb1ef-f999-456c-be30-fa06364a8607" providerId="AD" clId="Web-{96870023-90E6-4151-87EC-EC8C86A21C9C}" dt="2023-05-09T20:35:33.444" v="117"/>
          <ac:spMkLst>
            <pc:docMk/>
            <pc:sldMk cId="2839655122" sldId="256"/>
            <ac:spMk id="13" creationId="{91080BBA-334D-47E7-984F-354D2ADEEB59}"/>
          </ac:spMkLst>
        </pc:spChg>
        <pc:spChg chg="add del">
          <ac:chgData name="Rooney, Chris J." userId="S::roon4169@stthomas.edu::e3aeb1ef-f999-456c-be30-fa06364a8607" providerId="AD" clId="Web-{96870023-90E6-4151-87EC-EC8C86A21C9C}" dt="2023-05-09T20:35:40.507" v="121"/>
          <ac:spMkLst>
            <pc:docMk/>
            <pc:sldMk cId="2839655122" sldId="256"/>
            <ac:spMk id="14" creationId="{3EF0896F-B937-46AC-AA33-5ACC203E6C3B}"/>
          </ac:spMkLst>
        </pc:spChg>
        <pc:spChg chg="add del">
          <ac:chgData name="Rooney, Chris J." userId="S::roon4169@stthomas.edu::e3aeb1ef-f999-456c-be30-fa06364a8607" providerId="AD" clId="Web-{96870023-90E6-4151-87EC-EC8C86A21C9C}" dt="2023-05-09T20:35:36.648" v="119"/>
          <ac:spMkLst>
            <pc:docMk/>
            <pc:sldMk cId="2839655122" sldId="256"/>
            <ac:spMk id="21" creationId="{70105F5E-5B61-4F51-927C-5B28DB7DD9BB}"/>
          </ac:spMkLst>
        </pc:spChg>
        <pc:spChg chg="add">
          <ac:chgData name="Rooney, Chris J." userId="S::roon4169@stthomas.edu::e3aeb1ef-f999-456c-be30-fa06364a8607" providerId="AD" clId="Web-{96870023-90E6-4151-87EC-EC8C86A21C9C}" dt="2023-05-09T20:35:40.585" v="122"/>
          <ac:spMkLst>
            <pc:docMk/>
            <pc:sldMk cId="2839655122" sldId="256"/>
            <ac:spMk id="26" creationId="{19F9BF86-FE94-4517-B97D-026C7515E589}"/>
          </ac:spMkLst>
        </pc:spChg>
        <pc:spChg chg="add">
          <ac:chgData name="Rooney, Chris J." userId="S::roon4169@stthomas.edu::e3aeb1ef-f999-456c-be30-fa06364a8607" providerId="AD" clId="Web-{96870023-90E6-4151-87EC-EC8C86A21C9C}" dt="2023-05-09T20:35:40.585" v="122"/>
          <ac:spMkLst>
            <pc:docMk/>
            <pc:sldMk cId="2839655122" sldId="256"/>
            <ac:spMk id="27" creationId="{D983080A-6551-4451-BD82-99B048897B29}"/>
          </ac:spMkLst>
        </pc:spChg>
        <pc:grpChg chg="add del">
          <ac:chgData name="Rooney, Chris J." userId="S::roon4169@stthomas.edu::e3aeb1ef-f999-456c-be30-fa06364a8607" providerId="AD" clId="Web-{96870023-90E6-4151-87EC-EC8C86A21C9C}" dt="2023-05-09T20:35:33.444" v="117"/>
          <ac:grpSpMkLst>
            <pc:docMk/>
            <pc:sldMk cId="2839655122" sldId="256"/>
            <ac:grpSpMk id="15" creationId="{CD90B6BE-4608-41D2-B075-FF612C55AFCA}"/>
          </ac:grpSpMkLst>
        </pc:grpChg>
        <pc:picChg chg="add del">
          <ac:chgData name="Rooney, Chris J." userId="S::roon4169@stthomas.edu::e3aeb1ef-f999-456c-be30-fa06364a8607" providerId="AD" clId="Web-{96870023-90E6-4151-87EC-EC8C86A21C9C}" dt="2023-05-09T20:35:33.444" v="117"/>
          <ac:picMkLst>
            <pc:docMk/>
            <pc:sldMk cId="2839655122" sldId="256"/>
            <ac:picMk id="4" creationId="{2711C6F8-A694-5E08-5CF9-CF0E52602892}"/>
          </ac:picMkLst>
        </pc:picChg>
        <pc:picChg chg="add del">
          <ac:chgData name="Rooney, Chris J." userId="S::roon4169@stthomas.edu::e3aeb1ef-f999-456c-be30-fa06364a8607" providerId="AD" clId="Web-{96870023-90E6-4151-87EC-EC8C86A21C9C}" dt="2023-05-09T20:35:40.507" v="121"/>
          <ac:picMkLst>
            <pc:docMk/>
            <pc:sldMk cId="2839655122" sldId="256"/>
            <ac:picMk id="5" creationId="{6A9E72DC-3032-0F11-EC92-63102E2CA830}"/>
          </ac:picMkLst>
        </pc:picChg>
        <pc:picChg chg="add del">
          <ac:chgData name="Rooney, Chris J." userId="S::roon4169@stthomas.edu::e3aeb1ef-f999-456c-be30-fa06364a8607" providerId="AD" clId="Web-{96870023-90E6-4151-87EC-EC8C86A21C9C}" dt="2023-05-09T20:35:36.648" v="119"/>
          <ac:picMkLst>
            <pc:docMk/>
            <pc:sldMk cId="2839655122" sldId="256"/>
            <ac:picMk id="22" creationId="{4B6F5CCD-A049-7817-F14D-54AB00A4D184}"/>
          </ac:picMkLst>
        </pc:picChg>
        <pc:picChg chg="add del">
          <ac:chgData name="Rooney, Chris J." userId="S::roon4169@stthomas.edu::e3aeb1ef-f999-456c-be30-fa06364a8607" providerId="AD" clId="Web-{96870023-90E6-4151-87EC-EC8C86A21C9C}" dt="2023-05-09T20:35:40.507" v="121"/>
          <ac:picMkLst>
            <pc:docMk/>
            <pc:sldMk cId="2839655122" sldId="256"/>
            <ac:picMk id="24" creationId="{E212FFF0-24AD-0A40-0A22-64B31D2AFCBE}"/>
          </ac:picMkLst>
        </pc:picChg>
        <pc:picChg chg="add">
          <ac:chgData name="Rooney, Chris J." userId="S::roon4169@stthomas.edu::e3aeb1ef-f999-456c-be30-fa06364a8607" providerId="AD" clId="Web-{96870023-90E6-4151-87EC-EC8C86A21C9C}" dt="2023-05-09T20:35:40.585" v="122"/>
          <ac:picMkLst>
            <pc:docMk/>
            <pc:sldMk cId="2839655122" sldId="256"/>
            <ac:picMk id="28" creationId="{B9DEBC85-F450-4742-01DD-55CC7261CDFB}"/>
          </ac:picMkLst>
        </pc:picChg>
        <pc:cxnChg chg="add">
          <ac:chgData name="Rooney, Chris J." userId="S::roon4169@stthomas.edu::e3aeb1ef-f999-456c-be30-fa06364a8607" providerId="AD" clId="Web-{96870023-90E6-4151-87EC-EC8C86A21C9C}" dt="2023-05-09T20:35:40.585" v="122"/>
          <ac:cxnSpMkLst>
            <pc:docMk/>
            <pc:sldMk cId="2839655122" sldId="256"/>
            <ac:cxnSpMk id="29" creationId="{8A5C8BF2-C035-4BFF-8802-A39723834415}"/>
          </ac:cxnSpMkLst>
        </pc:cxnChg>
      </pc:sldChg>
      <pc:sldChg chg="modSp new del">
        <pc:chgData name="Rooney, Chris J." userId="S::roon4169@stthomas.edu::e3aeb1ef-f999-456c-be30-fa06364a8607" providerId="AD" clId="Web-{96870023-90E6-4151-87EC-EC8C86A21C9C}" dt="2023-05-09T21:33:35.230" v="136"/>
        <pc:sldMkLst>
          <pc:docMk/>
          <pc:sldMk cId="2911690125" sldId="256"/>
        </pc:sldMkLst>
        <pc:spChg chg="mod">
          <ac:chgData name="Rooney, Chris J." userId="S::roon4169@stthomas.edu::e3aeb1ef-f999-456c-be30-fa06364a8607" providerId="AD" clId="Web-{96870023-90E6-4151-87EC-EC8C86A21C9C}" dt="2023-05-09T20:36:11.399" v="135" actId="20577"/>
          <ac:spMkLst>
            <pc:docMk/>
            <pc:sldMk cId="2911690125" sldId="256"/>
            <ac:spMk id="2" creationId="{5F4392B6-490B-1A0A-4506-B2E6855F4004}"/>
          </ac:spMkLst>
        </pc:spChg>
      </pc:sldChg>
      <pc:sldChg chg="addSp delSp modSp new del mod setBg modClrScheme addAnim delAnim setClrOvrMap chgLayout">
        <pc:chgData name="Rooney, Chris J." userId="S::roon4169@stthomas.edu::e3aeb1ef-f999-456c-be30-fa06364a8607" providerId="AD" clId="Web-{96870023-90E6-4151-87EC-EC8C86A21C9C}" dt="2023-05-09T20:35:08.413" v="110"/>
        <pc:sldMkLst>
          <pc:docMk/>
          <pc:sldMk cId="3402933897" sldId="256"/>
        </pc:sldMkLst>
        <pc:spChg chg="mod">
          <ac:chgData name="Rooney, Chris J." userId="S::roon4169@stthomas.edu::e3aeb1ef-f999-456c-be30-fa06364a8607" providerId="AD" clId="Web-{96870023-90E6-4151-87EC-EC8C86A21C9C}" dt="2023-05-09T20:34:26.927" v="107"/>
          <ac:spMkLst>
            <pc:docMk/>
            <pc:sldMk cId="3402933897" sldId="256"/>
            <ac:spMk id="2" creationId="{3F859F25-6975-10C4-E7E0-386853DD16A7}"/>
          </ac:spMkLst>
        </pc:spChg>
        <pc:spChg chg="mod">
          <ac:chgData name="Rooney, Chris J." userId="S::roon4169@stthomas.edu::e3aeb1ef-f999-456c-be30-fa06364a8607" providerId="AD" clId="Web-{96870023-90E6-4151-87EC-EC8C86A21C9C}" dt="2023-05-09T20:34:26.927" v="107"/>
          <ac:spMkLst>
            <pc:docMk/>
            <pc:sldMk cId="3402933897" sldId="256"/>
            <ac:spMk id="3" creationId="{93808CDC-2448-9EBD-2DFC-4CD7E744DCF6}"/>
          </ac:spMkLst>
        </pc:spChg>
        <pc:spChg chg="add del">
          <ac:chgData name="Rooney, Chris J." userId="S::roon4169@stthomas.edu::e3aeb1ef-f999-456c-be30-fa06364a8607" providerId="AD" clId="Web-{96870023-90E6-4151-87EC-EC8C86A21C9C}" dt="2023-05-09T20:32:38.784" v="50"/>
          <ac:spMkLst>
            <pc:docMk/>
            <pc:sldMk cId="3402933897" sldId="256"/>
            <ac:spMk id="9" creationId="{2FB82883-1DC0-4BE1-A607-009095F3355A}"/>
          </ac:spMkLst>
        </pc:spChg>
        <pc:spChg chg="add del">
          <ac:chgData name="Rooney, Chris J." userId="S::roon4169@stthomas.edu::e3aeb1ef-f999-456c-be30-fa06364a8607" providerId="AD" clId="Web-{96870023-90E6-4151-87EC-EC8C86A21C9C}" dt="2023-05-09T20:32:38.784" v="50"/>
          <ac:spMkLst>
            <pc:docMk/>
            <pc:sldMk cId="3402933897" sldId="256"/>
            <ac:spMk id="11" creationId="{A3473CF9-37EB-43E7-89EF-D2D1C53D1DAC}"/>
          </ac:spMkLst>
        </pc:spChg>
        <pc:spChg chg="add del">
          <ac:chgData name="Rooney, Chris J." userId="S::roon4169@stthomas.edu::e3aeb1ef-f999-456c-be30-fa06364a8607" providerId="AD" clId="Web-{96870023-90E6-4151-87EC-EC8C86A21C9C}" dt="2023-05-09T20:32:38.784" v="50"/>
          <ac:spMkLst>
            <pc:docMk/>
            <pc:sldMk cId="3402933897" sldId="256"/>
            <ac:spMk id="13" creationId="{586B4EF9-43BA-4655-A6FF-1D8E21574C95}"/>
          </ac:spMkLst>
        </pc:spChg>
        <pc:spChg chg="add del">
          <ac:chgData name="Rooney, Chris J." userId="S::roon4169@stthomas.edu::e3aeb1ef-f999-456c-be30-fa06364a8607" providerId="AD" clId="Web-{96870023-90E6-4151-87EC-EC8C86A21C9C}" dt="2023-05-09T20:32:41.237" v="52"/>
          <ac:spMkLst>
            <pc:docMk/>
            <pc:sldMk cId="3402933897" sldId="256"/>
            <ac:spMk id="15" creationId="{C7938FEF-CAF3-4757-B8CD-B2284E7CAC88}"/>
          </ac:spMkLst>
        </pc:spChg>
        <pc:spChg chg="add del">
          <ac:chgData name="Rooney, Chris J." userId="S::roon4169@stthomas.edu::e3aeb1ef-f999-456c-be30-fa06364a8607" providerId="AD" clId="Web-{96870023-90E6-4151-87EC-EC8C86A21C9C}" dt="2023-05-09T20:32:41.237" v="52"/>
          <ac:spMkLst>
            <pc:docMk/>
            <pc:sldMk cId="3402933897" sldId="256"/>
            <ac:spMk id="16" creationId="{98C398B4-C37F-4CEC-A2C3-148A5ADBB1EF}"/>
          </ac:spMkLst>
        </pc:spChg>
        <pc:spChg chg="add del">
          <ac:chgData name="Rooney, Chris J." userId="S::roon4169@stthomas.edu::e3aeb1ef-f999-456c-be30-fa06364a8607" providerId="AD" clId="Web-{96870023-90E6-4151-87EC-EC8C86A21C9C}" dt="2023-05-09T20:32:41.237" v="52"/>
          <ac:spMkLst>
            <pc:docMk/>
            <pc:sldMk cId="3402933897" sldId="256"/>
            <ac:spMk id="17" creationId="{C318AF9F-8000-4610-8801-DFC69A5182A2}"/>
          </ac:spMkLst>
        </pc:spChg>
        <pc:spChg chg="add del">
          <ac:chgData name="Rooney, Chris J." userId="S::roon4169@stthomas.edu::e3aeb1ef-f999-456c-be30-fa06364a8607" providerId="AD" clId="Web-{96870023-90E6-4151-87EC-EC8C86A21C9C}" dt="2023-05-09T20:32:44.377" v="54"/>
          <ac:spMkLst>
            <pc:docMk/>
            <pc:sldMk cId="3402933897" sldId="256"/>
            <ac:spMk id="20" creationId="{4AA13AD3-0A4F-475A-BEBB-DEEFF5C096C3}"/>
          </ac:spMkLst>
        </pc:spChg>
        <pc:spChg chg="add del">
          <ac:chgData name="Rooney, Chris J." userId="S::roon4169@stthomas.edu::e3aeb1ef-f999-456c-be30-fa06364a8607" providerId="AD" clId="Web-{96870023-90E6-4151-87EC-EC8C86A21C9C}" dt="2023-05-09T20:32:48.174" v="56"/>
          <ac:spMkLst>
            <pc:docMk/>
            <pc:sldMk cId="3402933897" sldId="256"/>
            <ac:spMk id="23" creationId="{19F9BF86-FE94-4517-B97D-026C7515E589}"/>
          </ac:spMkLst>
        </pc:spChg>
        <pc:spChg chg="add del">
          <ac:chgData name="Rooney, Chris J." userId="S::roon4169@stthomas.edu::e3aeb1ef-f999-456c-be30-fa06364a8607" providerId="AD" clId="Web-{96870023-90E6-4151-87EC-EC8C86A21C9C}" dt="2023-05-09T20:32:48.174" v="56"/>
          <ac:spMkLst>
            <pc:docMk/>
            <pc:sldMk cId="3402933897" sldId="256"/>
            <ac:spMk id="25" creationId="{36136311-C81B-47C5-AE0A-5641A5A59520}"/>
          </ac:spMkLst>
        </pc:spChg>
        <pc:spChg chg="add del">
          <ac:chgData name="Rooney, Chris J." userId="S::roon4169@stthomas.edu::e3aeb1ef-f999-456c-be30-fa06364a8607" providerId="AD" clId="Web-{96870023-90E6-4151-87EC-EC8C86A21C9C}" dt="2023-05-09T20:32:59.987" v="62"/>
          <ac:spMkLst>
            <pc:docMk/>
            <pc:sldMk cId="3402933897" sldId="256"/>
            <ac:spMk id="28" creationId="{2FB82883-1DC0-4BE1-A607-009095F3355A}"/>
          </ac:spMkLst>
        </pc:spChg>
        <pc:spChg chg="add del">
          <ac:chgData name="Rooney, Chris J." userId="S::roon4169@stthomas.edu::e3aeb1ef-f999-456c-be30-fa06364a8607" providerId="AD" clId="Web-{96870023-90E6-4151-87EC-EC8C86A21C9C}" dt="2023-05-09T20:32:59.987" v="62"/>
          <ac:spMkLst>
            <pc:docMk/>
            <pc:sldMk cId="3402933897" sldId="256"/>
            <ac:spMk id="30" creationId="{A3473CF9-37EB-43E7-89EF-D2D1C53D1DAC}"/>
          </ac:spMkLst>
        </pc:spChg>
        <pc:spChg chg="add del">
          <ac:chgData name="Rooney, Chris J." userId="S::roon4169@stthomas.edu::e3aeb1ef-f999-456c-be30-fa06364a8607" providerId="AD" clId="Web-{96870023-90E6-4151-87EC-EC8C86A21C9C}" dt="2023-05-09T20:32:59.987" v="62"/>
          <ac:spMkLst>
            <pc:docMk/>
            <pc:sldMk cId="3402933897" sldId="256"/>
            <ac:spMk id="31" creationId="{586B4EF9-43BA-4655-A6FF-1D8E21574C95}"/>
          </ac:spMkLst>
        </pc:spChg>
        <pc:spChg chg="add del">
          <ac:chgData name="Rooney, Chris J." userId="S::roon4169@stthomas.edu::e3aeb1ef-f999-456c-be30-fa06364a8607" providerId="AD" clId="Web-{96870023-90E6-4151-87EC-EC8C86A21C9C}" dt="2023-05-09T20:33:03.237" v="68"/>
          <ac:spMkLst>
            <pc:docMk/>
            <pc:sldMk cId="3402933897" sldId="256"/>
            <ac:spMk id="33" creationId="{F2E5B6AE-5EFE-45F0-A2AE-ED771CA3D7DD}"/>
          </ac:spMkLst>
        </pc:spChg>
        <pc:spChg chg="add del">
          <ac:chgData name="Rooney, Chris J." userId="S::roon4169@stthomas.edu::e3aeb1ef-f999-456c-be30-fa06364a8607" providerId="AD" clId="Web-{96870023-90E6-4151-87EC-EC8C86A21C9C}" dt="2023-05-09T20:33:07.050" v="70"/>
          <ac:spMkLst>
            <pc:docMk/>
            <pc:sldMk cId="3402933897" sldId="256"/>
            <ac:spMk id="37" creationId="{733E0473-C315-42D8-A82A-A2FE49DC67DA}"/>
          </ac:spMkLst>
        </pc:spChg>
        <pc:spChg chg="add del">
          <ac:chgData name="Rooney, Chris J." userId="S::roon4169@stthomas.edu::e3aeb1ef-f999-456c-be30-fa06364a8607" providerId="AD" clId="Web-{96870023-90E6-4151-87EC-EC8C86A21C9C}" dt="2023-05-09T20:33:07.050" v="70"/>
          <ac:spMkLst>
            <pc:docMk/>
            <pc:sldMk cId="3402933897" sldId="256"/>
            <ac:spMk id="38" creationId="{AD23A251-68F2-43E5-812B-4BBAE1AF535E}"/>
          </ac:spMkLst>
        </pc:spChg>
        <pc:spChg chg="add del">
          <ac:chgData name="Rooney, Chris J." userId="S::roon4169@stthomas.edu::e3aeb1ef-f999-456c-be30-fa06364a8607" providerId="AD" clId="Web-{96870023-90E6-4151-87EC-EC8C86A21C9C}" dt="2023-05-09T20:33:11.550" v="72"/>
          <ac:spMkLst>
            <pc:docMk/>
            <pc:sldMk cId="3402933897" sldId="256"/>
            <ac:spMk id="48" creationId="{0760E4C7-47B8-4356-ABCA-CC9C79E2D2B6}"/>
          </ac:spMkLst>
        </pc:spChg>
        <pc:spChg chg="add del">
          <ac:chgData name="Rooney, Chris J." userId="S::roon4169@stthomas.edu::e3aeb1ef-f999-456c-be30-fa06364a8607" providerId="AD" clId="Web-{96870023-90E6-4151-87EC-EC8C86A21C9C}" dt="2023-05-09T20:33:11.550" v="72"/>
          <ac:spMkLst>
            <pc:docMk/>
            <pc:sldMk cId="3402933897" sldId="256"/>
            <ac:spMk id="50" creationId="{3898FA35-B55D-44B7-9A7D-57C57A4A6435}"/>
          </ac:spMkLst>
        </pc:spChg>
        <pc:spChg chg="add del">
          <ac:chgData name="Rooney, Chris J." userId="S::roon4169@stthomas.edu::e3aeb1ef-f999-456c-be30-fa06364a8607" providerId="AD" clId="Web-{96870023-90E6-4151-87EC-EC8C86A21C9C}" dt="2023-05-09T20:33:20.535" v="74"/>
          <ac:spMkLst>
            <pc:docMk/>
            <pc:sldMk cId="3402933897" sldId="256"/>
            <ac:spMk id="53" creationId="{A88F843D-1C1B-C740-AC27-E3238D0F5F47}"/>
          </ac:spMkLst>
        </pc:spChg>
        <pc:spChg chg="add del">
          <ac:chgData name="Rooney, Chris J." userId="S::roon4169@stthomas.edu::e3aeb1ef-f999-456c-be30-fa06364a8607" providerId="AD" clId="Web-{96870023-90E6-4151-87EC-EC8C86A21C9C}" dt="2023-05-09T20:33:20.535" v="74"/>
          <ac:spMkLst>
            <pc:docMk/>
            <pc:sldMk cId="3402933897" sldId="256"/>
            <ac:spMk id="55" creationId="{47D97D42-A01D-BC41-A1DE-4E2766A4E78F}"/>
          </ac:spMkLst>
        </pc:spChg>
        <pc:spChg chg="add del">
          <ac:chgData name="Rooney, Chris J." userId="S::roon4169@stthomas.edu::e3aeb1ef-f999-456c-be30-fa06364a8607" providerId="AD" clId="Web-{96870023-90E6-4151-87EC-EC8C86A21C9C}" dt="2023-05-09T20:33:20.535" v="74"/>
          <ac:spMkLst>
            <pc:docMk/>
            <pc:sldMk cId="3402933897" sldId="256"/>
            <ac:spMk id="56" creationId="{B7258F36-452C-D64A-A553-BEE4EAFE4143}"/>
          </ac:spMkLst>
        </pc:spChg>
        <pc:spChg chg="add del">
          <ac:chgData name="Rooney, Chris J." userId="S::roon4169@stthomas.edu::e3aeb1ef-f999-456c-be30-fa06364a8607" providerId="AD" clId="Web-{96870023-90E6-4151-87EC-EC8C86A21C9C}" dt="2023-05-09T20:33:24.144" v="80"/>
          <ac:spMkLst>
            <pc:docMk/>
            <pc:sldMk cId="3402933897" sldId="256"/>
            <ac:spMk id="58" creationId="{4AA13AD3-0A4F-475A-BEBB-DEEFF5C096C3}"/>
          </ac:spMkLst>
        </pc:spChg>
        <pc:spChg chg="add del">
          <ac:chgData name="Rooney, Chris J." userId="S::roon4169@stthomas.edu::e3aeb1ef-f999-456c-be30-fa06364a8607" providerId="AD" clId="Web-{96870023-90E6-4151-87EC-EC8C86A21C9C}" dt="2023-05-09T20:33:24.144" v="80"/>
          <ac:spMkLst>
            <pc:docMk/>
            <pc:sldMk cId="3402933897" sldId="256"/>
            <ac:spMk id="59" creationId="{D65E0E3C-32F3-480B-9842-7611BBE2EE9F}"/>
          </ac:spMkLst>
        </pc:spChg>
        <pc:spChg chg="add del">
          <ac:chgData name="Rooney, Chris J." userId="S::roon4169@stthomas.edu::e3aeb1ef-f999-456c-be30-fa06364a8607" providerId="AD" clId="Web-{96870023-90E6-4151-87EC-EC8C86A21C9C}" dt="2023-05-09T20:33:27.566" v="86"/>
          <ac:spMkLst>
            <pc:docMk/>
            <pc:sldMk cId="3402933897" sldId="256"/>
            <ac:spMk id="62" creationId="{4EFE82FE-7465-AE46-88DF-34D347E83B84}"/>
          </ac:spMkLst>
        </pc:spChg>
        <pc:spChg chg="add del">
          <ac:chgData name="Rooney, Chris J." userId="S::roon4169@stthomas.edu::e3aeb1ef-f999-456c-be30-fa06364a8607" providerId="AD" clId="Web-{96870023-90E6-4151-87EC-EC8C86A21C9C}" dt="2023-05-09T20:33:27.566" v="86"/>
          <ac:spMkLst>
            <pc:docMk/>
            <pc:sldMk cId="3402933897" sldId="256"/>
            <ac:spMk id="64" creationId="{B4F75AE3-A3AC-DE4C-98FE-EC9DC3BF8DA5}"/>
          </ac:spMkLst>
        </pc:spChg>
        <pc:spChg chg="add del">
          <ac:chgData name="Rooney, Chris J." userId="S::roon4169@stthomas.edu::e3aeb1ef-f999-456c-be30-fa06364a8607" providerId="AD" clId="Web-{96870023-90E6-4151-87EC-EC8C86A21C9C}" dt="2023-05-09T20:33:30.707" v="88"/>
          <ac:spMkLst>
            <pc:docMk/>
            <pc:sldMk cId="3402933897" sldId="256"/>
            <ac:spMk id="73" creationId="{1DB043B4-68C6-45B9-82AC-A5800EADB8DB}"/>
          </ac:spMkLst>
        </pc:spChg>
        <pc:spChg chg="add del">
          <ac:chgData name="Rooney, Chris J." userId="S::roon4169@stthomas.edu::e3aeb1ef-f999-456c-be30-fa06364a8607" providerId="AD" clId="Web-{96870023-90E6-4151-87EC-EC8C86A21C9C}" dt="2023-05-09T20:33:30.707" v="88"/>
          <ac:spMkLst>
            <pc:docMk/>
            <pc:sldMk cId="3402933897" sldId="256"/>
            <ac:spMk id="75" creationId="{5337EA23-6703-4C96-9EEB-A408CBDD67BD}"/>
          </ac:spMkLst>
        </pc:spChg>
        <pc:spChg chg="add del">
          <ac:chgData name="Rooney, Chris J." userId="S::roon4169@stthomas.edu::e3aeb1ef-f999-456c-be30-fa06364a8607" providerId="AD" clId="Web-{96870023-90E6-4151-87EC-EC8C86A21C9C}" dt="2023-05-09T20:33:42.035" v="90"/>
          <ac:spMkLst>
            <pc:docMk/>
            <pc:sldMk cId="3402933897" sldId="256"/>
            <ac:spMk id="77" creationId="{63A90EC9-618C-48B5-9BDE-A4A82571F876}"/>
          </ac:spMkLst>
        </pc:spChg>
        <pc:spChg chg="add del">
          <ac:chgData name="Rooney, Chris J." userId="S::roon4169@stthomas.edu::e3aeb1ef-f999-456c-be30-fa06364a8607" providerId="AD" clId="Web-{96870023-90E6-4151-87EC-EC8C86A21C9C}" dt="2023-05-09T20:33:42.035" v="90"/>
          <ac:spMkLst>
            <pc:docMk/>
            <pc:sldMk cId="3402933897" sldId="256"/>
            <ac:spMk id="78" creationId="{72EF3F9A-9717-4ACB-A30D-96694842C4F7}"/>
          </ac:spMkLst>
        </pc:spChg>
        <pc:spChg chg="add del">
          <ac:chgData name="Rooney, Chris J." userId="S::roon4169@stthomas.edu::e3aeb1ef-f999-456c-be30-fa06364a8607" providerId="AD" clId="Web-{96870023-90E6-4151-87EC-EC8C86A21C9C}" dt="2023-05-09T20:33:47.270" v="92"/>
          <ac:spMkLst>
            <pc:docMk/>
            <pc:sldMk cId="3402933897" sldId="256"/>
            <ac:spMk id="81" creationId="{61FBAA32-A972-4299-98FA-631C80F4D8F5}"/>
          </ac:spMkLst>
        </pc:spChg>
        <pc:spChg chg="add del">
          <ac:chgData name="Rooney, Chris J." userId="S::roon4169@stthomas.edu::e3aeb1ef-f999-456c-be30-fa06364a8607" providerId="AD" clId="Web-{96870023-90E6-4151-87EC-EC8C86A21C9C}" dt="2023-05-09T20:33:47.270" v="92"/>
          <ac:spMkLst>
            <pc:docMk/>
            <pc:sldMk cId="3402933897" sldId="256"/>
            <ac:spMk id="82" creationId="{72EF3F9A-9717-4ACB-A30D-96694842C4F7}"/>
          </ac:spMkLst>
        </pc:spChg>
        <pc:spChg chg="add del">
          <ac:chgData name="Rooney, Chris J." userId="S::roon4169@stthomas.edu::e3aeb1ef-f999-456c-be30-fa06364a8607" providerId="AD" clId="Web-{96870023-90E6-4151-87EC-EC8C86A21C9C}" dt="2023-05-09T20:33:54.739" v="94"/>
          <ac:spMkLst>
            <pc:docMk/>
            <pc:sldMk cId="3402933897" sldId="256"/>
            <ac:spMk id="85" creationId="{729F2144-48B7-4730-955E-365ECED3ABE0}"/>
          </ac:spMkLst>
        </pc:spChg>
        <pc:spChg chg="add del">
          <ac:chgData name="Rooney, Chris J." userId="S::roon4169@stthomas.edu::e3aeb1ef-f999-456c-be30-fa06364a8607" providerId="AD" clId="Web-{96870023-90E6-4151-87EC-EC8C86A21C9C}" dt="2023-05-09T20:33:54.739" v="94"/>
          <ac:spMkLst>
            <pc:docMk/>
            <pc:sldMk cId="3402933897" sldId="256"/>
            <ac:spMk id="86" creationId="{E765FF50-D2F9-4A4F-86ED-F101E172BA93}"/>
          </ac:spMkLst>
        </pc:spChg>
        <pc:spChg chg="add del">
          <ac:chgData name="Rooney, Chris J." userId="S::roon4169@stthomas.edu::e3aeb1ef-f999-456c-be30-fa06364a8607" providerId="AD" clId="Web-{96870023-90E6-4151-87EC-EC8C86A21C9C}" dt="2023-05-09T20:33:54.739" v="94"/>
          <ac:spMkLst>
            <pc:docMk/>
            <pc:sldMk cId="3402933897" sldId="256"/>
            <ac:spMk id="88" creationId="{04D834C7-8223-43DA-AA30-E15A1BC7BB4E}"/>
          </ac:spMkLst>
        </pc:spChg>
        <pc:spChg chg="add del">
          <ac:chgData name="Rooney, Chris J." userId="S::roon4169@stthomas.edu::e3aeb1ef-f999-456c-be30-fa06364a8607" providerId="AD" clId="Web-{96870023-90E6-4151-87EC-EC8C86A21C9C}" dt="2023-05-09T20:33:54.739" v="94"/>
          <ac:spMkLst>
            <pc:docMk/>
            <pc:sldMk cId="3402933897" sldId="256"/>
            <ac:spMk id="89" creationId="{B62DE6C5-8EB8-4E41-B0FF-93563AA4C56C}"/>
          </ac:spMkLst>
        </pc:spChg>
        <pc:spChg chg="add del">
          <ac:chgData name="Rooney, Chris J." userId="S::roon4169@stthomas.edu::e3aeb1ef-f999-456c-be30-fa06364a8607" providerId="AD" clId="Web-{96870023-90E6-4151-87EC-EC8C86A21C9C}" dt="2023-05-09T20:33:59.567" v="96"/>
          <ac:spMkLst>
            <pc:docMk/>
            <pc:sldMk cId="3402933897" sldId="256"/>
            <ac:spMk id="91" creationId="{F96187D8-B32D-4D1A-8C48-A15933DDCD8C}"/>
          </ac:spMkLst>
        </pc:spChg>
        <pc:spChg chg="add del">
          <ac:chgData name="Rooney, Chris J." userId="S::roon4169@stthomas.edu::e3aeb1ef-f999-456c-be30-fa06364a8607" providerId="AD" clId="Web-{96870023-90E6-4151-87EC-EC8C86A21C9C}" dt="2023-05-09T20:33:59.567" v="96"/>
          <ac:spMkLst>
            <pc:docMk/>
            <pc:sldMk cId="3402933897" sldId="256"/>
            <ac:spMk id="93" creationId="{D019BB32-A409-4C93-9090-8BDDC45E5796}"/>
          </ac:spMkLst>
        </pc:spChg>
        <pc:spChg chg="add del">
          <ac:chgData name="Rooney, Chris J." userId="S::roon4169@stthomas.edu::e3aeb1ef-f999-456c-be30-fa06364a8607" providerId="AD" clId="Web-{96870023-90E6-4151-87EC-EC8C86A21C9C}" dt="2023-05-09T20:33:59.567" v="96"/>
          <ac:spMkLst>
            <pc:docMk/>
            <pc:sldMk cId="3402933897" sldId="256"/>
            <ac:spMk id="95" creationId="{74ED70DB-1943-4E5C-A1B6-D49DFE44028B}"/>
          </ac:spMkLst>
        </pc:spChg>
        <pc:spChg chg="add del">
          <ac:chgData name="Rooney, Chris J." userId="S::roon4169@stthomas.edu::e3aeb1ef-f999-456c-be30-fa06364a8607" providerId="AD" clId="Web-{96870023-90E6-4151-87EC-EC8C86A21C9C}" dt="2023-05-09T20:34:02.755" v="98"/>
          <ac:spMkLst>
            <pc:docMk/>
            <pc:sldMk cId="3402933897" sldId="256"/>
            <ac:spMk id="97" creationId="{E08D4B6A-8113-4DFB-B82E-B60CAC8E0A50}"/>
          </ac:spMkLst>
        </pc:spChg>
        <pc:spChg chg="add del">
          <ac:chgData name="Rooney, Chris J." userId="S::roon4169@stthomas.edu::e3aeb1ef-f999-456c-be30-fa06364a8607" providerId="AD" clId="Web-{96870023-90E6-4151-87EC-EC8C86A21C9C}" dt="2023-05-09T20:34:02.755" v="98"/>
          <ac:spMkLst>
            <pc:docMk/>
            <pc:sldMk cId="3402933897" sldId="256"/>
            <ac:spMk id="98" creationId="{9822E561-F97C-4CBB-A9A6-A6BF6317BC84}"/>
          </ac:spMkLst>
        </pc:spChg>
        <pc:spChg chg="add del">
          <ac:chgData name="Rooney, Chris J." userId="S::roon4169@stthomas.edu::e3aeb1ef-f999-456c-be30-fa06364a8607" providerId="AD" clId="Web-{96870023-90E6-4151-87EC-EC8C86A21C9C}" dt="2023-05-09T20:34:02.755" v="98"/>
          <ac:spMkLst>
            <pc:docMk/>
            <pc:sldMk cId="3402933897" sldId="256"/>
            <ac:spMk id="100" creationId="{B01B0E58-A5C8-4CDA-A2E0-35DF94E59857}"/>
          </ac:spMkLst>
        </pc:spChg>
        <pc:spChg chg="add del">
          <ac:chgData name="Rooney, Chris J." userId="S::roon4169@stthomas.edu::e3aeb1ef-f999-456c-be30-fa06364a8607" providerId="AD" clId="Web-{96870023-90E6-4151-87EC-EC8C86A21C9C}" dt="2023-05-09T20:34:07.380" v="100"/>
          <ac:spMkLst>
            <pc:docMk/>
            <pc:sldMk cId="3402933897" sldId="256"/>
            <ac:spMk id="102" creationId="{37FDDF72-DE39-4F99-A3C1-DD9D7815D7DB}"/>
          </ac:spMkLst>
        </pc:spChg>
        <pc:spChg chg="add del">
          <ac:chgData name="Rooney, Chris J." userId="S::roon4169@stthomas.edu::e3aeb1ef-f999-456c-be30-fa06364a8607" providerId="AD" clId="Web-{96870023-90E6-4151-87EC-EC8C86A21C9C}" dt="2023-05-09T20:34:07.380" v="100"/>
          <ac:spMkLst>
            <pc:docMk/>
            <pc:sldMk cId="3402933897" sldId="256"/>
            <ac:spMk id="103" creationId="{5E4ECE80-3AD1-450C-B62A-98788F193948}"/>
          </ac:spMkLst>
        </pc:spChg>
        <pc:spChg chg="add del">
          <ac:chgData name="Rooney, Chris J." userId="S::roon4169@stthomas.edu::e3aeb1ef-f999-456c-be30-fa06364a8607" providerId="AD" clId="Web-{96870023-90E6-4151-87EC-EC8C86A21C9C}" dt="2023-05-09T20:34:13.333" v="102"/>
          <ac:spMkLst>
            <pc:docMk/>
            <pc:sldMk cId="3402933897" sldId="256"/>
            <ac:spMk id="108" creationId="{F1174801-1395-44C5-9B00-CCAC45C056E7}"/>
          </ac:spMkLst>
        </pc:spChg>
        <pc:spChg chg="add del">
          <ac:chgData name="Rooney, Chris J." userId="S::roon4169@stthomas.edu::e3aeb1ef-f999-456c-be30-fa06364a8607" providerId="AD" clId="Web-{96870023-90E6-4151-87EC-EC8C86A21C9C}" dt="2023-05-09T20:34:13.333" v="102"/>
          <ac:spMkLst>
            <pc:docMk/>
            <pc:sldMk cId="3402933897" sldId="256"/>
            <ac:spMk id="109" creationId="{996DFAFB-BCE1-4BEC-82FB-D574234DEF0A}"/>
          </ac:spMkLst>
        </pc:spChg>
        <pc:spChg chg="add del">
          <ac:chgData name="Rooney, Chris J." userId="S::roon4169@stthomas.edu::e3aeb1ef-f999-456c-be30-fa06364a8607" providerId="AD" clId="Web-{96870023-90E6-4151-87EC-EC8C86A21C9C}" dt="2023-05-09T20:34:18.833" v="104"/>
          <ac:spMkLst>
            <pc:docMk/>
            <pc:sldMk cId="3402933897" sldId="256"/>
            <ac:spMk id="129" creationId="{BE229233-9672-4675-99B7-6CBCEF1CD415}"/>
          </ac:spMkLst>
        </pc:spChg>
        <pc:spChg chg="add del">
          <ac:chgData name="Rooney, Chris J." userId="S::roon4169@stthomas.edu::e3aeb1ef-f999-456c-be30-fa06364a8607" providerId="AD" clId="Web-{96870023-90E6-4151-87EC-EC8C86A21C9C}" dt="2023-05-09T20:34:18.833" v="104"/>
          <ac:spMkLst>
            <pc:docMk/>
            <pc:sldMk cId="3402933897" sldId="256"/>
            <ac:spMk id="130" creationId="{EC5FF010-B53C-46BE-BEEF-AF926A00F67F}"/>
          </ac:spMkLst>
        </pc:spChg>
        <pc:spChg chg="add del">
          <ac:chgData name="Rooney, Chris J." userId="S::roon4169@stthomas.edu::e3aeb1ef-f999-456c-be30-fa06364a8607" providerId="AD" clId="Web-{96870023-90E6-4151-87EC-EC8C86A21C9C}" dt="2023-05-09T20:34:18.833" v="104"/>
          <ac:spMkLst>
            <pc:docMk/>
            <pc:sldMk cId="3402933897" sldId="256"/>
            <ac:spMk id="132" creationId="{8509AD9C-1F43-4138-A72B-8CA988EDD475}"/>
          </ac:spMkLst>
        </pc:spChg>
        <pc:spChg chg="add del">
          <ac:chgData name="Rooney, Chris J." userId="S::roon4169@stthomas.edu::e3aeb1ef-f999-456c-be30-fa06364a8607" providerId="AD" clId="Web-{96870023-90E6-4151-87EC-EC8C86A21C9C}" dt="2023-05-09T20:34:26.865" v="106"/>
          <ac:spMkLst>
            <pc:docMk/>
            <pc:sldMk cId="3402933897" sldId="256"/>
            <ac:spMk id="134" creationId="{65735658-270A-8D75-091E-AFB444A3D617}"/>
          </ac:spMkLst>
        </pc:spChg>
        <pc:spChg chg="add del">
          <ac:chgData name="Rooney, Chris J." userId="S::roon4169@stthomas.edu::e3aeb1ef-f999-456c-be30-fa06364a8607" providerId="AD" clId="Web-{96870023-90E6-4151-87EC-EC8C86A21C9C}" dt="2023-05-09T20:34:26.865" v="106"/>
          <ac:spMkLst>
            <pc:docMk/>
            <pc:sldMk cId="3402933897" sldId="256"/>
            <ac:spMk id="136" creationId="{F9FB1C88-5F1D-C7DF-A4B3-E8EE7F6BF322}"/>
          </ac:spMkLst>
        </pc:spChg>
        <pc:spChg chg="add del">
          <ac:chgData name="Rooney, Chris J." userId="S::roon4169@stthomas.edu::e3aeb1ef-f999-456c-be30-fa06364a8607" providerId="AD" clId="Web-{96870023-90E6-4151-87EC-EC8C86A21C9C}" dt="2023-05-09T20:34:26.865" v="106"/>
          <ac:spMkLst>
            <pc:docMk/>
            <pc:sldMk cId="3402933897" sldId="256"/>
            <ac:spMk id="137" creationId="{4711BF64-C99B-2F90-ADA1-0C08F9BE8392}"/>
          </ac:spMkLst>
        </pc:spChg>
        <pc:spChg chg="add">
          <ac:chgData name="Rooney, Chris J." userId="S::roon4169@stthomas.edu::e3aeb1ef-f999-456c-be30-fa06364a8607" providerId="AD" clId="Web-{96870023-90E6-4151-87EC-EC8C86A21C9C}" dt="2023-05-09T20:34:26.927" v="107"/>
          <ac:spMkLst>
            <pc:docMk/>
            <pc:sldMk cId="3402933897" sldId="256"/>
            <ac:spMk id="139" creationId="{733E0473-C315-42D8-A82A-A2FE49DC67DA}"/>
          </ac:spMkLst>
        </pc:spChg>
        <pc:spChg chg="add">
          <ac:chgData name="Rooney, Chris J." userId="S::roon4169@stthomas.edu::e3aeb1ef-f999-456c-be30-fa06364a8607" providerId="AD" clId="Web-{96870023-90E6-4151-87EC-EC8C86A21C9C}" dt="2023-05-09T20:34:26.927" v="107"/>
          <ac:spMkLst>
            <pc:docMk/>
            <pc:sldMk cId="3402933897" sldId="256"/>
            <ac:spMk id="140" creationId="{AD23A251-68F2-43E5-812B-4BBAE1AF535E}"/>
          </ac:spMkLst>
        </pc:spChg>
        <pc:grpChg chg="add del">
          <ac:chgData name="Rooney, Chris J." userId="S::roon4169@stthomas.edu::e3aeb1ef-f999-456c-be30-fa06364a8607" providerId="AD" clId="Web-{96870023-90E6-4151-87EC-EC8C86A21C9C}" dt="2023-05-09T20:34:13.333" v="102"/>
          <ac:grpSpMkLst>
            <pc:docMk/>
            <pc:sldMk cId="3402933897" sldId="256"/>
            <ac:grpSpMk id="27" creationId="{EE8A2E90-75F0-4F59-AE03-FE737F410E1A}"/>
          </ac:grpSpMkLst>
        </pc:grpChg>
        <pc:grpChg chg="add del">
          <ac:chgData name="Rooney, Chris J." userId="S::roon4169@stthomas.edu::e3aeb1ef-f999-456c-be30-fa06364a8607" providerId="AD" clId="Web-{96870023-90E6-4151-87EC-EC8C86A21C9C}" dt="2023-05-09T20:33:07.050" v="70"/>
          <ac:grpSpMkLst>
            <pc:docMk/>
            <pc:sldMk cId="3402933897" sldId="256"/>
            <ac:grpSpMk id="40" creationId="{0350AF23-2606-421F-AB7B-23D9B48F3E9B}"/>
          </ac:grpSpMkLst>
        </pc:grpChg>
        <pc:grpChg chg="add del">
          <ac:chgData name="Rooney, Chris J." userId="S::roon4169@stthomas.edu::e3aeb1ef-f999-456c-be30-fa06364a8607" providerId="AD" clId="Web-{96870023-90E6-4151-87EC-EC8C86A21C9C}" dt="2023-05-09T20:33:27.566" v="86"/>
          <ac:grpSpMkLst>
            <pc:docMk/>
            <pc:sldMk cId="3402933897" sldId="256"/>
            <ac:grpSpMk id="66" creationId="{44406D7A-DB1A-D940-8AD1-93FAF9DD7199}"/>
          </ac:grpSpMkLst>
        </pc:grpChg>
        <pc:grpChg chg="add del">
          <ac:chgData name="Rooney, Chris J." userId="S::roon4169@stthomas.edu::e3aeb1ef-f999-456c-be30-fa06364a8607" providerId="AD" clId="Web-{96870023-90E6-4151-87EC-EC8C86A21C9C}" dt="2023-05-09T20:34:07.380" v="100"/>
          <ac:grpSpMkLst>
            <pc:docMk/>
            <pc:sldMk cId="3402933897" sldId="256"/>
            <ac:grpSpMk id="105" creationId="{B9632603-447F-4389-863D-9820DB9915A2}"/>
          </ac:grpSpMkLst>
        </pc:grpChg>
        <pc:grpChg chg="add del">
          <ac:chgData name="Rooney, Chris J." userId="S::roon4169@stthomas.edu::e3aeb1ef-f999-456c-be30-fa06364a8607" providerId="AD" clId="Web-{96870023-90E6-4151-87EC-EC8C86A21C9C}" dt="2023-05-09T20:34:13.333" v="102"/>
          <ac:grpSpMkLst>
            <pc:docMk/>
            <pc:sldMk cId="3402933897" sldId="256"/>
            <ac:grpSpMk id="110" creationId="{F99A87B6-0764-47AD-BF24-B54A16F9445B}"/>
          </ac:grpSpMkLst>
        </pc:grpChg>
        <pc:grpChg chg="add del">
          <ac:chgData name="Rooney, Chris J." userId="S::roon4169@stthomas.edu::e3aeb1ef-f999-456c-be30-fa06364a8607" providerId="AD" clId="Web-{96870023-90E6-4151-87EC-EC8C86A21C9C}" dt="2023-05-09T20:34:13.333" v="102"/>
          <ac:grpSpMkLst>
            <pc:docMk/>
            <pc:sldMk cId="3402933897" sldId="256"/>
            <ac:grpSpMk id="118" creationId="{5C0E6139-8A19-4905-87E2-E547D7B7F1AF}"/>
          </ac:grpSpMkLst>
        </pc:grpChg>
        <pc:grpChg chg="add">
          <ac:chgData name="Rooney, Chris J." userId="S::roon4169@stthomas.edu::e3aeb1ef-f999-456c-be30-fa06364a8607" providerId="AD" clId="Web-{96870023-90E6-4151-87EC-EC8C86A21C9C}" dt="2023-05-09T20:34:26.927" v="107"/>
          <ac:grpSpMkLst>
            <pc:docMk/>
            <pc:sldMk cId="3402933897" sldId="256"/>
            <ac:grpSpMk id="142" creationId="{0350AF23-2606-421F-AB7B-23D9B48F3E9B}"/>
          </ac:grpSpMkLst>
        </pc:grpChg>
        <pc:picChg chg="add del">
          <ac:chgData name="Rooney, Chris J." userId="S::roon4169@stthomas.edu::e3aeb1ef-f999-456c-be30-fa06364a8607" providerId="AD" clId="Web-{96870023-90E6-4151-87EC-EC8C86A21C9C}" dt="2023-05-09T20:32:38.784" v="50"/>
          <ac:picMkLst>
            <pc:docMk/>
            <pc:sldMk cId="3402933897" sldId="256"/>
            <ac:picMk id="4" creationId="{015FD57F-E710-3CCC-702D-CFC75C9A9D0C}"/>
          </ac:picMkLst>
        </pc:picChg>
        <pc:picChg chg="add del">
          <ac:chgData name="Rooney, Chris J." userId="S::roon4169@stthomas.edu::e3aeb1ef-f999-456c-be30-fa06364a8607" providerId="AD" clId="Web-{96870023-90E6-4151-87EC-EC8C86A21C9C}" dt="2023-05-09T20:32:41.237" v="52"/>
          <ac:picMkLst>
            <pc:docMk/>
            <pc:sldMk cId="3402933897" sldId="256"/>
            <ac:picMk id="18" creationId="{F15BAEAC-5305-4D7F-E6BF-62F7C195DB10}"/>
          </ac:picMkLst>
        </pc:picChg>
        <pc:picChg chg="add del">
          <ac:chgData name="Rooney, Chris J." userId="S::roon4169@stthomas.edu::e3aeb1ef-f999-456c-be30-fa06364a8607" providerId="AD" clId="Web-{96870023-90E6-4151-87EC-EC8C86A21C9C}" dt="2023-05-09T20:32:44.377" v="54"/>
          <ac:picMkLst>
            <pc:docMk/>
            <pc:sldMk cId="3402933897" sldId="256"/>
            <ac:picMk id="21" creationId="{78E0C498-ACBE-D8E8-4FB7-89E7FFD27D1A}"/>
          </ac:picMkLst>
        </pc:picChg>
        <pc:picChg chg="add del">
          <ac:chgData name="Rooney, Chris J." userId="S::roon4169@stthomas.edu::e3aeb1ef-f999-456c-be30-fa06364a8607" providerId="AD" clId="Web-{96870023-90E6-4151-87EC-EC8C86A21C9C}" dt="2023-05-09T20:32:48.174" v="56"/>
          <ac:picMkLst>
            <pc:docMk/>
            <pc:sldMk cId="3402933897" sldId="256"/>
            <ac:picMk id="24" creationId="{B517DF43-E1AC-D0F7-F2EF-60D1D7ECBC4D}"/>
          </ac:picMkLst>
        </pc:picChg>
        <pc:picChg chg="add del">
          <ac:chgData name="Rooney, Chris J." userId="S::roon4169@stthomas.edu::e3aeb1ef-f999-456c-be30-fa06364a8607" providerId="AD" clId="Web-{96870023-90E6-4151-87EC-EC8C86A21C9C}" dt="2023-05-09T20:32:59.987" v="62"/>
          <ac:picMkLst>
            <pc:docMk/>
            <pc:sldMk cId="3402933897" sldId="256"/>
            <ac:picMk id="29" creationId="{015FD57F-E710-3CCC-702D-CFC75C9A9D0C}"/>
          </ac:picMkLst>
        </pc:picChg>
        <pc:picChg chg="add del">
          <ac:chgData name="Rooney, Chris J." userId="S::roon4169@stthomas.edu::e3aeb1ef-f999-456c-be30-fa06364a8607" providerId="AD" clId="Web-{96870023-90E6-4151-87EC-EC8C86A21C9C}" dt="2023-05-09T20:33:03.237" v="68"/>
          <ac:picMkLst>
            <pc:docMk/>
            <pc:sldMk cId="3402933897" sldId="256"/>
            <ac:picMk id="35" creationId="{2CF074F1-763E-64CC-4F7D-729992DB673A}"/>
          </ac:picMkLst>
        </pc:picChg>
        <pc:picChg chg="add del">
          <ac:chgData name="Rooney, Chris J." userId="S::roon4169@stthomas.edu::e3aeb1ef-f999-456c-be30-fa06364a8607" providerId="AD" clId="Web-{96870023-90E6-4151-87EC-EC8C86A21C9C}" dt="2023-05-09T20:33:07.050" v="70"/>
          <ac:picMkLst>
            <pc:docMk/>
            <pc:sldMk cId="3402933897" sldId="256"/>
            <ac:picMk id="39" creationId="{C694D552-291A-EEFA-F465-588D527D7DC3}"/>
          </ac:picMkLst>
        </pc:picChg>
        <pc:picChg chg="add del">
          <ac:chgData name="Rooney, Chris J." userId="S::roon4169@stthomas.edu::e3aeb1ef-f999-456c-be30-fa06364a8607" providerId="AD" clId="Web-{96870023-90E6-4151-87EC-EC8C86A21C9C}" dt="2023-05-09T20:33:11.550" v="72"/>
          <ac:picMkLst>
            <pc:docMk/>
            <pc:sldMk cId="3402933897" sldId="256"/>
            <ac:picMk id="49" creationId="{899B9B54-D940-C2CE-5917-4F38CF10CF8D}"/>
          </ac:picMkLst>
        </pc:picChg>
        <pc:picChg chg="add del">
          <ac:chgData name="Rooney, Chris J." userId="S::roon4169@stthomas.edu::e3aeb1ef-f999-456c-be30-fa06364a8607" providerId="AD" clId="Web-{96870023-90E6-4151-87EC-EC8C86A21C9C}" dt="2023-05-09T20:33:20.535" v="74"/>
          <ac:picMkLst>
            <pc:docMk/>
            <pc:sldMk cId="3402933897" sldId="256"/>
            <ac:picMk id="54" creationId="{43CD0058-DD35-C0C7-BC7C-0D40668CB7B4}"/>
          </ac:picMkLst>
        </pc:picChg>
        <pc:picChg chg="add del">
          <ac:chgData name="Rooney, Chris J." userId="S::roon4169@stthomas.edu::e3aeb1ef-f999-456c-be30-fa06364a8607" providerId="AD" clId="Web-{96870023-90E6-4151-87EC-EC8C86A21C9C}" dt="2023-05-09T20:33:24.144" v="80"/>
          <ac:picMkLst>
            <pc:docMk/>
            <pc:sldMk cId="3402933897" sldId="256"/>
            <ac:picMk id="60" creationId="{00984376-753A-C194-284D-177CF0F3024C}"/>
          </ac:picMkLst>
        </pc:picChg>
        <pc:picChg chg="add del">
          <ac:chgData name="Rooney, Chris J." userId="S::roon4169@stthomas.edu::e3aeb1ef-f999-456c-be30-fa06364a8607" providerId="AD" clId="Web-{96870023-90E6-4151-87EC-EC8C86A21C9C}" dt="2023-05-09T20:33:27.566" v="86"/>
          <ac:picMkLst>
            <pc:docMk/>
            <pc:sldMk cId="3402933897" sldId="256"/>
            <ac:picMk id="63" creationId="{525C56AA-AF4D-C3AA-43EE-8793CD144857}"/>
          </ac:picMkLst>
        </pc:picChg>
        <pc:picChg chg="add del">
          <ac:chgData name="Rooney, Chris J." userId="S::roon4169@stthomas.edu::e3aeb1ef-f999-456c-be30-fa06364a8607" providerId="AD" clId="Web-{96870023-90E6-4151-87EC-EC8C86A21C9C}" dt="2023-05-09T20:33:30.707" v="88"/>
          <ac:picMkLst>
            <pc:docMk/>
            <pc:sldMk cId="3402933897" sldId="256"/>
            <ac:picMk id="74" creationId="{4E85D106-C6CE-3964-DDA1-69052DE11F63}"/>
          </ac:picMkLst>
        </pc:picChg>
        <pc:picChg chg="add del">
          <ac:chgData name="Rooney, Chris J." userId="S::roon4169@stthomas.edu::e3aeb1ef-f999-456c-be30-fa06364a8607" providerId="AD" clId="Web-{96870023-90E6-4151-87EC-EC8C86A21C9C}" dt="2023-05-09T20:33:42.035" v="90"/>
          <ac:picMkLst>
            <pc:docMk/>
            <pc:sldMk cId="3402933897" sldId="256"/>
            <ac:picMk id="79" creationId="{2D604F1B-340A-B51F-16FF-DE1631D7988D}"/>
          </ac:picMkLst>
        </pc:picChg>
        <pc:picChg chg="add del">
          <ac:chgData name="Rooney, Chris J." userId="S::roon4169@stthomas.edu::e3aeb1ef-f999-456c-be30-fa06364a8607" providerId="AD" clId="Web-{96870023-90E6-4151-87EC-EC8C86A21C9C}" dt="2023-05-09T20:33:47.270" v="92"/>
          <ac:picMkLst>
            <pc:docMk/>
            <pc:sldMk cId="3402933897" sldId="256"/>
            <ac:picMk id="83" creationId="{C40F7548-7784-8C07-93C9-161E27927AD4}"/>
          </ac:picMkLst>
        </pc:picChg>
        <pc:picChg chg="add del">
          <ac:chgData name="Rooney, Chris J." userId="S::roon4169@stthomas.edu::e3aeb1ef-f999-456c-be30-fa06364a8607" providerId="AD" clId="Web-{96870023-90E6-4151-87EC-EC8C86A21C9C}" dt="2023-05-09T20:33:54.739" v="94"/>
          <ac:picMkLst>
            <pc:docMk/>
            <pc:sldMk cId="3402933897" sldId="256"/>
            <ac:picMk id="87" creationId="{FB736155-DCBD-7E54-62C9-1B00A0632B83}"/>
          </ac:picMkLst>
        </pc:picChg>
        <pc:picChg chg="add del">
          <ac:chgData name="Rooney, Chris J." userId="S::roon4169@stthomas.edu::e3aeb1ef-f999-456c-be30-fa06364a8607" providerId="AD" clId="Web-{96870023-90E6-4151-87EC-EC8C86A21C9C}" dt="2023-05-09T20:33:59.567" v="96"/>
          <ac:picMkLst>
            <pc:docMk/>
            <pc:sldMk cId="3402933897" sldId="256"/>
            <ac:picMk id="92" creationId="{82E00ECA-D7B4-6AEA-B75E-F7F19D027323}"/>
          </ac:picMkLst>
        </pc:picChg>
        <pc:picChg chg="add del">
          <ac:chgData name="Rooney, Chris J." userId="S::roon4169@stthomas.edu::e3aeb1ef-f999-456c-be30-fa06364a8607" providerId="AD" clId="Web-{96870023-90E6-4151-87EC-EC8C86A21C9C}" dt="2023-05-09T20:34:02.755" v="98"/>
          <ac:picMkLst>
            <pc:docMk/>
            <pc:sldMk cId="3402933897" sldId="256"/>
            <ac:picMk id="99" creationId="{8471C3FA-E86B-5126-63E5-E5AABDD977D8}"/>
          </ac:picMkLst>
        </pc:picChg>
        <pc:picChg chg="add del">
          <ac:chgData name="Rooney, Chris J." userId="S::roon4169@stthomas.edu::e3aeb1ef-f999-456c-be30-fa06364a8607" providerId="AD" clId="Web-{96870023-90E6-4151-87EC-EC8C86A21C9C}" dt="2023-05-09T20:34:07.380" v="100"/>
          <ac:picMkLst>
            <pc:docMk/>
            <pc:sldMk cId="3402933897" sldId="256"/>
            <ac:picMk id="104" creationId="{F6225C37-72F8-3AD6-3DFF-9B8A464258D7}"/>
          </ac:picMkLst>
        </pc:picChg>
        <pc:picChg chg="add del">
          <ac:chgData name="Rooney, Chris J." userId="S::roon4169@stthomas.edu::e3aeb1ef-f999-456c-be30-fa06364a8607" providerId="AD" clId="Web-{96870023-90E6-4151-87EC-EC8C86A21C9C}" dt="2023-05-09T20:34:13.333" v="102"/>
          <ac:picMkLst>
            <pc:docMk/>
            <pc:sldMk cId="3402933897" sldId="256"/>
            <ac:picMk id="117" creationId="{C0E5E9AA-8BAE-353E-665A-1008C3971C7C}"/>
          </ac:picMkLst>
        </pc:picChg>
        <pc:picChg chg="add del">
          <ac:chgData name="Rooney, Chris J." userId="S::roon4169@stthomas.edu::e3aeb1ef-f999-456c-be30-fa06364a8607" providerId="AD" clId="Web-{96870023-90E6-4151-87EC-EC8C86A21C9C}" dt="2023-05-09T20:34:18.833" v="104"/>
          <ac:picMkLst>
            <pc:docMk/>
            <pc:sldMk cId="3402933897" sldId="256"/>
            <ac:picMk id="131" creationId="{39D95E02-439C-7F8A-D102-6580AFE95669}"/>
          </ac:picMkLst>
        </pc:picChg>
        <pc:picChg chg="add del">
          <ac:chgData name="Rooney, Chris J." userId="S::roon4169@stthomas.edu::e3aeb1ef-f999-456c-be30-fa06364a8607" providerId="AD" clId="Web-{96870023-90E6-4151-87EC-EC8C86A21C9C}" dt="2023-05-09T20:34:26.865" v="106"/>
          <ac:picMkLst>
            <pc:docMk/>
            <pc:sldMk cId="3402933897" sldId="256"/>
            <ac:picMk id="135" creationId="{CB3FFDEF-9921-0B50-0238-0284FDFC1860}"/>
          </ac:picMkLst>
        </pc:picChg>
        <pc:picChg chg="add">
          <ac:chgData name="Rooney, Chris J." userId="S::roon4169@stthomas.edu::e3aeb1ef-f999-456c-be30-fa06364a8607" providerId="AD" clId="Web-{96870023-90E6-4151-87EC-EC8C86A21C9C}" dt="2023-05-09T20:34:26.927" v="107"/>
          <ac:picMkLst>
            <pc:docMk/>
            <pc:sldMk cId="3402933897" sldId="256"/>
            <ac:picMk id="141" creationId="{C694D552-291A-EEFA-F465-588D527D7DC3}"/>
          </ac:picMkLst>
        </pc:picChg>
        <pc:cxnChg chg="add del">
          <ac:chgData name="Rooney, Chris J." userId="S::roon4169@stthomas.edu::e3aeb1ef-f999-456c-be30-fa06364a8607" providerId="AD" clId="Web-{96870023-90E6-4151-87EC-EC8C86A21C9C}" dt="2023-05-09T20:32:48.174" v="56"/>
          <ac:cxnSpMkLst>
            <pc:docMk/>
            <pc:sldMk cId="3402933897" sldId="256"/>
            <ac:cxnSpMk id="26" creationId="{7CC73A33-65FF-41A9-A3B0-006753CD1028}"/>
          </ac:cxnSpMkLst>
        </pc:cxnChg>
        <pc:cxnChg chg="add del">
          <ac:chgData name="Rooney, Chris J." userId="S::roon4169@stthomas.edu::e3aeb1ef-f999-456c-be30-fa06364a8607" providerId="AD" clId="Web-{96870023-90E6-4151-87EC-EC8C86A21C9C}" dt="2023-05-09T20:33:03.237" v="68"/>
          <ac:cxnSpMkLst>
            <pc:docMk/>
            <pc:sldMk cId="3402933897" sldId="256"/>
            <ac:cxnSpMk id="34" creationId="{D255B435-D9F3-4A31-B89E-36741390DB4B}"/>
          </ac:cxnSpMkLst>
        </pc:cxnChg>
        <pc:cxnChg chg="add del">
          <ac:chgData name="Rooney, Chris J." userId="S::roon4169@stthomas.edu::e3aeb1ef-f999-456c-be30-fa06364a8607" providerId="AD" clId="Web-{96870023-90E6-4151-87EC-EC8C86A21C9C}" dt="2023-05-09T20:33:11.550" v="72"/>
          <ac:cxnSpMkLst>
            <pc:docMk/>
            <pc:sldMk cId="3402933897" sldId="256"/>
            <ac:cxnSpMk id="51" creationId="{414C5C93-B9E9-4392-ADCF-ABF21209DD56}"/>
          </ac:cxnSpMkLst>
        </pc:cxnChg>
        <pc:cxnChg chg="add del">
          <ac:chgData name="Rooney, Chris J." userId="S::roon4169@stthomas.edu::e3aeb1ef-f999-456c-be30-fa06364a8607" providerId="AD" clId="Web-{96870023-90E6-4151-87EC-EC8C86A21C9C}" dt="2023-05-09T20:33:27.566" v="86"/>
          <ac:cxnSpMkLst>
            <pc:docMk/>
            <pc:sldMk cId="3402933897" sldId="256"/>
            <ac:cxnSpMk id="65" creationId="{41C79BB7-CCAB-2243-9830-5569626C4D01}"/>
          </ac:cxnSpMkLst>
        </pc:cxnChg>
        <pc:cxnChg chg="add del">
          <ac:chgData name="Rooney, Chris J." userId="S::roon4169@stthomas.edu::e3aeb1ef-f999-456c-be30-fa06364a8607" providerId="AD" clId="Web-{96870023-90E6-4151-87EC-EC8C86A21C9C}" dt="2023-05-09T20:33:59.567" v="96"/>
          <ac:cxnSpMkLst>
            <pc:docMk/>
            <pc:sldMk cId="3402933897" sldId="256"/>
            <ac:cxnSpMk id="94" creationId="{B0AA360F-DECB-4836-8FB6-22C4BC3FB02D}"/>
          </ac:cxnSpMkLst>
        </pc:cxnChg>
      </pc:sldChg>
      <pc:sldChg chg="new del">
        <pc:chgData name="Rooney, Chris J." userId="S::roon4169@stthomas.edu::e3aeb1ef-f999-456c-be30-fa06364a8607" providerId="AD" clId="Web-{96870023-90E6-4151-87EC-EC8C86A21C9C}" dt="2023-05-09T20:31:25.891" v="21"/>
        <pc:sldMkLst>
          <pc:docMk/>
          <pc:sldMk cId="2776813270" sldId="257"/>
        </pc:sldMkLst>
      </pc:sldChg>
      <pc:sldChg chg="new del">
        <pc:chgData name="Rooney, Chris J." userId="S::roon4169@stthomas.edu::e3aeb1ef-f999-456c-be30-fa06364a8607" providerId="AD" clId="Web-{96870023-90E6-4151-87EC-EC8C86A21C9C}" dt="2023-05-09T20:34:51.662" v="109"/>
        <pc:sldMkLst>
          <pc:docMk/>
          <pc:sldMk cId="4009078459" sldId="257"/>
        </pc:sldMkLst>
      </pc:sldChg>
      <pc:sldChg chg="addSp delSp modSp new del mod ord modClrScheme chgLayout">
        <pc:chgData name="Rooney, Chris J." userId="S::roon4169@stthomas.edu::e3aeb1ef-f999-456c-be30-fa06364a8607" providerId="AD" clId="Web-{96870023-90E6-4151-87EC-EC8C86A21C9C}" dt="2023-05-09T21:35:29.953" v="205"/>
        <pc:sldMkLst>
          <pc:docMk/>
          <pc:sldMk cId="447547437" sldId="258"/>
        </pc:sldMkLst>
        <pc:spChg chg="mod ord">
          <ac:chgData name="Rooney, Chris J." userId="S::roon4169@stthomas.edu::e3aeb1ef-f999-456c-be30-fa06364a8607" providerId="AD" clId="Web-{96870023-90E6-4151-87EC-EC8C86A21C9C}" dt="2023-05-09T21:35:19.515" v="203"/>
          <ac:spMkLst>
            <pc:docMk/>
            <pc:sldMk cId="447547437" sldId="258"/>
            <ac:spMk id="2" creationId="{32E1E651-AF5E-1BB9-E003-1A900AB1CDDF}"/>
          </ac:spMkLst>
        </pc:spChg>
        <pc:spChg chg="del mod ord">
          <ac:chgData name="Rooney, Chris J." userId="S::roon4169@stthomas.edu::e3aeb1ef-f999-456c-be30-fa06364a8607" providerId="AD" clId="Web-{96870023-90E6-4151-87EC-EC8C86A21C9C}" dt="2023-05-09T21:34:09.637" v="146"/>
          <ac:spMkLst>
            <pc:docMk/>
            <pc:sldMk cId="447547437" sldId="258"/>
            <ac:spMk id="3" creationId="{F5D7D632-975F-DF0E-8A9F-266134EB6934}"/>
          </ac:spMkLst>
        </pc:spChg>
        <pc:spChg chg="add mod">
          <ac:chgData name="Rooney, Chris J." userId="S::roon4169@stthomas.edu::e3aeb1ef-f999-456c-be30-fa06364a8607" providerId="AD" clId="Web-{96870023-90E6-4151-87EC-EC8C86A21C9C}" dt="2023-05-09T21:35:19.515" v="204"/>
          <ac:spMkLst>
            <pc:docMk/>
            <pc:sldMk cId="447547437" sldId="258"/>
            <ac:spMk id="9" creationId="{A580AF8F-5F77-4E1B-B878-E4736CD49701}"/>
          </ac:spMkLst>
        </pc:spChg>
        <pc:spChg chg="add mod">
          <ac:chgData name="Rooney, Chris J." userId="S::roon4169@stthomas.edu::e3aeb1ef-f999-456c-be30-fa06364a8607" providerId="AD" clId="Web-{96870023-90E6-4151-87EC-EC8C86A21C9C}" dt="2023-05-09T21:35:19.515" v="204"/>
          <ac:spMkLst>
            <pc:docMk/>
            <pc:sldMk cId="447547437" sldId="258"/>
            <ac:spMk id="11" creationId="{E36EB3A5-E8FB-48A5-BB59-1E449A9F73BB}"/>
          </ac:spMkLst>
        </pc:spChg>
        <pc:spChg chg="add mod">
          <ac:chgData name="Rooney, Chris J." userId="S::roon4169@stthomas.edu::e3aeb1ef-f999-456c-be30-fa06364a8607" providerId="AD" clId="Web-{96870023-90E6-4151-87EC-EC8C86A21C9C}" dt="2023-05-09T21:35:19.515" v="204"/>
          <ac:spMkLst>
            <pc:docMk/>
            <pc:sldMk cId="447547437" sldId="258"/>
            <ac:spMk id="13" creationId="{4B21C378-352D-4BF8-BD65-16270960EBE4}"/>
          </ac:spMkLst>
        </pc:spChg>
        <pc:spChg chg="add mod">
          <ac:chgData name="Rooney, Chris J." userId="S::roon4169@stthomas.edu::e3aeb1ef-f999-456c-be30-fa06364a8607" providerId="AD" clId="Web-{96870023-90E6-4151-87EC-EC8C86A21C9C}" dt="2023-05-09T21:35:19.515" v="204"/>
          <ac:spMkLst>
            <pc:docMk/>
            <pc:sldMk cId="447547437" sldId="258"/>
            <ac:spMk id="15" creationId="{28B954E5-2A8D-44FA-ABD2-4DE4CE1EE71F}"/>
          </ac:spMkLst>
        </pc:spChg>
        <pc:picChg chg="add mod ord">
          <ac:chgData name="Rooney, Chris J." userId="S::roon4169@stthomas.edu::e3aeb1ef-f999-456c-be30-fa06364a8607" providerId="AD" clId="Web-{96870023-90E6-4151-87EC-EC8C86A21C9C}" dt="2023-05-09T21:35:19.515" v="204"/>
          <ac:picMkLst>
            <pc:docMk/>
            <pc:sldMk cId="447547437" sldId="258"/>
            <ac:picMk id="5" creationId="{8C17BA87-8895-3A8E-8585-1E97D7FB5204}"/>
          </ac:picMkLst>
        </pc:picChg>
      </pc:sldChg>
      <pc:sldChg chg="new del ord">
        <pc:chgData name="Rooney, Chris J." userId="S::roon4169@stthomas.edu::e3aeb1ef-f999-456c-be30-fa06364a8607" providerId="AD" clId="Web-{96870023-90E6-4151-87EC-EC8C86A21C9C}" dt="2023-05-09T21:37:02.612" v="213"/>
        <pc:sldMkLst>
          <pc:docMk/>
          <pc:sldMk cId="3354295287" sldId="258"/>
        </pc:sldMkLst>
      </pc:sldChg>
      <pc:sldChg chg="new del ord">
        <pc:chgData name="Rooney, Chris J." userId="S::roon4169@stthomas.edu::e3aeb1ef-f999-456c-be30-fa06364a8607" providerId="AD" clId="Web-{96870023-90E6-4151-87EC-EC8C86A21C9C}" dt="2023-05-09T21:36:02.282" v="208"/>
        <pc:sldMkLst>
          <pc:docMk/>
          <pc:sldMk cId="3812491043" sldId="258"/>
        </pc:sldMkLst>
      </pc:sldChg>
      <pc:sldChg chg="add del replId">
        <pc:chgData name="Rooney, Chris J." userId="S::roon4169@stthomas.edu::e3aeb1ef-f999-456c-be30-fa06364a8607" providerId="AD" clId="Web-{96870023-90E6-4151-87EC-EC8C86A21C9C}" dt="2023-05-09T21:37:00.253" v="212"/>
        <pc:sldMkLst>
          <pc:docMk/>
          <pc:sldMk cId="1648925024" sldId="259"/>
        </pc:sldMkLst>
      </pc:sldChg>
      <pc:sldMasterChg chg="del delSldLayout">
        <pc:chgData name="Rooney, Chris J." userId="S::roon4169@stthomas.edu::e3aeb1ef-f999-456c-be30-fa06364a8607" providerId="AD" clId="Web-{96870023-90E6-4151-87EC-EC8C86A21C9C}" dt="2023-05-09T20:30:38.062" v="17"/>
        <pc:sldMasterMkLst>
          <pc:docMk/>
          <pc:sldMasterMk cId="2460954070" sldId="2147483660"/>
        </pc:sldMasterMkLst>
        <pc:sldLayoutChg chg="del">
          <pc:chgData name="Rooney, Chris J." userId="S::roon4169@stthomas.edu::e3aeb1ef-f999-456c-be30-fa06364a8607" providerId="AD" clId="Web-{96870023-90E6-4151-87EC-EC8C86A21C9C}" dt="2023-05-09T20:30:38.062" v="17"/>
          <pc:sldLayoutMkLst>
            <pc:docMk/>
            <pc:sldMasterMk cId="2460954070" sldId="2147483660"/>
            <pc:sldLayoutMk cId="2385387890" sldId="2147483661"/>
          </pc:sldLayoutMkLst>
        </pc:sldLayoutChg>
        <pc:sldLayoutChg chg="del">
          <pc:chgData name="Rooney, Chris J." userId="S::roon4169@stthomas.edu::e3aeb1ef-f999-456c-be30-fa06364a8607" providerId="AD" clId="Web-{96870023-90E6-4151-87EC-EC8C86A21C9C}" dt="2023-05-09T20:30:38.062" v="17"/>
          <pc:sldLayoutMkLst>
            <pc:docMk/>
            <pc:sldMasterMk cId="2460954070" sldId="2147483660"/>
            <pc:sldLayoutMk cId="949138452" sldId="2147483662"/>
          </pc:sldLayoutMkLst>
        </pc:sldLayoutChg>
        <pc:sldLayoutChg chg="del">
          <pc:chgData name="Rooney, Chris J." userId="S::roon4169@stthomas.edu::e3aeb1ef-f999-456c-be30-fa06364a8607" providerId="AD" clId="Web-{96870023-90E6-4151-87EC-EC8C86A21C9C}" dt="2023-05-09T20:30:38.062" v="17"/>
          <pc:sldLayoutMkLst>
            <pc:docMk/>
            <pc:sldMasterMk cId="2460954070" sldId="2147483660"/>
            <pc:sldLayoutMk cId="2591524520" sldId="2147483663"/>
          </pc:sldLayoutMkLst>
        </pc:sldLayoutChg>
        <pc:sldLayoutChg chg="del">
          <pc:chgData name="Rooney, Chris J." userId="S::roon4169@stthomas.edu::e3aeb1ef-f999-456c-be30-fa06364a8607" providerId="AD" clId="Web-{96870023-90E6-4151-87EC-EC8C86A21C9C}" dt="2023-05-09T20:30:38.062" v="17"/>
          <pc:sldLayoutMkLst>
            <pc:docMk/>
            <pc:sldMasterMk cId="2460954070" sldId="2147483660"/>
            <pc:sldLayoutMk cId="1203092039" sldId="2147483664"/>
          </pc:sldLayoutMkLst>
        </pc:sldLayoutChg>
        <pc:sldLayoutChg chg="del">
          <pc:chgData name="Rooney, Chris J." userId="S::roon4169@stthomas.edu::e3aeb1ef-f999-456c-be30-fa06364a8607" providerId="AD" clId="Web-{96870023-90E6-4151-87EC-EC8C86A21C9C}" dt="2023-05-09T20:30:38.062" v="17"/>
          <pc:sldLayoutMkLst>
            <pc:docMk/>
            <pc:sldMasterMk cId="2460954070" sldId="2147483660"/>
            <pc:sldLayoutMk cId="3733172339" sldId="2147483665"/>
          </pc:sldLayoutMkLst>
        </pc:sldLayoutChg>
        <pc:sldLayoutChg chg="del">
          <pc:chgData name="Rooney, Chris J." userId="S::roon4169@stthomas.edu::e3aeb1ef-f999-456c-be30-fa06364a8607" providerId="AD" clId="Web-{96870023-90E6-4151-87EC-EC8C86A21C9C}" dt="2023-05-09T20:30:38.062" v="17"/>
          <pc:sldLayoutMkLst>
            <pc:docMk/>
            <pc:sldMasterMk cId="2460954070" sldId="2147483660"/>
            <pc:sldLayoutMk cId="3210312558" sldId="2147483666"/>
          </pc:sldLayoutMkLst>
        </pc:sldLayoutChg>
        <pc:sldLayoutChg chg="del">
          <pc:chgData name="Rooney, Chris J." userId="S::roon4169@stthomas.edu::e3aeb1ef-f999-456c-be30-fa06364a8607" providerId="AD" clId="Web-{96870023-90E6-4151-87EC-EC8C86A21C9C}" dt="2023-05-09T20:30:38.062" v="17"/>
          <pc:sldLayoutMkLst>
            <pc:docMk/>
            <pc:sldMasterMk cId="2460954070" sldId="2147483660"/>
            <pc:sldLayoutMk cId="3146388984" sldId="2147483667"/>
          </pc:sldLayoutMkLst>
        </pc:sldLayoutChg>
        <pc:sldLayoutChg chg="del">
          <pc:chgData name="Rooney, Chris J." userId="S::roon4169@stthomas.edu::e3aeb1ef-f999-456c-be30-fa06364a8607" providerId="AD" clId="Web-{96870023-90E6-4151-87EC-EC8C86A21C9C}" dt="2023-05-09T20:30:38.062" v="17"/>
          <pc:sldLayoutMkLst>
            <pc:docMk/>
            <pc:sldMasterMk cId="2460954070" sldId="2147483660"/>
            <pc:sldLayoutMk cId="3171841454" sldId="2147483668"/>
          </pc:sldLayoutMkLst>
        </pc:sldLayoutChg>
        <pc:sldLayoutChg chg="del">
          <pc:chgData name="Rooney, Chris J." userId="S::roon4169@stthomas.edu::e3aeb1ef-f999-456c-be30-fa06364a8607" providerId="AD" clId="Web-{96870023-90E6-4151-87EC-EC8C86A21C9C}" dt="2023-05-09T20:30:38.062" v="17"/>
          <pc:sldLayoutMkLst>
            <pc:docMk/>
            <pc:sldMasterMk cId="2460954070" sldId="2147483660"/>
            <pc:sldLayoutMk cId="1718958274" sldId="2147483669"/>
          </pc:sldLayoutMkLst>
        </pc:sldLayoutChg>
        <pc:sldLayoutChg chg="del">
          <pc:chgData name="Rooney, Chris J." userId="S::roon4169@stthomas.edu::e3aeb1ef-f999-456c-be30-fa06364a8607" providerId="AD" clId="Web-{96870023-90E6-4151-87EC-EC8C86A21C9C}" dt="2023-05-09T20:30:38.062" v="17"/>
          <pc:sldLayoutMkLst>
            <pc:docMk/>
            <pc:sldMasterMk cId="2460954070" sldId="2147483660"/>
            <pc:sldLayoutMk cId="2202905451" sldId="2147483670"/>
          </pc:sldLayoutMkLst>
        </pc:sldLayoutChg>
        <pc:sldLayoutChg chg="del">
          <pc:chgData name="Rooney, Chris J." userId="S::roon4169@stthomas.edu::e3aeb1ef-f999-456c-be30-fa06364a8607" providerId="AD" clId="Web-{96870023-90E6-4151-87EC-EC8C86A21C9C}" dt="2023-05-09T20:30:38.062" v="17"/>
          <pc:sldLayoutMkLst>
            <pc:docMk/>
            <pc:sldMasterMk cId="2460954070" sldId="2147483660"/>
            <pc:sldLayoutMk cId="3479445657" sldId="2147483671"/>
          </pc:sldLayoutMkLst>
        </pc:sldLayoutChg>
      </pc:sldMasterChg>
      <pc:sldMasterChg chg="add del replId addSldLayout delSldLayout">
        <pc:chgData name="Rooney, Chris J." userId="S::roon4169@stthomas.edu::e3aeb1ef-f999-456c-be30-fa06364a8607" providerId="AD" clId="Web-{96870023-90E6-4151-87EC-EC8C86A21C9C}" dt="2023-05-09T20:31:39.532" v="22"/>
        <pc:sldMasterMkLst>
          <pc:docMk/>
          <pc:sldMasterMk cId="196451556" sldId="2147483672"/>
        </pc:sldMasterMkLst>
        <pc:sldLayoutChg chg="add del">
          <pc:chgData name="Rooney, Chris J." userId="S::roon4169@stthomas.edu::e3aeb1ef-f999-456c-be30-fa06364a8607" providerId="AD" clId="Web-{96870023-90E6-4151-87EC-EC8C86A21C9C}" dt="2023-05-09T20:31:39.532" v="22"/>
          <pc:sldLayoutMkLst>
            <pc:docMk/>
            <pc:sldMasterMk cId="196451556" sldId="2147483672"/>
            <pc:sldLayoutMk cId="1740792319" sldId="2147483673"/>
          </pc:sldLayoutMkLst>
        </pc:sldLayoutChg>
        <pc:sldLayoutChg chg="add del replId">
          <pc:chgData name="Rooney, Chris J." userId="S::roon4169@stthomas.edu::e3aeb1ef-f999-456c-be30-fa06364a8607" providerId="AD" clId="Web-{96870023-90E6-4151-87EC-EC8C86A21C9C}" dt="2023-05-09T20:31:39.532" v="22"/>
          <pc:sldLayoutMkLst>
            <pc:docMk/>
            <pc:sldMasterMk cId="196451556" sldId="2147483672"/>
            <pc:sldLayoutMk cId="2768741018" sldId="2147483674"/>
          </pc:sldLayoutMkLst>
        </pc:sldLayoutChg>
        <pc:sldLayoutChg chg="add del replId">
          <pc:chgData name="Rooney, Chris J." userId="S::roon4169@stthomas.edu::e3aeb1ef-f999-456c-be30-fa06364a8607" providerId="AD" clId="Web-{96870023-90E6-4151-87EC-EC8C86A21C9C}" dt="2023-05-09T20:31:39.532" v="22"/>
          <pc:sldLayoutMkLst>
            <pc:docMk/>
            <pc:sldMasterMk cId="196451556" sldId="2147483672"/>
            <pc:sldLayoutMk cId="3421417289" sldId="2147483675"/>
          </pc:sldLayoutMkLst>
        </pc:sldLayoutChg>
        <pc:sldLayoutChg chg="add del replId">
          <pc:chgData name="Rooney, Chris J." userId="S::roon4169@stthomas.edu::e3aeb1ef-f999-456c-be30-fa06364a8607" providerId="AD" clId="Web-{96870023-90E6-4151-87EC-EC8C86A21C9C}" dt="2023-05-09T20:31:39.532" v="22"/>
          <pc:sldLayoutMkLst>
            <pc:docMk/>
            <pc:sldMasterMk cId="196451556" sldId="2147483672"/>
            <pc:sldLayoutMk cId="2694764226" sldId="2147483676"/>
          </pc:sldLayoutMkLst>
        </pc:sldLayoutChg>
        <pc:sldLayoutChg chg="add del replId">
          <pc:chgData name="Rooney, Chris J." userId="S::roon4169@stthomas.edu::e3aeb1ef-f999-456c-be30-fa06364a8607" providerId="AD" clId="Web-{96870023-90E6-4151-87EC-EC8C86A21C9C}" dt="2023-05-09T20:31:39.532" v="22"/>
          <pc:sldLayoutMkLst>
            <pc:docMk/>
            <pc:sldMasterMk cId="196451556" sldId="2147483672"/>
            <pc:sldLayoutMk cId="3215635009" sldId="2147483677"/>
          </pc:sldLayoutMkLst>
        </pc:sldLayoutChg>
        <pc:sldLayoutChg chg="add del replId">
          <pc:chgData name="Rooney, Chris J." userId="S::roon4169@stthomas.edu::e3aeb1ef-f999-456c-be30-fa06364a8607" providerId="AD" clId="Web-{96870023-90E6-4151-87EC-EC8C86A21C9C}" dt="2023-05-09T20:31:39.532" v="22"/>
          <pc:sldLayoutMkLst>
            <pc:docMk/>
            <pc:sldMasterMk cId="196451556" sldId="2147483672"/>
            <pc:sldLayoutMk cId="2733798836" sldId="2147483678"/>
          </pc:sldLayoutMkLst>
        </pc:sldLayoutChg>
        <pc:sldLayoutChg chg="add del replId">
          <pc:chgData name="Rooney, Chris J." userId="S::roon4169@stthomas.edu::e3aeb1ef-f999-456c-be30-fa06364a8607" providerId="AD" clId="Web-{96870023-90E6-4151-87EC-EC8C86A21C9C}" dt="2023-05-09T20:31:39.532" v="22"/>
          <pc:sldLayoutMkLst>
            <pc:docMk/>
            <pc:sldMasterMk cId="196451556" sldId="2147483672"/>
            <pc:sldLayoutMk cId="1547166548" sldId="2147483679"/>
          </pc:sldLayoutMkLst>
        </pc:sldLayoutChg>
        <pc:sldLayoutChg chg="add del replId">
          <pc:chgData name="Rooney, Chris J." userId="S::roon4169@stthomas.edu::e3aeb1ef-f999-456c-be30-fa06364a8607" providerId="AD" clId="Web-{96870023-90E6-4151-87EC-EC8C86A21C9C}" dt="2023-05-09T20:31:39.532" v="22"/>
          <pc:sldLayoutMkLst>
            <pc:docMk/>
            <pc:sldMasterMk cId="196451556" sldId="2147483672"/>
            <pc:sldLayoutMk cId="874704302" sldId="2147483680"/>
          </pc:sldLayoutMkLst>
        </pc:sldLayoutChg>
        <pc:sldLayoutChg chg="add del replId">
          <pc:chgData name="Rooney, Chris J." userId="S::roon4169@stthomas.edu::e3aeb1ef-f999-456c-be30-fa06364a8607" providerId="AD" clId="Web-{96870023-90E6-4151-87EC-EC8C86A21C9C}" dt="2023-05-09T20:31:39.532" v="22"/>
          <pc:sldLayoutMkLst>
            <pc:docMk/>
            <pc:sldMasterMk cId="196451556" sldId="2147483672"/>
            <pc:sldLayoutMk cId="2783731583" sldId="2147483681"/>
          </pc:sldLayoutMkLst>
        </pc:sldLayoutChg>
        <pc:sldLayoutChg chg="add del replId">
          <pc:chgData name="Rooney, Chris J." userId="S::roon4169@stthomas.edu::e3aeb1ef-f999-456c-be30-fa06364a8607" providerId="AD" clId="Web-{96870023-90E6-4151-87EC-EC8C86A21C9C}" dt="2023-05-09T20:31:39.532" v="22"/>
          <pc:sldLayoutMkLst>
            <pc:docMk/>
            <pc:sldMasterMk cId="196451556" sldId="2147483672"/>
            <pc:sldLayoutMk cId="2276893570" sldId="2147483682"/>
          </pc:sldLayoutMkLst>
        </pc:sldLayoutChg>
        <pc:sldLayoutChg chg="add del replId">
          <pc:chgData name="Rooney, Chris J." userId="S::roon4169@stthomas.edu::e3aeb1ef-f999-456c-be30-fa06364a8607" providerId="AD" clId="Web-{96870023-90E6-4151-87EC-EC8C86A21C9C}" dt="2023-05-09T20:31:39.532" v="22"/>
          <pc:sldLayoutMkLst>
            <pc:docMk/>
            <pc:sldMasterMk cId="196451556" sldId="2147483672"/>
            <pc:sldLayoutMk cId="467833859" sldId="2147483683"/>
          </pc:sldLayoutMkLst>
        </pc:sldLayoutChg>
      </pc:sldMasterChg>
      <pc:sldMasterChg chg="add del addSldLayout delSldLayout modSldLayout">
        <pc:chgData name="Rooney, Chris J." userId="S::roon4169@stthomas.edu::e3aeb1ef-f999-456c-be30-fa06364a8607" providerId="AD" clId="Web-{96870023-90E6-4151-87EC-EC8C86A21C9C}" dt="2023-05-09T20:34:26.927" v="107"/>
        <pc:sldMasterMkLst>
          <pc:docMk/>
          <pc:sldMasterMk cId="789813053" sldId="2147483684"/>
        </pc:sldMasterMkLst>
        <pc:sldLayoutChg chg="add del mod replId">
          <pc:chgData name="Rooney, Chris J." userId="S::roon4169@stthomas.edu::e3aeb1ef-f999-456c-be30-fa06364a8607" providerId="AD" clId="Web-{96870023-90E6-4151-87EC-EC8C86A21C9C}" dt="2023-05-09T20:34:26.927" v="107"/>
          <pc:sldLayoutMkLst>
            <pc:docMk/>
            <pc:sldMasterMk cId="789813053" sldId="2147483684"/>
            <pc:sldLayoutMk cId="70798650" sldId="2147483685"/>
          </pc:sldLayoutMkLst>
        </pc:sldLayoutChg>
        <pc:sldLayoutChg chg="add del mod replId">
          <pc:chgData name="Rooney, Chris J." userId="S::roon4169@stthomas.edu::e3aeb1ef-f999-456c-be30-fa06364a8607" providerId="AD" clId="Web-{96870023-90E6-4151-87EC-EC8C86A21C9C}" dt="2023-05-09T20:34:26.927" v="107"/>
          <pc:sldLayoutMkLst>
            <pc:docMk/>
            <pc:sldMasterMk cId="789813053" sldId="2147483684"/>
            <pc:sldLayoutMk cId="1442512443" sldId="2147483686"/>
          </pc:sldLayoutMkLst>
        </pc:sldLayoutChg>
        <pc:sldLayoutChg chg="add del mod replId">
          <pc:chgData name="Rooney, Chris J." userId="S::roon4169@stthomas.edu::e3aeb1ef-f999-456c-be30-fa06364a8607" providerId="AD" clId="Web-{96870023-90E6-4151-87EC-EC8C86A21C9C}" dt="2023-05-09T20:34:26.927" v="107"/>
          <pc:sldLayoutMkLst>
            <pc:docMk/>
            <pc:sldMasterMk cId="789813053" sldId="2147483684"/>
            <pc:sldLayoutMk cId="3972165834" sldId="2147483687"/>
          </pc:sldLayoutMkLst>
        </pc:sldLayoutChg>
        <pc:sldLayoutChg chg="add del mod replId">
          <pc:chgData name="Rooney, Chris J." userId="S::roon4169@stthomas.edu::e3aeb1ef-f999-456c-be30-fa06364a8607" providerId="AD" clId="Web-{96870023-90E6-4151-87EC-EC8C86A21C9C}" dt="2023-05-09T20:34:26.927" v="107"/>
          <pc:sldLayoutMkLst>
            <pc:docMk/>
            <pc:sldMasterMk cId="789813053" sldId="2147483684"/>
            <pc:sldLayoutMk cId="2928805279" sldId="2147483688"/>
          </pc:sldLayoutMkLst>
        </pc:sldLayoutChg>
        <pc:sldLayoutChg chg="add del mod replId">
          <pc:chgData name="Rooney, Chris J." userId="S::roon4169@stthomas.edu::e3aeb1ef-f999-456c-be30-fa06364a8607" providerId="AD" clId="Web-{96870023-90E6-4151-87EC-EC8C86A21C9C}" dt="2023-05-09T20:34:26.927" v="107"/>
          <pc:sldLayoutMkLst>
            <pc:docMk/>
            <pc:sldMasterMk cId="789813053" sldId="2147483684"/>
            <pc:sldLayoutMk cId="101941213" sldId="2147483689"/>
          </pc:sldLayoutMkLst>
        </pc:sldLayoutChg>
        <pc:sldLayoutChg chg="add del mod replId">
          <pc:chgData name="Rooney, Chris J." userId="S::roon4169@stthomas.edu::e3aeb1ef-f999-456c-be30-fa06364a8607" providerId="AD" clId="Web-{96870023-90E6-4151-87EC-EC8C86A21C9C}" dt="2023-05-09T20:34:26.927" v="107"/>
          <pc:sldLayoutMkLst>
            <pc:docMk/>
            <pc:sldMasterMk cId="789813053" sldId="2147483684"/>
            <pc:sldLayoutMk cId="2761450402" sldId="2147483690"/>
          </pc:sldLayoutMkLst>
        </pc:sldLayoutChg>
        <pc:sldLayoutChg chg="add del mod replId">
          <pc:chgData name="Rooney, Chris J." userId="S::roon4169@stthomas.edu::e3aeb1ef-f999-456c-be30-fa06364a8607" providerId="AD" clId="Web-{96870023-90E6-4151-87EC-EC8C86A21C9C}" dt="2023-05-09T20:34:26.927" v="107"/>
          <pc:sldLayoutMkLst>
            <pc:docMk/>
            <pc:sldMasterMk cId="789813053" sldId="2147483684"/>
            <pc:sldLayoutMk cId="1149422310" sldId="2147483691"/>
          </pc:sldLayoutMkLst>
        </pc:sldLayoutChg>
        <pc:sldLayoutChg chg="add del mod replId">
          <pc:chgData name="Rooney, Chris J." userId="S::roon4169@stthomas.edu::e3aeb1ef-f999-456c-be30-fa06364a8607" providerId="AD" clId="Web-{96870023-90E6-4151-87EC-EC8C86A21C9C}" dt="2023-05-09T20:34:26.927" v="107"/>
          <pc:sldLayoutMkLst>
            <pc:docMk/>
            <pc:sldMasterMk cId="789813053" sldId="2147483684"/>
            <pc:sldLayoutMk cId="990615198" sldId="2147483692"/>
          </pc:sldLayoutMkLst>
        </pc:sldLayoutChg>
        <pc:sldLayoutChg chg="add del mod replId">
          <pc:chgData name="Rooney, Chris J." userId="S::roon4169@stthomas.edu::e3aeb1ef-f999-456c-be30-fa06364a8607" providerId="AD" clId="Web-{96870023-90E6-4151-87EC-EC8C86A21C9C}" dt="2023-05-09T20:34:26.927" v="107"/>
          <pc:sldLayoutMkLst>
            <pc:docMk/>
            <pc:sldMasterMk cId="789813053" sldId="2147483684"/>
            <pc:sldLayoutMk cId="4160248471" sldId="2147483693"/>
          </pc:sldLayoutMkLst>
        </pc:sldLayoutChg>
        <pc:sldLayoutChg chg="add del mod replId">
          <pc:chgData name="Rooney, Chris J." userId="S::roon4169@stthomas.edu::e3aeb1ef-f999-456c-be30-fa06364a8607" providerId="AD" clId="Web-{96870023-90E6-4151-87EC-EC8C86A21C9C}" dt="2023-05-09T20:34:26.927" v="107"/>
          <pc:sldLayoutMkLst>
            <pc:docMk/>
            <pc:sldMasterMk cId="789813053" sldId="2147483684"/>
            <pc:sldLayoutMk cId="3693444680" sldId="2147483694"/>
          </pc:sldLayoutMkLst>
        </pc:sldLayoutChg>
        <pc:sldLayoutChg chg="add del mod replId">
          <pc:chgData name="Rooney, Chris J." userId="S::roon4169@stthomas.edu::e3aeb1ef-f999-456c-be30-fa06364a8607" providerId="AD" clId="Web-{96870023-90E6-4151-87EC-EC8C86A21C9C}" dt="2023-05-09T20:34:26.927" v="107"/>
          <pc:sldLayoutMkLst>
            <pc:docMk/>
            <pc:sldMasterMk cId="789813053" sldId="2147483684"/>
            <pc:sldLayoutMk cId="2865476220" sldId="2147483695"/>
          </pc:sldLayoutMkLst>
        </pc:sldLayoutChg>
      </pc:sldMasterChg>
      <pc:sldMasterChg chg="add del replId addSldLayout delSldLayout">
        <pc:chgData name="Rooney, Chris J." userId="S::roon4169@stthomas.edu::e3aeb1ef-f999-456c-be30-fa06364a8607" providerId="AD" clId="Web-{96870023-90E6-4151-87EC-EC8C86A21C9C}" dt="2023-05-09T20:33:24.144" v="80"/>
        <pc:sldMasterMkLst>
          <pc:docMk/>
          <pc:sldMasterMk cId="1101964964" sldId="2147483696"/>
        </pc:sldMasterMkLst>
        <pc:sldLayoutChg chg="add del">
          <pc:chgData name="Rooney, Chris J." userId="S::roon4169@stthomas.edu::e3aeb1ef-f999-456c-be30-fa06364a8607" providerId="AD" clId="Web-{96870023-90E6-4151-87EC-EC8C86A21C9C}" dt="2023-05-09T20:33:24.144" v="80"/>
          <pc:sldLayoutMkLst>
            <pc:docMk/>
            <pc:sldMasterMk cId="1101964964" sldId="2147483696"/>
            <pc:sldLayoutMk cId="3666165840" sldId="2147483697"/>
          </pc:sldLayoutMkLst>
        </pc:sldLayoutChg>
        <pc:sldLayoutChg chg="add del replId">
          <pc:chgData name="Rooney, Chris J." userId="S::roon4169@stthomas.edu::e3aeb1ef-f999-456c-be30-fa06364a8607" providerId="AD" clId="Web-{96870023-90E6-4151-87EC-EC8C86A21C9C}" dt="2023-05-09T20:33:24.144" v="80"/>
          <pc:sldLayoutMkLst>
            <pc:docMk/>
            <pc:sldMasterMk cId="1101964964" sldId="2147483696"/>
            <pc:sldLayoutMk cId="2149123184" sldId="2147483698"/>
          </pc:sldLayoutMkLst>
        </pc:sldLayoutChg>
        <pc:sldLayoutChg chg="add del replId">
          <pc:chgData name="Rooney, Chris J." userId="S::roon4169@stthomas.edu::e3aeb1ef-f999-456c-be30-fa06364a8607" providerId="AD" clId="Web-{96870023-90E6-4151-87EC-EC8C86A21C9C}" dt="2023-05-09T20:33:24.144" v="80"/>
          <pc:sldLayoutMkLst>
            <pc:docMk/>
            <pc:sldMasterMk cId="1101964964" sldId="2147483696"/>
            <pc:sldLayoutMk cId="1308179038" sldId="2147483699"/>
          </pc:sldLayoutMkLst>
        </pc:sldLayoutChg>
        <pc:sldLayoutChg chg="add del replId">
          <pc:chgData name="Rooney, Chris J." userId="S::roon4169@stthomas.edu::e3aeb1ef-f999-456c-be30-fa06364a8607" providerId="AD" clId="Web-{96870023-90E6-4151-87EC-EC8C86A21C9C}" dt="2023-05-09T20:33:24.144" v="80"/>
          <pc:sldLayoutMkLst>
            <pc:docMk/>
            <pc:sldMasterMk cId="1101964964" sldId="2147483696"/>
            <pc:sldLayoutMk cId="1305031465" sldId="2147483700"/>
          </pc:sldLayoutMkLst>
        </pc:sldLayoutChg>
        <pc:sldLayoutChg chg="add del replId">
          <pc:chgData name="Rooney, Chris J." userId="S::roon4169@stthomas.edu::e3aeb1ef-f999-456c-be30-fa06364a8607" providerId="AD" clId="Web-{96870023-90E6-4151-87EC-EC8C86A21C9C}" dt="2023-05-09T20:33:24.144" v="80"/>
          <pc:sldLayoutMkLst>
            <pc:docMk/>
            <pc:sldMasterMk cId="1101964964" sldId="2147483696"/>
            <pc:sldLayoutMk cId="4090530775" sldId="2147483701"/>
          </pc:sldLayoutMkLst>
        </pc:sldLayoutChg>
        <pc:sldLayoutChg chg="add del replId">
          <pc:chgData name="Rooney, Chris J." userId="S::roon4169@stthomas.edu::e3aeb1ef-f999-456c-be30-fa06364a8607" providerId="AD" clId="Web-{96870023-90E6-4151-87EC-EC8C86A21C9C}" dt="2023-05-09T20:33:24.144" v="80"/>
          <pc:sldLayoutMkLst>
            <pc:docMk/>
            <pc:sldMasterMk cId="1101964964" sldId="2147483696"/>
            <pc:sldLayoutMk cId="1410576609" sldId="2147483702"/>
          </pc:sldLayoutMkLst>
        </pc:sldLayoutChg>
        <pc:sldLayoutChg chg="add del replId">
          <pc:chgData name="Rooney, Chris J." userId="S::roon4169@stthomas.edu::e3aeb1ef-f999-456c-be30-fa06364a8607" providerId="AD" clId="Web-{96870023-90E6-4151-87EC-EC8C86A21C9C}" dt="2023-05-09T20:33:24.144" v="80"/>
          <pc:sldLayoutMkLst>
            <pc:docMk/>
            <pc:sldMasterMk cId="1101964964" sldId="2147483696"/>
            <pc:sldLayoutMk cId="2684503595" sldId="2147483703"/>
          </pc:sldLayoutMkLst>
        </pc:sldLayoutChg>
        <pc:sldLayoutChg chg="add del replId">
          <pc:chgData name="Rooney, Chris J." userId="S::roon4169@stthomas.edu::e3aeb1ef-f999-456c-be30-fa06364a8607" providerId="AD" clId="Web-{96870023-90E6-4151-87EC-EC8C86A21C9C}" dt="2023-05-09T20:33:24.144" v="80"/>
          <pc:sldLayoutMkLst>
            <pc:docMk/>
            <pc:sldMasterMk cId="1101964964" sldId="2147483696"/>
            <pc:sldLayoutMk cId="3218315566" sldId="2147483704"/>
          </pc:sldLayoutMkLst>
        </pc:sldLayoutChg>
        <pc:sldLayoutChg chg="add del replId">
          <pc:chgData name="Rooney, Chris J." userId="S::roon4169@stthomas.edu::e3aeb1ef-f999-456c-be30-fa06364a8607" providerId="AD" clId="Web-{96870023-90E6-4151-87EC-EC8C86A21C9C}" dt="2023-05-09T20:33:24.144" v="80"/>
          <pc:sldLayoutMkLst>
            <pc:docMk/>
            <pc:sldMasterMk cId="1101964964" sldId="2147483696"/>
            <pc:sldLayoutMk cId="3202521959" sldId="2147483705"/>
          </pc:sldLayoutMkLst>
        </pc:sldLayoutChg>
        <pc:sldLayoutChg chg="add del replId">
          <pc:chgData name="Rooney, Chris J." userId="S::roon4169@stthomas.edu::e3aeb1ef-f999-456c-be30-fa06364a8607" providerId="AD" clId="Web-{96870023-90E6-4151-87EC-EC8C86A21C9C}" dt="2023-05-09T20:33:24.144" v="80"/>
          <pc:sldLayoutMkLst>
            <pc:docMk/>
            <pc:sldMasterMk cId="1101964964" sldId="2147483696"/>
            <pc:sldLayoutMk cId="3576948969" sldId="2147483706"/>
          </pc:sldLayoutMkLst>
        </pc:sldLayoutChg>
        <pc:sldLayoutChg chg="add del replId">
          <pc:chgData name="Rooney, Chris J." userId="S::roon4169@stthomas.edu::e3aeb1ef-f999-456c-be30-fa06364a8607" providerId="AD" clId="Web-{96870023-90E6-4151-87EC-EC8C86A21C9C}" dt="2023-05-09T20:33:24.144" v="80"/>
          <pc:sldLayoutMkLst>
            <pc:docMk/>
            <pc:sldMasterMk cId="1101964964" sldId="2147483696"/>
            <pc:sldLayoutMk cId="3089366465" sldId="2147483707"/>
          </pc:sldLayoutMkLst>
        </pc:sldLayoutChg>
      </pc:sldMasterChg>
      <pc:sldMasterChg chg="add del addSldLayout delSldLayout">
        <pc:chgData name="Rooney, Chris J." userId="S::roon4169@stthomas.edu::e3aeb1ef-f999-456c-be30-fa06364a8607" providerId="AD" clId="Web-{96870023-90E6-4151-87EC-EC8C86A21C9C}" dt="2023-05-09T20:33:27.566" v="86"/>
        <pc:sldMasterMkLst>
          <pc:docMk/>
          <pc:sldMasterMk cId="1871841810" sldId="2147483709"/>
        </pc:sldMasterMkLst>
        <pc:sldLayoutChg chg="add del">
          <pc:chgData name="Rooney, Chris J." userId="S::roon4169@stthomas.edu::e3aeb1ef-f999-456c-be30-fa06364a8607" providerId="AD" clId="Web-{96870023-90E6-4151-87EC-EC8C86A21C9C}" dt="2023-05-09T20:33:27.566" v="86"/>
          <pc:sldLayoutMkLst>
            <pc:docMk/>
            <pc:sldMasterMk cId="1871841810" sldId="2147483709"/>
            <pc:sldLayoutMk cId="1368053872" sldId="2147483698"/>
          </pc:sldLayoutMkLst>
        </pc:sldLayoutChg>
        <pc:sldLayoutChg chg="add del">
          <pc:chgData name="Rooney, Chris J." userId="S::roon4169@stthomas.edu::e3aeb1ef-f999-456c-be30-fa06364a8607" providerId="AD" clId="Web-{96870023-90E6-4151-87EC-EC8C86A21C9C}" dt="2023-05-09T20:33:27.566" v="86"/>
          <pc:sldLayoutMkLst>
            <pc:docMk/>
            <pc:sldMasterMk cId="1871841810" sldId="2147483709"/>
            <pc:sldLayoutMk cId="2643217778" sldId="2147483699"/>
          </pc:sldLayoutMkLst>
        </pc:sldLayoutChg>
        <pc:sldLayoutChg chg="add del">
          <pc:chgData name="Rooney, Chris J." userId="S::roon4169@stthomas.edu::e3aeb1ef-f999-456c-be30-fa06364a8607" providerId="AD" clId="Web-{96870023-90E6-4151-87EC-EC8C86A21C9C}" dt="2023-05-09T20:33:27.566" v="86"/>
          <pc:sldLayoutMkLst>
            <pc:docMk/>
            <pc:sldMasterMk cId="1871841810" sldId="2147483709"/>
            <pc:sldLayoutMk cId="2606614626" sldId="2147483700"/>
          </pc:sldLayoutMkLst>
        </pc:sldLayoutChg>
        <pc:sldLayoutChg chg="add del">
          <pc:chgData name="Rooney, Chris J." userId="S::roon4169@stthomas.edu::e3aeb1ef-f999-456c-be30-fa06364a8607" providerId="AD" clId="Web-{96870023-90E6-4151-87EC-EC8C86A21C9C}" dt="2023-05-09T20:33:27.566" v="86"/>
          <pc:sldLayoutMkLst>
            <pc:docMk/>
            <pc:sldMasterMk cId="1871841810" sldId="2147483709"/>
            <pc:sldLayoutMk cId="929465212" sldId="2147483701"/>
          </pc:sldLayoutMkLst>
        </pc:sldLayoutChg>
        <pc:sldLayoutChg chg="add del">
          <pc:chgData name="Rooney, Chris J." userId="S::roon4169@stthomas.edu::e3aeb1ef-f999-456c-be30-fa06364a8607" providerId="AD" clId="Web-{96870023-90E6-4151-87EC-EC8C86A21C9C}" dt="2023-05-09T20:33:27.566" v="86"/>
          <pc:sldLayoutMkLst>
            <pc:docMk/>
            <pc:sldMasterMk cId="1871841810" sldId="2147483709"/>
            <pc:sldLayoutMk cId="533506088" sldId="2147483702"/>
          </pc:sldLayoutMkLst>
        </pc:sldLayoutChg>
        <pc:sldLayoutChg chg="add del">
          <pc:chgData name="Rooney, Chris J." userId="S::roon4169@stthomas.edu::e3aeb1ef-f999-456c-be30-fa06364a8607" providerId="AD" clId="Web-{96870023-90E6-4151-87EC-EC8C86A21C9C}" dt="2023-05-09T20:33:27.566" v="86"/>
          <pc:sldLayoutMkLst>
            <pc:docMk/>
            <pc:sldMasterMk cId="1871841810" sldId="2147483709"/>
            <pc:sldLayoutMk cId="869626410" sldId="2147483703"/>
          </pc:sldLayoutMkLst>
        </pc:sldLayoutChg>
        <pc:sldLayoutChg chg="add del">
          <pc:chgData name="Rooney, Chris J." userId="S::roon4169@stthomas.edu::e3aeb1ef-f999-456c-be30-fa06364a8607" providerId="AD" clId="Web-{96870023-90E6-4151-87EC-EC8C86A21C9C}" dt="2023-05-09T20:33:27.566" v="86"/>
          <pc:sldLayoutMkLst>
            <pc:docMk/>
            <pc:sldMasterMk cId="1871841810" sldId="2147483709"/>
            <pc:sldLayoutMk cId="3312538605" sldId="2147483704"/>
          </pc:sldLayoutMkLst>
        </pc:sldLayoutChg>
        <pc:sldLayoutChg chg="add del">
          <pc:chgData name="Rooney, Chris J." userId="S::roon4169@stthomas.edu::e3aeb1ef-f999-456c-be30-fa06364a8607" providerId="AD" clId="Web-{96870023-90E6-4151-87EC-EC8C86A21C9C}" dt="2023-05-09T20:33:27.566" v="86"/>
          <pc:sldLayoutMkLst>
            <pc:docMk/>
            <pc:sldMasterMk cId="1871841810" sldId="2147483709"/>
            <pc:sldLayoutMk cId="3975357572" sldId="2147483705"/>
          </pc:sldLayoutMkLst>
        </pc:sldLayoutChg>
        <pc:sldLayoutChg chg="add del">
          <pc:chgData name="Rooney, Chris J." userId="S::roon4169@stthomas.edu::e3aeb1ef-f999-456c-be30-fa06364a8607" providerId="AD" clId="Web-{96870023-90E6-4151-87EC-EC8C86A21C9C}" dt="2023-05-09T20:33:27.566" v="86"/>
          <pc:sldLayoutMkLst>
            <pc:docMk/>
            <pc:sldMasterMk cId="1871841810" sldId="2147483709"/>
            <pc:sldLayoutMk cId="711056827" sldId="2147483706"/>
          </pc:sldLayoutMkLst>
        </pc:sldLayoutChg>
        <pc:sldLayoutChg chg="add del">
          <pc:chgData name="Rooney, Chris J." userId="S::roon4169@stthomas.edu::e3aeb1ef-f999-456c-be30-fa06364a8607" providerId="AD" clId="Web-{96870023-90E6-4151-87EC-EC8C86A21C9C}" dt="2023-05-09T20:33:27.566" v="86"/>
          <pc:sldLayoutMkLst>
            <pc:docMk/>
            <pc:sldMasterMk cId="1871841810" sldId="2147483709"/>
            <pc:sldLayoutMk cId="4257680758" sldId="2147483707"/>
          </pc:sldLayoutMkLst>
        </pc:sldLayoutChg>
        <pc:sldLayoutChg chg="add del">
          <pc:chgData name="Rooney, Chris J." userId="S::roon4169@stthomas.edu::e3aeb1ef-f999-456c-be30-fa06364a8607" providerId="AD" clId="Web-{96870023-90E6-4151-87EC-EC8C86A21C9C}" dt="2023-05-09T20:33:27.566" v="86"/>
          <pc:sldLayoutMkLst>
            <pc:docMk/>
            <pc:sldMasterMk cId="1871841810" sldId="2147483709"/>
            <pc:sldLayoutMk cId="1022211066" sldId="2147483708"/>
          </pc:sldLayoutMkLst>
        </pc:sldLayoutChg>
      </pc:sldMasterChg>
      <pc:sldMasterChg chg="add del addSldLayout delSldLayout">
        <pc:chgData name="Rooney, Chris J." userId="S::roon4169@stthomas.edu::e3aeb1ef-f999-456c-be30-fa06364a8607" providerId="AD" clId="Web-{96870023-90E6-4151-87EC-EC8C86A21C9C}" dt="2023-05-09T20:32:59.987" v="62"/>
        <pc:sldMasterMkLst>
          <pc:docMk/>
          <pc:sldMasterMk cId="2158301225" sldId="2147483709"/>
        </pc:sldMasterMkLst>
        <pc:sldLayoutChg chg="add del">
          <pc:chgData name="Rooney, Chris J." userId="S::roon4169@stthomas.edu::e3aeb1ef-f999-456c-be30-fa06364a8607" providerId="AD" clId="Web-{96870023-90E6-4151-87EC-EC8C86A21C9C}" dt="2023-05-09T20:32:59.987" v="62"/>
          <pc:sldLayoutMkLst>
            <pc:docMk/>
            <pc:sldMasterMk cId="2158301225" sldId="2147483709"/>
            <pc:sldLayoutMk cId="4149267439" sldId="2147483698"/>
          </pc:sldLayoutMkLst>
        </pc:sldLayoutChg>
        <pc:sldLayoutChg chg="add del">
          <pc:chgData name="Rooney, Chris J." userId="S::roon4169@stthomas.edu::e3aeb1ef-f999-456c-be30-fa06364a8607" providerId="AD" clId="Web-{96870023-90E6-4151-87EC-EC8C86A21C9C}" dt="2023-05-09T20:32:59.987" v="62"/>
          <pc:sldLayoutMkLst>
            <pc:docMk/>
            <pc:sldMasterMk cId="2158301225" sldId="2147483709"/>
            <pc:sldLayoutMk cId="4200513" sldId="2147483699"/>
          </pc:sldLayoutMkLst>
        </pc:sldLayoutChg>
        <pc:sldLayoutChg chg="add del">
          <pc:chgData name="Rooney, Chris J." userId="S::roon4169@stthomas.edu::e3aeb1ef-f999-456c-be30-fa06364a8607" providerId="AD" clId="Web-{96870023-90E6-4151-87EC-EC8C86A21C9C}" dt="2023-05-09T20:32:59.987" v="62"/>
          <pc:sldLayoutMkLst>
            <pc:docMk/>
            <pc:sldMasterMk cId="2158301225" sldId="2147483709"/>
            <pc:sldLayoutMk cId="778011296" sldId="2147483700"/>
          </pc:sldLayoutMkLst>
        </pc:sldLayoutChg>
        <pc:sldLayoutChg chg="add del">
          <pc:chgData name="Rooney, Chris J." userId="S::roon4169@stthomas.edu::e3aeb1ef-f999-456c-be30-fa06364a8607" providerId="AD" clId="Web-{96870023-90E6-4151-87EC-EC8C86A21C9C}" dt="2023-05-09T20:32:59.987" v="62"/>
          <pc:sldLayoutMkLst>
            <pc:docMk/>
            <pc:sldMasterMk cId="2158301225" sldId="2147483709"/>
            <pc:sldLayoutMk cId="1058011989" sldId="2147483701"/>
          </pc:sldLayoutMkLst>
        </pc:sldLayoutChg>
        <pc:sldLayoutChg chg="add del">
          <pc:chgData name="Rooney, Chris J." userId="S::roon4169@stthomas.edu::e3aeb1ef-f999-456c-be30-fa06364a8607" providerId="AD" clId="Web-{96870023-90E6-4151-87EC-EC8C86A21C9C}" dt="2023-05-09T20:32:59.987" v="62"/>
          <pc:sldLayoutMkLst>
            <pc:docMk/>
            <pc:sldMasterMk cId="2158301225" sldId="2147483709"/>
            <pc:sldLayoutMk cId="3594942329" sldId="2147483702"/>
          </pc:sldLayoutMkLst>
        </pc:sldLayoutChg>
        <pc:sldLayoutChg chg="add del">
          <pc:chgData name="Rooney, Chris J." userId="S::roon4169@stthomas.edu::e3aeb1ef-f999-456c-be30-fa06364a8607" providerId="AD" clId="Web-{96870023-90E6-4151-87EC-EC8C86A21C9C}" dt="2023-05-09T20:32:59.987" v="62"/>
          <pc:sldLayoutMkLst>
            <pc:docMk/>
            <pc:sldMasterMk cId="2158301225" sldId="2147483709"/>
            <pc:sldLayoutMk cId="3228802929" sldId="2147483703"/>
          </pc:sldLayoutMkLst>
        </pc:sldLayoutChg>
        <pc:sldLayoutChg chg="add del">
          <pc:chgData name="Rooney, Chris J." userId="S::roon4169@stthomas.edu::e3aeb1ef-f999-456c-be30-fa06364a8607" providerId="AD" clId="Web-{96870023-90E6-4151-87EC-EC8C86A21C9C}" dt="2023-05-09T20:32:59.987" v="62"/>
          <pc:sldLayoutMkLst>
            <pc:docMk/>
            <pc:sldMasterMk cId="2158301225" sldId="2147483709"/>
            <pc:sldLayoutMk cId="2897280708" sldId="2147483704"/>
          </pc:sldLayoutMkLst>
        </pc:sldLayoutChg>
        <pc:sldLayoutChg chg="add del">
          <pc:chgData name="Rooney, Chris J." userId="S::roon4169@stthomas.edu::e3aeb1ef-f999-456c-be30-fa06364a8607" providerId="AD" clId="Web-{96870023-90E6-4151-87EC-EC8C86A21C9C}" dt="2023-05-09T20:32:59.987" v="62"/>
          <pc:sldLayoutMkLst>
            <pc:docMk/>
            <pc:sldMasterMk cId="2158301225" sldId="2147483709"/>
            <pc:sldLayoutMk cId="2148649077" sldId="2147483705"/>
          </pc:sldLayoutMkLst>
        </pc:sldLayoutChg>
        <pc:sldLayoutChg chg="add del">
          <pc:chgData name="Rooney, Chris J." userId="S::roon4169@stthomas.edu::e3aeb1ef-f999-456c-be30-fa06364a8607" providerId="AD" clId="Web-{96870023-90E6-4151-87EC-EC8C86A21C9C}" dt="2023-05-09T20:32:59.987" v="62"/>
          <pc:sldLayoutMkLst>
            <pc:docMk/>
            <pc:sldMasterMk cId="2158301225" sldId="2147483709"/>
            <pc:sldLayoutMk cId="3447185461" sldId="2147483706"/>
          </pc:sldLayoutMkLst>
        </pc:sldLayoutChg>
        <pc:sldLayoutChg chg="add del">
          <pc:chgData name="Rooney, Chris J." userId="S::roon4169@stthomas.edu::e3aeb1ef-f999-456c-be30-fa06364a8607" providerId="AD" clId="Web-{96870023-90E6-4151-87EC-EC8C86A21C9C}" dt="2023-05-09T20:32:59.987" v="62"/>
          <pc:sldLayoutMkLst>
            <pc:docMk/>
            <pc:sldMasterMk cId="2158301225" sldId="2147483709"/>
            <pc:sldLayoutMk cId="450248652" sldId="2147483707"/>
          </pc:sldLayoutMkLst>
        </pc:sldLayoutChg>
        <pc:sldLayoutChg chg="add del">
          <pc:chgData name="Rooney, Chris J." userId="S::roon4169@stthomas.edu::e3aeb1ef-f999-456c-be30-fa06364a8607" providerId="AD" clId="Web-{96870023-90E6-4151-87EC-EC8C86A21C9C}" dt="2023-05-09T20:32:59.987" v="62"/>
          <pc:sldLayoutMkLst>
            <pc:docMk/>
            <pc:sldMasterMk cId="2158301225" sldId="2147483709"/>
            <pc:sldLayoutMk cId="2198759800" sldId="2147483708"/>
          </pc:sldLayoutMkLst>
        </pc:sldLayoutChg>
      </pc:sldMasterChg>
      <pc:sldMasterChg chg="add del addSldLayout delSldLayout">
        <pc:chgData name="Rooney, Chris J." userId="S::roon4169@stthomas.edu::e3aeb1ef-f999-456c-be30-fa06364a8607" providerId="AD" clId="Web-{96870023-90E6-4151-87EC-EC8C86A21C9C}" dt="2023-05-09T20:33:03.237" v="68"/>
        <pc:sldMasterMkLst>
          <pc:docMk/>
          <pc:sldMasterMk cId="3000155840" sldId="2147483709"/>
        </pc:sldMasterMkLst>
        <pc:sldLayoutChg chg="add del">
          <pc:chgData name="Rooney, Chris J." userId="S::roon4169@stthomas.edu::e3aeb1ef-f999-456c-be30-fa06364a8607" providerId="AD" clId="Web-{96870023-90E6-4151-87EC-EC8C86A21C9C}" dt="2023-05-09T20:33:03.237" v="68"/>
          <pc:sldLayoutMkLst>
            <pc:docMk/>
            <pc:sldMasterMk cId="3000155840" sldId="2147483709"/>
            <pc:sldLayoutMk cId="2698279823" sldId="2147483698"/>
          </pc:sldLayoutMkLst>
        </pc:sldLayoutChg>
        <pc:sldLayoutChg chg="add del">
          <pc:chgData name="Rooney, Chris J." userId="S::roon4169@stthomas.edu::e3aeb1ef-f999-456c-be30-fa06364a8607" providerId="AD" clId="Web-{96870023-90E6-4151-87EC-EC8C86A21C9C}" dt="2023-05-09T20:33:03.237" v="68"/>
          <pc:sldLayoutMkLst>
            <pc:docMk/>
            <pc:sldMasterMk cId="3000155840" sldId="2147483709"/>
            <pc:sldLayoutMk cId="457908446" sldId="2147483699"/>
          </pc:sldLayoutMkLst>
        </pc:sldLayoutChg>
        <pc:sldLayoutChg chg="add del">
          <pc:chgData name="Rooney, Chris J." userId="S::roon4169@stthomas.edu::e3aeb1ef-f999-456c-be30-fa06364a8607" providerId="AD" clId="Web-{96870023-90E6-4151-87EC-EC8C86A21C9C}" dt="2023-05-09T20:33:03.237" v="68"/>
          <pc:sldLayoutMkLst>
            <pc:docMk/>
            <pc:sldMasterMk cId="3000155840" sldId="2147483709"/>
            <pc:sldLayoutMk cId="1259067769" sldId="2147483700"/>
          </pc:sldLayoutMkLst>
        </pc:sldLayoutChg>
        <pc:sldLayoutChg chg="add del">
          <pc:chgData name="Rooney, Chris J." userId="S::roon4169@stthomas.edu::e3aeb1ef-f999-456c-be30-fa06364a8607" providerId="AD" clId="Web-{96870023-90E6-4151-87EC-EC8C86A21C9C}" dt="2023-05-09T20:33:03.237" v="68"/>
          <pc:sldLayoutMkLst>
            <pc:docMk/>
            <pc:sldMasterMk cId="3000155840" sldId="2147483709"/>
            <pc:sldLayoutMk cId="3819979690" sldId="2147483701"/>
          </pc:sldLayoutMkLst>
        </pc:sldLayoutChg>
        <pc:sldLayoutChg chg="add del">
          <pc:chgData name="Rooney, Chris J." userId="S::roon4169@stthomas.edu::e3aeb1ef-f999-456c-be30-fa06364a8607" providerId="AD" clId="Web-{96870023-90E6-4151-87EC-EC8C86A21C9C}" dt="2023-05-09T20:33:03.237" v="68"/>
          <pc:sldLayoutMkLst>
            <pc:docMk/>
            <pc:sldMasterMk cId="3000155840" sldId="2147483709"/>
            <pc:sldLayoutMk cId="3660877960" sldId="2147483702"/>
          </pc:sldLayoutMkLst>
        </pc:sldLayoutChg>
        <pc:sldLayoutChg chg="add del">
          <pc:chgData name="Rooney, Chris J." userId="S::roon4169@stthomas.edu::e3aeb1ef-f999-456c-be30-fa06364a8607" providerId="AD" clId="Web-{96870023-90E6-4151-87EC-EC8C86A21C9C}" dt="2023-05-09T20:33:03.237" v="68"/>
          <pc:sldLayoutMkLst>
            <pc:docMk/>
            <pc:sldMasterMk cId="3000155840" sldId="2147483709"/>
            <pc:sldLayoutMk cId="3072305595" sldId="2147483703"/>
          </pc:sldLayoutMkLst>
        </pc:sldLayoutChg>
        <pc:sldLayoutChg chg="add del">
          <pc:chgData name="Rooney, Chris J." userId="S::roon4169@stthomas.edu::e3aeb1ef-f999-456c-be30-fa06364a8607" providerId="AD" clId="Web-{96870023-90E6-4151-87EC-EC8C86A21C9C}" dt="2023-05-09T20:33:03.237" v="68"/>
          <pc:sldLayoutMkLst>
            <pc:docMk/>
            <pc:sldMasterMk cId="3000155840" sldId="2147483709"/>
            <pc:sldLayoutMk cId="1255289932" sldId="2147483704"/>
          </pc:sldLayoutMkLst>
        </pc:sldLayoutChg>
        <pc:sldLayoutChg chg="add del">
          <pc:chgData name="Rooney, Chris J." userId="S::roon4169@stthomas.edu::e3aeb1ef-f999-456c-be30-fa06364a8607" providerId="AD" clId="Web-{96870023-90E6-4151-87EC-EC8C86A21C9C}" dt="2023-05-09T20:33:03.237" v="68"/>
          <pc:sldLayoutMkLst>
            <pc:docMk/>
            <pc:sldMasterMk cId="3000155840" sldId="2147483709"/>
            <pc:sldLayoutMk cId="2993782650" sldId="2147483705"/>
          </pc:sldLayoutMkLst>
        </pc:sldLayoutChg>
        <pc:sldLayoutChg chg="add del">
          <pc:chgData name="Rooney, Chris J." userId="S::roon4169@stthomas.edu::e3aeb1ef-f999-456c-be30-fa06364a8607" providerId="AD" clId="Web-{96870023-90E6-4151-87EC-EC8C86A21C9C}" dt="2023-05-09T20:33:03.237" v="68"/>
          <pc:sldLayoutMkLst>
            <pc:docMk/>
            <pc:sldMasterMk cId="3000155840" sldId="2147483709"/>
            <pc:sldLayoutMk cId="3189887219" sldId="2147483706"/>
          </pc:sldLayoutMkLst>
        </pc:sldLayoutChg>
        <pc:sldLayoutChg chg="add del">
          <pc:chgData name="Rooney, Chris J." userId="S::roon4169@stthomas.edu::e3aeb1ef-f999-456c-be30-fa06364a8607" providerId="AD" clId="Web-{96870023-90E6-4151-87EC-EC8C86A21C9C}" dt="2023-05-09T20:33:03.237" v="68"/>
          <pc:sldLayoutMkLst>
            <pc:docMk/>
            <pc:sldMasterMk cId="3000155840" sldId="2147483709"/>
            <pc:sldLayoutMk cId="38647123" sldId="2147483707"/>
          </pc:sldLayoutMkLst>
        </pc:sldLayoutChg>
        <pc:sldLayoutChg chg="add del">
          <pc:chgData name="Rooney, Chris J." userId="S::roon4169@stthomas.edu::e3aeb1ef-f999-456c-be30-fa06364a8607" providerId="AD" clId="Web-{96870023-90E6-4151-87EC-EC8C86A21C9C}" dt="2023-05-09T20:33:03.237" v="68"/>
          <pc:sldLayoutMkLst>
            <pc:docMk/>
            <pc:sldMasterMk cId="3000155840" sldId="2147483709"/>
            <pc:sldLayoutMk cId="3880728209" sldId="2147483708"/>
          </pc:sldLayoutMkLst>
        </pc:sldLayoutChg>
      </pc:sldMasterChg>
      <pc:sldMasterChg chg="add del addSldLayout delSldLayout">
        <pc:chgData name="Rooney, Chris J." userId="S::roon4169@stthomas.edu::e3aeb1ef-f999-456c-be30-fa06364a8607" providerId="AD" clId="Web-{96870023-90E6-4151-87EC-EC8C86A21C9C}" dt="2023-05-09T20:33:30.707" v="88"/>
        <pc:sldMasterMkLst>
          <pc:docMk/>
          <pc:sldMasterMk cId="2873922021" sldId="2147483722"/>
        </pc:sldMasterMkLst>
        <pc:sldLayoutChg chg="add del">
          <pc:chgData name="Rooney, Chris J." userId="S::roon4169@stthomas.edu::e3aeb1ef-f999-456c-be30-fa06364a8607" providerId="AD" clId="Web-{96870023-90E6-4151-87EC-EC8C86A21C9C}" dt="2023-05-09T20:33:30.707" v="88"/>
          <pc:sldLayoutMkLst>
            <pc:docMk/>
            <pc:sldMasterMk cId="2873922021" sldId="2147483722"/>
            <pc:sldLayoutMk cId="431849291" sldId="2147483711"/>
          </pc:sldLayoutMkLst>
        </pc:sldLayoutChg>
        <pc:sldLayoutChg chg="add del">
          <pc:chgData name="Rooney, Chris J." userId="S::roon4169@stthomas.edu::e3aeb1ef-f999-456c-be30-fa06364a8607" providerId="AD" clId="Web-{96870023-90E6-4151-87EC-EC8C86A21C9C}" dt="2023-05-09T20:33:30.707" v="88"/>
          <pc:sldLayoutMkLst>
            <pc:docMk/>
            <pc:sldMasterMk cId="2873922021" sldId="2147483722"/>
            <pc:sldLayoutMk cId="1282774410" sldId="2147483712"/>
          </pc:sldLayoutMkLst>
        </pc:sldLayoutChg>
        <pc:sldLayoutChg chg="add del">
          <pc:chgData name="Rooney, Chris J." userId="S::roon4169@stthomas.edu::e3aeb1ef-f999-456c-be30-fa06364a8607" providerId="AD" clId="Web-{96870023-90E6-4151-87EC-EC8C86A21C9C}" dt="2023-05-09T20:33:30.707" v="88"/>
          <pc:sldLayoutMkLst>
            <pc:docMk/>
            <pc:sldMasterMk cId="2873922021" sldId="2147483722"/>
            <pc:sldLayoutMk cId="2183006511" sldId="2147483713"/>
          </pc:sldLayoutMkLst>
        </pc:sldLayoutChg>
        <pc:sldLayoutChg chg="add del">
          <pc:chgData name="Rooney, Chris J." userId="S::roon4169@stthomas.edu::e3aeb1ef-f999-456c-be30-fa06364a8607" providerId="AD" clId="Web-{96870023-90E6-4151-87EC-EC8C86A21C9C}" dt="2023-05-09T20:33:30.707" v="88"/>
          <pc:sldLayoutMkLst>
            <pc:docMk/>
            <pc:sldMasterMk cId="2873922021" sldId="2147483722"/>
            <pc:sldLayoutMk cId="499468984" sldId="2147483714"/>
          </pc:sldLayoutMkLst>
        </pc:sldLayoutChg>
        <pc:sldLayoutChg chg="add del">
          <pc:chgData name="Rooney, Chris J." userId="S::roon4169@stthomas.edu::e3aeb1ef-f999-456c-be30-fa06364a8607" providerId="AD" clId="Web-{96870023-90E6-4151-87EC-EC8C86A21C9C}" dt="2023-05-09T20:33:30.707" v="88"/>
          <pc:sldLayoutMkLst>
            <pc:docMk/>
            <pc:sldMasterMk cId="2873922021" sldId="2147483722"/>
            <pc:sldLayoutMk cId="967473455" sldId="2147483715"/>
          </pc:sldLayoutMkLst>
        </pc:sldLayoutChg>
        <pc:sldLayoutChg chg="add del">
          <pc:chgData name="Rooney, Chris J." userId="S::roon4169@stthomas.edu::e3aeb1ef-f999-456c-be30-fa06364a8607" providerId="AD" clId="Web-{96870023-90E6-4151-87EC-EC8C86A21C9C}" dt="2023-05-09T20:33:30.707" v="88"/>
          <pc:sldLayoutMkLst>
            <pc:docMk/>
            <pc:sldMasterMk cId="2873922021" sldId="2147483722"/>
            <pc:sldLayoutMk cId="3634532031" sldId="2147483716"/>
          </pc:sldLayoutMkLst>
        </pc:sldLayoutChg>
        <pc:sldLayoutChg chg="add del">
          <pc:chgData name="Rooney, Chris J." userId="S::roon4169@stthomas.edu::e3aeb1ef-f999-456c-be30-fa06364a8607" providerId="AD" clId="Web-{96870023-90E6-4151-87EC-EC8C86A21C9C}" dt="2023-05-09T20:33:30.707" v="88"/>
          <pc:sldLayoutMkLst>
            <pc:docMk/>
            <pc:sldMasterMk cId="2873922021" sldId="2147483722"/>
            <pc:sldLayoutMk cId="2729656253" sldId="2147483717"/>
          </pc:sldLayoutMkLst>
        </pc:sldLayoutChg>
        <pc:sldLayoutChg chg="add del">
          <pc:chgData name="Rooney, Chris J." userId="S::roon4169@stthomas.edu::e3aeb1ef-f999-456c-be30-fa06364a8607" providerId="AD" clId="Web-{96870023-90E6-4151-87EC-EC8C86A21C9C}" dt="2023-05-09T20:33:30.707" v="88"/>
          <pc:sldLayoutMkLst>
            <pc:docMk/>
            <pc:sldMasterMk cId="2873922021" sldId="2147483722"/>
            <pc:sldLayoutMk cId="1049296195" sldId="2147483718"/>
          </pc:sldLayoutMkLst>
        </pc:sldLayoutChg>
        <pc:sldLayoutChg chg="add del">
          <pc:chgData name="Rooney, Chris J." userId="S::roon4169@stthomas.edu::e3aeb1ef-f999-456c-be30-fa06364a8607" providerId="AD" clId="Web-{96870023-90E6-4151-87EC-EC8C86A21C9C}" dt="2023-05-09T20:33:30.707" v="88"/>
          <pc:sldLayoutMkLst>
            <pc:docMk/>
            <pc:sldMasterMk cId="2873922021" sldId="2147483722"/>
            <pc:sldLayoutMk cId="2542742756" sldId="2147483719"/>
          </pc:sldLayoutMkLst>
        </pc:sldLayoutChg>
        <pc:sldLayoutChg chg="add del">
          <pc:chgData name="Rooney, Chris J." userId="S::roon4169@stthomas.edu::e3aeb1ef-f999-456c-be30-fa06364a8607" providerId="AD" clId="Web-{96870023-90E6-4151-87EC-EC8C86A21C9C}" dt="2023-05-09T20:33:30.707" v="88"/>
          <pc:sldLayoutMkLst>
            <pc:docMk/>
            <pc:sldMasterMk cId="2873922021" sldId="2147483722"/>
            <pc:sldLayoutMk cId="3643055275" sldId="2147483720"/>
          </pc:sldLayoutMkLst>
        </pc:sldLayoutChg>
        <pc:sldLayoutChg chg="add del">
          <pc:chgData name="Rooney, Chris J." userId="S::roon4169@stthomas.edu::e3aeb1ef-f999-456c-be30-fa06364a8607" providerId="AD" clId="Web-{96870023-90E6-4151-87EC-EC8C86A21C9C}" dt="2023-05-09T20:33:30.707" v="88"/>
          <pc:sldLayoutMkLst>
            <pc:docMk/>
            <pc:sldMasterMk cId="2873922021" sldId="2147483722"/>
            <pc:sldLayoutMk cId="145659536" sldId="2147483721"/>
          </pc:sldLayoutMkLst>
        </pc:sldLayoutChg>
      </pc:sldMasterChg>
      <pc:sldMasterChg chg="add del addSldLayout delSldLayout">
        <pc:chgData name="Rooney, Chris J." userId="S::roon4169@stthomas.edu::e3aeb1ef-f999-456c-be30-fa06364a8607" providerId="AD" clId="Web-{96870023-90E6-4151-87EC-EC8C86A21C9C}" dt="2023-05-09T20:33:59.567" v="96"/>
        <pc:sldMasterMkLst>
          <pc:docMk/>
          <pc:sldMasterMk cId="4192376864" sldId="2147483722"/>
        </pc:sldMasterMkLst>
        <pc:sldLayoutChg chg="add del">
          <pc:chgData name="Rooney, Chris J." userId="S::roon4169@stthomas.edu::e3aeb1ef-f999-456c-be30-fa06364a8607" providerId="AD" clId="Web-{96870023-90E6-4151-87EC-EC8C86A21C9C}" dt="2023-05-09T20:33:59.567" v="96"/>
          <pc:sldLayoutMkLst>
            <pc:docMk/>
            <pc:sldMasterMk cId="4192376864" sldId="2147483722"/>
            <pc:sldLayoutMk cId="1379216426" sldId="2147483711"/>
          </pc:sldLayoutMkLst>
        </pc:sldLayoutChg>
        <pc:sldLayoutChg chg="add del">
          <pc:chgData name="Rooney, Chris J." userId="S::roon4169@stthomas.edu::e3aeb1ef-f999-456c-be30-fa06364a8607" providerId="AD" clId="Web-{96870023-90E6-4151-87EC-EC8C86A21C9C}" dt="2023-05-09T20:33:59.567" v="96"/>
          <pc:sldLayoutMkLst>
            <pc:docMk/>
            <pc:sldMasterMk cId="4192376864" sldId="2147483722"/>
            <pc:sldLayoutMk cId="3952567139" sldId="2147483712"/>
          </pc:sldLayoutMkLst>
        </pc:sldLayoutChg>
        <pc:sldLayoutChg chg="add del">
          <pc:chgData name="Rooney, Chris J." userId="S::roon4169@stthomas.edu::e3aeb1ef-f999-456c-be30-fa06364a8607" providerId="AD" clId="Web-{96870023-90E6-4151-87EC-EC8C86A21C9C}" dt="2023-05-09T20:33:59.567" v="96"/>
          <pc:sldLayoutMkLst>
            <pc:docMk/>
            <pc:sldMasterMk cId="4192376864" sldId="2147483722"/>
            <pc:sldLayoutMk cId="50846560" sldId="2147483713"/>
          </pc:sldLayoutMkLst>
        </pc:sldLayoutChg>
        <pc:sldLayoutChg chg="add del">
          <pc:chgData name="Rooney, Chris J." userId="S::roon4169@stthomas.edu::e3aeb1ef-f999-456c-be30-fa06364a8607" providerId="AD" clId="Web-{96870023-90E6-4151-87EC-EC8C86A21C9C}" dt="2023-05-09T20:33:59.567" v="96"/>
          <pc:sldLayoutMkLst>
            <pc:docMk/>
            <pc:sldMasterMk cId="4192376864" sldId="2147483722"/>
            <pc:sldLayoutMk cId="1256245648" sldId="2147483714"/>
          </pc:sldLayoutMkLst>
        </pc:sldLayoutChg>
        <pc:sldLayoutChg chg="add del">
          <pc:chgData name="Rooney, Chris J." userId="S::roon4169@stthomas.edu::e3aeb1ef-f999-456c-be30-fa06364a8607" providerId="AD" clId="Web-{96870023-90E6-4151-87EC-EC8C86A21C9C}" dt="2023-05-09T20:33:59.567" v="96"/>
          <pc:sldLayoutMkLst>
            <pc:docMk/>
            <pc:sldMasterMk cId="4192376864" sldId="2147483722"/>
            <pc:sldLayoutMk cId="3802881506" sldId="2147483715"/>
          </pc:sldLayoutMkLst>
        </pc:sldLayoutChg>
        <pc:sldLayoutChg chg="add del">
          <pc:chgData name="Rooney, Chris J." userId="S::roon4169@stthomas.edu::e3aeb1ef-f999-456c-be30-fa06364a8607" providerId="AD" clId="Web-{96870023-90E6-4151-87EC-EC8C86A21C9C}" dt="2023-05-09T20:33:59.567" v="96"/>
          <pc:sldLayoutMkLst>
            <pc:docMk/>
            <pc:sldMasterMk cId="4192376864" sldId="2147483722"/>
            <pc:sldLayoutMk cId="1795215081" sldId="2147483716"/>
          </pc:sldLayoutMkLst>
        </pc:sldLayoutChg>
        <pc:sldLayoutChg chg="add del">
          <pc:chgData name="Rooney, Chris J." userId="S::roon4169@stthomas.edu::e3aeb1ef-f999-456c-be30-fa06364a8607" providerId="AD" clId="Web-{96870023-90E6-4151-87EC-EC8C86A21C9C}" dt="2023-05-09T20:33:59.567" v="96"/>
          <pc:sldLayoutMkLst>
            <pc:docMk/>
            <pc:sldMasterMk cId="4192376864" sldId="2147483722"/>
            <pc:sldLayoutMk cId="3481024818" sldId="2147483717"/>
          </pc:sldLayoutMkLst>
        </pc:sldLayoutChg>
        <pc:sldLayoutChg chg="add del">
          <pc:chgData name="Rooney, Chris J." userId="S::roon4169@stthomas.edu::e3aeb1ef-f999-456c-be30-fa06364a8607" providerId="AD" clId="Web-{96870023-90E6-4151-87EC-EC8C86A21C9C}" dt="2023-05-09T20:33:59.567" v="96"/>
          <pc:sldLayoutMkLst>
            <pc:docMk/>
            <pc:sldMasterMk cId="4192376864" sldId="2147483722"/>
            <pc:sldLayoutMk cId="3410155764" sldId="2147483718"/>
          </pc:sldLayoutMkLst>
        </pc:sldLayoutChg>
        <pc:sldLayoutChg chg="add del">
          <pc:chgData name="Rooney, Chris J." userId="S::roon4169@stthomas.edu::e3aeb1ef-f999-456c-be30-fa06364a8607" providerId="AD" clId="Web-{96870023-90E6-4151-87EC-EC8C86A21C9C}" dt="2023-05-09T20:33:59.567" v="96"/>
          <pc:sldLayoutMkLst>
            <pc:docMk/>
            <pc:sldMasterMk cId="4192376864" sldId="2147483722"/>
            <pc:sldLayoutMk cId="2674931039" sldId="2147483719"/>
          </pc:sldLayoutMkLst>
        </pc:sldLayoutChg>
        <pc:sldLayoutChg chg="add del">
          <pc:chgData name="Rooney, Chris J." userId="S::roon4169@stthomas.edu::e3aeb1ef-f999-456c-be30-fa06364a8607" providerId="AD" clId="Web-{96870023-90E6-4151-87EC-EC8C86A21C9C}" dt="2023-05-09T20:33:59.567" v="96"/>
          <pc:sldLayoutMkLst>
            <pc:docMk/>
            <pc:sldMasterMk cId="4192376864" sldId="2147483722"/>
            <pc:sldLayoutMk cId="175259441" sldId="2147483720"/>
          </pc:sldLayoutMkLst>
        </pc:sldLayoutChg>
        <pc:sldLayoutChg chg="add del">
          <pc:chgData name="Rooney, Chris J." userId="S::roon4169@stthomas.edu::e3aeb1ef-f999-456c-be30-fa06364a8607" providerId="AD" clId="Web-{96870023-90E6-4151-87EC-EC8C86A21C9C}" dt="2023-05-09T20:33:59.567" v="96"/>
          <pc:sldLayoutMkLst>
            <pc:docMk/>
            <pc:sldMasterMk cId="4192376864" sldId="2147483722"/>
            <pc:sldLayoutMk cId="1979466626" sldId="2147483721"/>
          </pc:sldLayoutMkLst>
        </pc:sldLayoutChg>
      </pc:sldMasterChg>
      <pc:sldMasterChg chg="add del addSldLayout delSldLayout">
        <pc:chgData name="Rooney, Chris J." userId="S::roon4169@stthomas.edu::e3aeb1ef-f999-456c-be30-fa06364a8607" providerId="AD" clId="Web-{96870023-90E6-4151-87EC-EC8C86A21C9C}" dt="2023-05-09T20:32:41.237" v="52"/>
        <pc:sldMasterMkLst>
          <pc:docMk/>
          <pc:sldMasterMk cId="4222240588" sldId="2147483722"/>
        </pc:sldMasterMkLst>
        <pc:sldLayoutChg chg="add del">
          <pc:chgData name="Rooney, Chris J." userId="S::roon4169@stthomas.edu::e3aeb1ef-f999-456c-be30-fa06364a8607" providerId="AD" clId="Web-{96870023-90E6-4151-87EC-EC8C86A21C9C}" dt="2023-05-09T20:32:41.237" v="52"/>
          <pc:sldLayoutMkLst>
            <pc:docMk/>
            <pc:sldMasterMk cId="4222240588" sldId="2147483722"/>
            <pc:sldLayoutMk cId="1569751197" sldId="2147483711"/>
          </pc:sldLayoutMkLst>
        </pc:sldLayoutChg>
        <pc:sldLayoutChg chg="add del">
          <pc:chgData name="Rooney, Chris J." userId="S::roon4169@stthomas.edu::e3aeb1ef-f999-456c-be30-fa06364a8607" providerId="AD" clId="Web-{96870023-90E6-4151-87EC-EC8C86A21C9C}" dt="2023-05-09T20:32:41.237" v="52"/>
          <pc:sldLayoutMkLst>
            <pc:docMk/>
            <pc:sldMasterMk cId="4222240588" sldId="2147483722"/>
            <pc:sldLayoutMk cId="2030384128" sldId="2147483712"/>
          </pc:sldLayoutMkLst>
        </pc:sldLayoutChg>
        <pc:sldLayoutChg chg="add del">
          <pc:chgData name="Rooney, Chris J." userId="S::roon4169@stthomas.edu::e3aeb1ef-f999-456c-be30-fa06364a8607" providerId="AD" clId="Web-{96870023-90E6-4151-87EC-EC8C86A21C9C}" dt="2023-05-09T20:32:41.237" v="52"/>
          <pc:sldLayoutMkLst>
            <pc:docMk/>
            <pc:sldMasterMk cId="4222240588" sldId="2147483722"/>
            <pc:sldLayoutMk cId="3920604342" sldId="2147483713"/>
          </pc:sldLayoutMkLst>
        </pc:sldLayoutChg>
        <pc:sldLayoutChg chg="add del">
          <pc:chgData name="Rooney, Chris J." userId="S::roon4169@stthomas.edu::e3aeb1ef-f999-456c-be30-fa06364a8607" providerId="AD" clId="Web-{96870023-90E6-4151-87EC-EC8C86A21C9C}" dt="2023-05-09T20:32:41.237" v="52"/>
          <pc:sldLayoutMkLst>
            <pc:docMk/>
            <pc:sldMasterMk cId="4222240588" sldId="2147483722"/>
            <pc:sldLayoutMk cId="2730963566" sldId="2147483714"/>
          </pc:sldLayoutMkLst>
        </pc:sldLayoutChg>
        <pc:sldLayoutChg chg="add del">
          <pc:chgData name="Rooney, Chris J." userId="S::roon4169@stthomas.edu::e3aeb1ef-f999-456c-be30-fa06364a8607" providerId="AD" clId="Web-{96870023-90E6-4151-87EC-EC8C86A21C9C}" dt="2023-05-09T20:32:41.237" v="52"/>
          <pc:sldLayoutMkLst>
            <pc:docMk/>
            <pc:sldMasterMk cId="4222240588" sldId="2147483722"/>
            <pc:sldLayoutMk cId="40397245" sldId="2147483715"/>
          </pc:sldLayoutMkLst>
        </pc:sldLayoutChg>
        <pc:sldLayoutChg chg="add del">
          <pc:chgData name="Rooney, Chris J." userId="S::roon4169@stthomas.edu::e3aeb1ef-f999-456c-be30-fa06364a8607" providerId="AD" clId="Web-{96870023-90E6-4151-87EC-EC8C86A21C9C}" dt="2023-05-09T20:32:41.237" v="52"/>
          <pc:sldLayoutMkLst>
            <pc:docMk/>
            <pc:sldMasterMk cId="4222240588" sldId="2147483722"/>
            <pc:sldLayoutMk cId="2470974951" sldId="2147483716"/>
          </pc:sldLayoutMkLst>
        </pc:sldLayoutChg>
        <pc:sldLayoutChg chg="add del">
          <pc:chgData name="Rooney, Chris J." userId="S::roon4169@stthomas.edu::e3aeb1ef-f999-456c-be30-fa06364a8607" providerId="AD" clId="Web-{96870023-90E6-4151-87EC-EC8C86A21C9C}" dt="2023-05-09T20:32:41.237" v="52"/>
          <pc:sldLayoutMkLst>
            <pc:docMk/>
            <pc:sldMasterMk cId="4222240588" sldId="2147483722"/>
            <pc:sldLayoutMk cId="2734893873" sldId="2147483717"/>
          </pc:sldLayoutMkLst>
        </pc:sldLayoutChg>
        <pc:sldLayoutChg chg="add del">
          <pc:chgData name="Rooney, Chris J." userId="S::roon4169@stthomas.edu::e3aeb1ef-f999-456c-be30-fa06364a8607" providerId="AD" clId="Web-{96870023-90E6-4151-87EC-EC8C86A21C9C}" dt="2023-05-09T20:32:41.237" v="52"/>
          <pc:sldLayoutMkLst>
            <pc:docMk/>
            <pc:sldMasterMk cId="4222240588" sldId="2147483722"/>
            <pc:sldLayoutMk cId="2371793060" sldId="2147483718"/>
          </pc:sldLayoutMkLst>
        </pc:sldLayoutChg>
        <pc:sldLayoutChg chg="add del">
          <pc:chgData name="Rooney, Chris J." userId="S::roon4169@stthomas.edu::e3aeb1ef-f999-456c-be30-fa06364a8607" providerId="AD" clId="Web-{96870023-90E6-4151-87EC-EC8C86A21C9C}" dt="2023-05-09T20:32:41.237" v="52"/>
          <pc:sldLayoutMkLst>
            <pc:docMk/>
            <pc:sldMasterMk cId="4222240588" sldId="2147483722"/>
            <pc:sldLayoutMk cId="564052592" sldId="2147483719"/>
          </pc:sldLayoutMkLst>
        </pc:sldLayoutChg>
        <pc:sldLayoutChg chg="add del">
          <pc:chgData name="Rooney, Chris J." userId="S::roon4169@stthomas.edu::e3aeb1ef-f999-456c-be30-fa06364a8607" providerId="AD" clId="Web-{96870023-90E6-4151-87EC-EC8C86A21C9C}" dt="2023-05-09T20:32:41.237" v="52"/>
          <pc:sldLayoutMkLst>
            <pc:docMk/>
            <pc:sldMasterMk cId="4222240588" sldId="2147483722"/>
            <pc:sldLayoutMk cId="2877226944" sldId="2147483720"/>
          </pc:sldLayoutMkLst>
        </pc:sldLayoutChg>
        <pc:sldLayoutChg chg="add del">
          <pc:chgData name="Rooney, Chris J." userId="S::roon4169@stthomas.edu::e3aeb1ef-f999-456c-be30-fa06364a8607" providerId="AD" clId="Web-{96870023-90E6-4151-87EC-EC8C86A21C9C}" dt="2023-05-09T20:32:41.237" v="52"/>
          <pc:sldLayoutMkLst>
            <pc:docMk/>
            <pc:sldMasterMk cId="4222240588" sldId="2147483722"/>
            <pc:sldLayoutMk cId="1618656891" sldId="2147483721"/>
          </pc:sldLayoutMkLst>
        </pc:sldLayoutChg>
      </pc:sldMasterChg>
      <pc:sldMasterChg chg="add del addSldLayout delSldLayout">
        <pc:chgData name="Rooney, Chris J." userId="S::roon4169@stthomas.edu::e3aeb1ef-f999-456c-be30-fa06364a8607" providerId="AD" clId="Web-{96870023-90E6-4151-87EC-EC8C86A21C9C}" dt="2023-05-09T20:35:40.585" v="122"/>
        <pc:sldMasterMkLst>
          <pc:docMk/>
          <pc:sldMasterMk cId="14753301" sldId="2147483735"/>
        </pc:sldMasterMkLst>
        <pc:sldLayoutChg chg="add del">
          <pc:chgData name="Rooney, Chris J." userId="S::roon4169@stthomas.edu::e3aeb1ef-f999-456c-be30-fa06364a8607" providerId="AD" clId="Web-{96870023-90E6-4151-87EC-EC8C86A21C9C}" dt="2023-05-09T20:35:40.585" v="122"/>
          <pc:sldLayoutMkLst>
            <pc:docMk/>
            <pc:sldMasterMk cId="14753301" sldId="2147483735"/>
            <pc:sldLayoutMk cId="3195253245" sldId="2147483724"/>
          </pc:sldLayoutMkLst>
        </pc:sldLayoutChg>
        <pc:sldLayoutChg chg="add del">
          <pc:chgData name="Rooney, Chris J." userId="S::roon4169@stthomas.edu::e3aeb1ef-f999-456c-be30-fa06364a8607" providerId="AD" clId="Web-{96870023-90E6-4151-87EC-EC8C86A21C9C}" dt="2023-05-09T20:35:40.585" v="122"/>
          <pc:sldLayoutMkLst>
            <pc:docMk/>
            <pc:sldMasterMk cId="14753301" sldId="2147483735"/>
            <pc:sldLayoutMk cId="2009489798" sldId="2147483725"/>
          </pc:sldLayoutMkLst>
        </pc:sldLayoutChg>
        <pc:sldLayoutChg chg="add del">
          <pc:chgData name="Rooney, Chris J." userId="S::roon4169@stthomas.edu::e3aeb1ef-f999-456c-be30-fa06364a8607" providerId="AD" clId="Web-{96870023-90E6-4151-87EC-EC8C86A21C9C}" dt="2023-05-09T20:35:40.585" v="122"/>
          <pc:sldLayoutMkLst>
            <pc:docMk/>
            <pc:sldMasterMk cId="14753301" sldId="2147483735"/>
            <pc:sldLayoutMk cId="652507863" sldId="2147483726"/>
          </pc:sldLayoutMkLst>
        </pc:sldLayoutChg>
        <pc:sldLayoutChg chg="add del">
          <pc:chgData name="Rooney, Chris J." userId="S::roon4169@stthomas.edu::e3aeb1ef-f999-456c-be30-fa06364a8607" providerId="AD" clId="Web-{96870023-90E6-4151-87EC-EC8C86A21C9C}" dt="2023-05-09T20:35:40.585" v="122"/>
          <pc:sldLayoutMkLst>
            <pc:docMk/>
            <pc:sldMasterMk cId="14753301" sldId="2147483735"/>
            <pc:sldLayoutMk cId="578593660" sldId="2147483727"/>
          </pc:sldLayoutMkLst>
        </pc:sldLayoutChg>
        <pc:sldLayoutChg chg="add del">
          <pc:chgData name="Rooney, Chris J." userId="S::roon4169@stthomas.edu::e3aeb1ef-f999-456c-be30-fa06364a8607" providerId="AD" clId="Web-{96870023-90E6-4151-87EC-EC8C86A21C9C}" dt="2023-05-09T20:35:40.585" v="122"/>
          <pc:sldLayoutMkLst>
            <pc:docMk/>
            <pc:sldMasterMk cId="14753301" sldId="2147483735"/>
            <pc:sldLayoutMk cId="499996771" sldId="2147483728"/>
          </pc:sldLayoutMkLst>
        </pc:sldLayoutChg>
        <pc:sldLayoutChg chg="add del">
          <pc:chgData name="Rooney, Chris J." userId="S::roon4169@stthomas.edu::e3aeb1ef-f999-456c-be30-fa06364a8607" providerId="AD" clId="Web-{96870023-90E6-4151-87EC-EC8C86A21C9C}" dt="2023-05-09T20:35:40.585" v="122"/>
          <pc:sldLayoutMkLst>
            <pc:docMk/>
            <pc:sldMasterMk cId="14753301" sldId="2147483735"/>
            <pc:sldLayoutMk cId="3711564738" sldId="2147483729"/>
          </pc:sldLayoutMkLst>
        </pc:sldLayoutChg>
        <pc:sldLayoutChg chg="add del">
          <pc:chgData name="Rooney, Chris J." userId="S::roon4169@stthomas.edu::e3aeb1ef-f999-456c-be30-fa06364a8607" providerId="AD" clId="Web-{96870023-90E6-4151-87EC-EC8C86A21C9C}" dt="2023-05-09T20:35:40.585" v="122"/>
          <pc:sldLayoutMkLst>
            <pc:docMk/>
            <pc:sldMasterMk cId="14753301" sldId="2147483735"/>
            <pc:sldLayoutMk cId="3565986279" sldId="2147483730"/>
          </pc:sldLayoutMkLst>
        </pc:sldLayoutChg>
        <pc:sldLayoutChg chg="add del">
          <pc:chgData name="Rooney, Chris J." userId="S::roon4169@stthomas.edu::e3aeb1ef-f999-456c-be30-fa06364a8607" providerId="AD" clId="Web-{96870023-90E6-4151-87EC-EC8C86A21C9C}" dt="2023-05-09T20:35:40.585" v="122"/>
          <pc:sldLayoutMkLst>
            <pc:docMk/>
            <pc:sldMasterMk cId="14753301" sldId="2147483735"/>
            <pc:sldLayoutMk cId="1635185933" sldId="2147483731"/>
          </pc:sldLayoutMkLst>
        </pc:sldLayoutChg>
        <pc:sldLayoutChg chg="add del">
          <pc:chgData name="Rooney, Chris J." userId="S::roon4169@stthomas.edu::e3aeb1ef-f999-456c-be30-fa06364a8607" providerId="AD" clId="Web-{96870023-90E6-4151-87EC-EC8C86A21C9C}" dt="2023-05-09T20:35:40.585" v="122"/>
          <pc:sldLayoutMkLst>
            <pc:docMk/>
            <pc:sldMasterMk cId="14753301" sldId="2147483735"/>
            <pc:sldLayoutMk cId="3059303618" sldId="2147483732"/>
          </pc:sldLayoutMkLst>
        </pc:sldLayoutChg>
        <pc:sldLayoutChg chg="add del">
          <pc:chgData name="Rooney, Chris J." userId="S::roon4169@stthomas.edu::e3aeb1ef-f999-456c-be30-fa06364a8607" providerId="AD" clId="Web-{96870023-90E6-4151-87EC-EC8C86A21C9C}" dt="2023-05-09T20:35:40.585" v="122"/>
          <pc:sldLayoutMkLst>
            <pc:docMk/>
            <pc:sldMasterMk cId="14753301" sldId="2147483735"/>
            <pc:sldLayoutMk cId="3742890032" sldId="2147483733"/>
          </pc:sldLayoutMkLst>
        </pc:sldLayoutChg>
        <pc:sldLayoutChg chg="add del">
          <pc:chgData name="Rooney, Chris J." userId="S::roon4169@stthomas.edu::e3aeb1ef-f999-456c-be30-fa06364a8607" providerId="AD" clId="Web-{96870023-90E6-4151-87EC-EC8C86A21C9C}" dt="2023-05-09T20:35:40.585" v="122"/>
          <pc:sldLayoutMkLst>
            <pc:docMk/>
            <pc:sldMasterMk cId="14753301" sldId="2147483735"/>
            <pc:sldLayoutMk cId="2800129349" sldId="2147483734"/>
          </pc:sldLayoutMkLst>
        </pc:sldLayoutChg>
      </pc:sldMasterChg>
      <pc:sldMasterChg chg="add del addSldLayout delSldLayout">
        <pc:chgData name="Rooney, Chris J." userId="S::roon4169@stthomas.edu::e3aeb1ef-f999-456c-be30-fa06364a8607" providerId="AD" clId="Web-{96870023-90E6-4151-87EC-EC8C86A21C9C}" dt="2023-05-09T20:32:44.377" v="54"/>
        <pc:sldMasterMkLst>
          <pc:docMk/>
          <pc:sldMasterMk cId="239114907" sldId="2147483735"/>
        </pc:sldMasterMkLst>
        <pc:sldLayoutChg chg="add del">
          <pc:chgData name="Rooney, Chris J." userId="S::roon4169@stthomas.edu::e3aeb1ef-f999-456c-be30-fa06364a8607" providerId="AD" clId="Web-{96870023-90E6-4151-87EC-EC8C86A21C9C}" dt="2023-05-09T20:32:44.377" v="54"/>
          <pc:sldLayoutMkLst>
            <pc:docMk/>
            <pc:sldMasterMk cId="239114907" sldId="2147483735"/>
            <pc:sldLayoutMk cId="2325692954" sldId="2147483724"/>
          </pc:sldLayoutMkLst>
        </pc:sldLayoutChg>
        <pc:sldLayoutChg chg="add del">
          <pc:chgData name="Rooney, Chris J." userId="S::roon4169@stthomas.edu::e3aeb1ef-f999-456c-be30-fa06364a8607" providerId="AD" clId="Web-{96870023-90E6-4151-87EC-EC8C86A21C9C}" dt="2023-05-09T20:32:44.377" v="54"/>
          <pc:sldLayoutMkLst>
            <pc:docMk/>
            <pc:sldMasterMk cId="239114907" sldId="2147483735"/>
            <pc:sldLayoutMk cId="2909275008" sldId="2147483725"/>
          </pc:sldLayoutMkLst>
        </pc:sldLayoutChg>
        <pc:sldLayoutChg chg="add del">
          <pc:chgData name="Rooney, Chris J." userId="S::roon4169@stthomas.edu::e3aeb1ef-f999-456c-be30-fa06364a8607" providerId="AD" clId="Web-{96870023-90E6-4151-87EC-EC8C86A21C9C}" dt="2023-05-09T20:32:44.377" v="54"/>
          <pc:sldLayoutMkLst>
            <pc:docMk/>
            <pc:sldMasterMk cId="239114907" sldId="2147483735"/>
            <pc:sldLayoutMk cId="3669414266" sldId="2147483726"/>
          </pc:sldLayoutMkLst>
        </pc:sldLayoutChg>
        <pc:sldLayoutChg chg="add del">
          <pc:chgData name="Rooney, Chris J." userId="S::roon4169@stthomas.edu::e3aeb1ef-f999-456c-be30-fa06364a8607" providerId="AD" clId="Web-{96870023-90E6-4151-87EC-EC8C86A21C9C}" dt="2023-05-09T20:32:44.377" v="54"/>
          <pc:sldLayoutMkLst>
            <pc:docMk/>
            <pc:sldMasterMk cId="239114907" sldId="2147483735"/>
            <pc:sldLayoutMk cId="3947732602" sldId="2147483727"/>
          </pc:sldLayoutMkLst>
        </pc:sldLayoutChg>
        <pc:sldLayoutChg chg="add del">
          <pc:chgData name="Rooney, Chris J." userId="S::roon4169@stthomas.edu::e3aeb1ef-f999-456c-be30-fa06364a8607" providerId="AD" clId="Web-{96870023-90E6-4151-87EC-EC8C86A21C9C}" dt="2023-05-09T20:32:44.377" v="54"/>
          <pc:sldLayoutMkLst>
            <pc:docMk/>
            <pc:sldMasterMk cId="239114907" sldId="2147483735"/>
            <pc:sldLayoutMk cId="1147427563" sldId="2147483728"/>
          </pc:sldLayoutMkLst>
        </pc:sldLayoutChg>
        <pc:sldLayoutChg chg="add del">
          <pc:chgData name="Rooney, Chris J." userId="S::roon4169@stthomas.edu::e3aeb1ef-f999-456c-be30-fa06364a8607" providerId="AD" clId="Web-{96870023-90E6-4151-87EC-EC8C86A21C9C}" dt="2023-05-09T20:32:44.377" v="54"/>
          <pc:sldLayoutMkLst>
            <pc:docMk/>
            <pc:sldMasterMk cId="239114907" sldId="2147483735"/>
            <pc:sldLayoutMk cId="3475806066" sldId="2147483729"/>
          </pc:sldLayoutMkLst>
        </pc:sldLayoutChg>
        <pc:sldLayoutChg chg="add del">
          <pc:chgData name="Rooney, Chris J." userId="S::roon4169@stthomas.edu::e3aeb1ef-f999-456c-be30-fa06364a8607" providerId="AD" clId="Web-{96870023-90E6-4151-87EC-EC8C86A21C9C}" dt="2023-05-09T20:32:44.377" v="54"/>
          <pc:sldLayoutMkLst>
            <pc:docMk/>
            <pc:sldMasterMk cId="239114907" sldId="2147483735"/>
            <pc:sldLayoutMk cId="1696242117" sldId="2147483730"/>
          </pc:sldLayoutMkLst>
        </pc:sldLayoutChg>
        <pc:sldLayoutChg chg="add del">
          <pc:chgData name="Rooney, Chris J." userId="S::roon4169@stthomas.edu::e3aeb1ef-f999-456c-be30-fa06364a8607" providerId="AD" clId="Web-{96870023-90E6-4151-87EC-EC8C86A21C9C}" dt="2023-05-09T20:32:44.377" v="54"/>
          <pc:sldLayoutMkLst>
            <pc:docMk/>
            <pc:sldMasterMk cId="239114907" sldId="2147483735"/>
            <pc:sldLayoutMk cId="483310748" sldId="2147483731"/>
          </pc:sldLayoutMkLst>
        </pc:sldLayoutChg>
        <pc:sldLayoutChg chg="add del">
          <pc:chgData name="Rooney, Chris J." userId="S::roon4169@stthomas.edu::e3aeb1ef-f999-456c-be30-fa06364a8607" providerId="AD" clId="Web-{96870023-90E6-4151-87EC-EC8C86A21C9C}" dt="2023-05-09T20:32:44.377" v="54"/>
          <pc:sldLayoutMkLst>
            <pc:docMk/>
            <pc:sldMasterMk cId="239114907" sldId="2147483735"/>
            <pc:sldLayoutMk cId="4258456954" sldId="2147483732"/>
          </pc:sldLayoutMkLst>
        </pc:sldLayoutChg>
        <pc:sldLayoutChg chg="add del">
          <pc:chgData name="Rooney, Chris J." userId="S::roon4169@stthomas.edu::e3aeb1ef-f999-456c-be30-fa06364a8607" providerId="AD" clId="Web-{96870023-90E6-4151-87EC-EC8C86A21C9C}" dt="2023-05-09T20:32:44.377" v="54"/>
          <pc:sldLayoutMkLst>
            <pc:docMk/>
            <pc:sldMasterMk cId="239114907" sldId="2147483735"/>
            <pc:sldLayoutMk cId="237770103" sldId="2147483733"/>
          </pc:sldLayoutMkLst>
        </pc:sldLayoutChg>
        <pc:sldLayoutChg chg="add del">
          <pc:chgData name="Rooney, Chris J." userId="S::roon4169@stthomas.edu::e3aeb1ef-f999-456c-be30-fa06364a8607" providerId="AD" clId="Web-{96870023-90E6-4151-87EC-EC8C86A21C9C}" dt="2023-05-09T20:32:44.377" v="54"/>
          <pc:sldLayoutMkLst>
            <pc:docMk/>
            <pc:sldMasterMk cId="239114907" sldId="2147483735"/>
            <pc:sldLayoutMk cId="296433434" sldId="2147483734"/>
          </pc:sldLayoutMkLst>
        </pc:sldLayoutChg>
      </pc:sldMasterChg>
      <pc:sldMasterChg chg="add del addSldLayout delSldLayout">
        <pc:chgData name="Rooney, Chris J." userId="S::roon4169@stthomas.edu::e3aeb1ef-f999-456c-be30-fa06364a8607" providerId="AD" clId="Web-{96870023-90E6-4151-87EC-EC8C86A21C9C}" dt="2023-05-09T20:32:48.174" v="56"/>
        <pc:sldMasterMkLst>
          <pc:docMk/>
          <pc:sldMasterMk cId="243497987" sldId="2147483748"/>
        </pc:sldMasterMkLst>
        <pc:sldLayoutChg chg="add del">
          <pc:chgData name="Rooney, Chris J." userId="S::roon4169@stthomas.edu::e3aeb1ef-f999-456c-be30-fa06364a8607" providerId="AD" clId="Web-{96870023-90E6-4151-87EC-EC8C86A21C9C}" dt="2023-05-09T20:32:48.174" v="56"/>
          <pc:sldLayoutMkLst>
            <pc:docMk/>
            <pc:sldMasterMk cId="243497987" sldId="2147483748"/>
            <pc:sldLayoutMk cId="2944342087" sldId="2147483737"/>
          </pc:sldLayoutMkLst>
        </pc:sldLayoutChg>
        <pc:sldLayoutChg chg="add del">
          <pc:chgData name="Rooney, Chris J." userId="S::roon4169@stthomas.edu::e3aeb1ef-f999-456c-be30-fa06364a8607" providerId="AD" clId="Web-{96870023-90E6-4151-87EC-EC8C86A21C9C}" dt="2023-05-09T20:32:48.174" v="56"/>
          <pc:sldLayoutMkLst>
            <pc:docMk/>
            <pc:sldMasterMk cId="243497987" sldId="2147483748"/>
            <pc:sldLayoutMk cId="405514848" sldId="2147483738"/>
          </pc:sldLayoutMkLst>
        </pc:sldLayoutChg>
        <pc:sldLayoutChg chg="add del">
          <pc:chgData name="Rooney, Chris J." userId="S::roon4169@stthomas.edu::e3aeb1ef-f999-456c-be30-fa06364a8607" providerId="AD" clId="Web-{96870023-90E6-4151-87EC-EC8C86A21C9C}" dt="2023-05-09T20:32:48.174" v="56"/>
          <pc:sldLayoutMkLst>
            <pc:docMk/>
            <pc:sldMasterMk cId="243497987" sldId="2147483748"/>
            <pc:sldLayoutMk cId="1264841533" sldId="2147483739"/>
          </pc:sldLayoutMkLst>
        </pc:sldLayoutChg>
        <pc:sldLayoutChg chg="add del">
          <pc:chgData name="Rooney, Chris J." userId="S::roon4169@stthomas.edu::e3aeb1ef-f999-456c-be30-fa06364a8607" providerId="AD" clId="Web-{96870023-90E6-4151-87EC-EC8C86A21C9C}" dt="2023-05-09T20:32:48.174" v="56"/>
          <pc:sldLayoutMkLst>
            <pc:docMk/>
            <pc:sldMasterMk cId="243497987" sldId="2147483748"/>
            <pc:sldLayoutMk cId="3175890954" sldId="2147483740"/>
          </pc:sldLayoutMkLst>
        </pc:sldLayoutChg>
        <pc:sldLayoutChg chg="add del">
          <pc:chgData name="Rooney, Chris J." userId="S::roon4169@stthomas.edu::e3aeb1ef-f999-456c-be30-fa06364a8607" providerId="AD" clId="Web-{96870023-90E6-4151-87EC-EC8C86A21C9C}" dt="2023-05-09T20:32:48.174" v="56"/>
          <pc:sldLayoutMkLst>
            <pc:docMk/>
            <pc:sldMasterMk cId="243497987" sldId="2147483748"/>
            <pc:sldLayoutMk cId="2547606327" sldId="2147483741"/>
          </pc:sldLayoutMkLst>
        </pc:sldLayoutChg>
        <pc:sldLayoutChg chg="add del">
          <pc:chgData name="Rooney, Chris J." userId="S::roon4169@stthomas.edu::e3aeb1ef-f999-456c-be30-fa06364a8607" providerId="AD" clId="Web-{96870023-90E6-4151-87EC-EC8C86A21C9C}" dt="2023-05-09T20:32:48.174" v="56"/>
          <pc:sldLayoutMkLst>
            <pc:docMk/>
            <pc:sldMasterMk cId="243497987" sldId="2147483748"/>
            <pc:sldLayoutMk cId="3774569527" sldId="2147483742"/>
          </pc:sldLayoutMkLst>
        </pc:sldLayoutChg>
        <pc:sldLayoutChg chg="add del">
          <pc:chgData name="Rooney, Chris J." userId="S::roon4169@stthomas.edu::e3aeb1ef-f999-456c-be30-fa06364a8607" providerId="AD" clId="Web-{96870023-90E6-4151-87EC-EC8C86A21C9C}" dt="2023-05-09T20:32:48.174" v="56"/>
          <pc:sldLayoutMkLst>
            <pc:docMk/>
            <pc:sldMasterMk cId="243497987" sldId="2147483748"/>
            <pc:sldLayoutMk cId="3427058562" sldId="2147483743"/>
          </pc:sldLayoutMkLst>
        </pc:sldLayoutChg>
        <pc:sldLayoutChg chg="add del">
          <pc:chgData name="Rooney, Chris J." userId="S::roon4169@stthomas.edu::e3aeb1ef-f999-456c-be30-fa06364a8607" providerId="AD" clId="Web-{96870023-90E6-4151-87EC-EC8C86A21C9C}" dt="2023-05-09T20:32:48.174" v="56"/>
          <pc:sldLayoutMkLst>
            <pc:docMk/>
            <pc:sldMasterMk cId="243497987" sldId="2147483748"/>
            <pc:sldLayoutMk cId="1757326646" sldId="2147483744"/>
          </pc:sldLayoutMkLst>
        </pc:sldLayoutChg>
        <pc:sldLayoutChg chg="add del">
          <pc:chgData name="Rooney, Chris J." userId="S::roon4169@stthomas.edu::e3aeb1ef-f999-456c-be30-fa06364a8607" providerId="AD" clId="Web-{96870023-90E6-4151-87EC-EC8C86A21C9C}" dt="2023-05-09T20:32:48.174" v="56"/>
          <pc:sldLayoutMkLst>
            <pc:docMk/>
            <pc:sldMasterMk cId="243497987" sldId="2147483748"/>
            <pc:sldLayoutMk cId="3247635033" sldId="2147483745"/>
          </pc:sldLayoutMkLst>
        </pc:sldLayoutChg>
        <pc:sldLayoutChg chg="add del">
          <pc:chgData name="Rooney, Chris J." userId="S::roon4169@stthomas.edu::e3aeb1ef-f999-456c-be30-fa06364a8607" providerId="AD" clId="Web-{96870023-90E6-4151-87EC-EC8C86A21C9C}" dt="2023-05-09T20:32:48.174" v="56"/>
          <pc:sldLayoutMkLst>
            <pc:docMk/>
            <pc:sldMasterMk cId="243497987" sldId="2147483748"/>
            <pc:sldLayoutMk cId="2008984661" sldId="2147483746"/>
          </pc:sldLayoutMkLst>
        </pc:sldLayoutChg>
        <pc:sldLayoutChg chg="add del">
          <pc:chgData name="Rooney, Chris J." userId="S::roon4169@stthomas.edu::e3aeb1ef-f999-456c-be30-fa06364a8607" providerId="AD" clId="Web-{96870023-90E6-4151-87EC-EC8C86A21C9C}" dt="2023-05-09T20:32:48.174" v="56"/>
          <pc:sldLayoutMkLst>
            <pc:docMk/>
            <pc:sldMasterMk cId="243497987" sldId="2147483748"/>
            <pc:sldLayoutMk cId="404102335" sldId="2147483747"/>
          </pc:sldLayoutMkLst>
        </pc:sldLayoutChg>
      </pc:sldMasterChg>
      <pc:sldMasterChg chg="add del addSldLayout delSldLayout">
        <pc:chgData name="Rooney, Chris J." userId="S::roon4169@stthomas.edu::e3aeb1ef-f999-456c-be30-fa06364a8607" providerId="AD" clId="Web-{96870023-90E6-4151-87EC-EC8C86A21C9C}" dt="2023-05-09T20:34:02.755" v="98"/>
        <pc:sldMasterMkLst>
          <pc:docMk/>
          <pc:sldMasterMk cId="1706838205" sldId="2147483748"/>
        </pc:sldMasterMkLst>
        <pc:sldLayoutChg chg="add del">
          <pc:chgData name="Rooney, Chris J." userId="S::roon4169@stthomas.edu::e3aeb1ef-f999-456c-be30-fa06364a8607" providerId="AD" clId="Web-{96870023-90E6-4151-87EC-EC8C86A21C9C}" dt="2023-05-09T20:34:02.755" v="98"/>
          <pc:sldLayoutMkLst>
            <pc:docMk/>
            <pc:sldMasterMk cId="1706838205" sldId="2147483748"/>
            <pc:sldLayoutMk cId="4242226036" sldId="2147483737"/>
          </pc:sldLayoutMkLst>
        </pc:sldLayoutChg>
        <pc:sldLayoutChg chg="add del">
          <pc:chgData name="Rooney, Chris J." userId="S::roon4169@stthomas.edu::e3aeb1ef-f999-456c-be30-fa06364a8607" providerId="AD" clId="Web-{96870023-90E6-4151-87EC-EC8C86A21C9C}" dt="2023-05-09T20:34:02.755" v="98"/>
          <pc:sldLayoutMkLst>
            <pc:docMk/>
            <pc:sldMasterMk cId="1706838205" sldId="2147483748"/>
            <pc:sldLayoutMk cId="1040730534" sldId="2147483738"/>
          </pc:sldLayoutMkLst>
        </pc:sldLayoutChg>
        <pc:sldLayoutChg chg="add del">
          <pc:chgData name="Rooney, Chris J." userId="S::roon4169@stthomas.edu::e3aeb1ef-f999-456c-be30-fa06364a8607" providerId="AD" clId="Web-{96870023-90E6-4151-87EC-EC8C86A21C9C}" dt="2023-05-09T20:34:02.755" v="98"/>
          <pc:sldLayoutMkLst>
            <pc:docMk/>
            <pc:sldMasterMk cId="1706838205" sldId="2147483748"/>
            <pc:sldLayoutMk cId="661047049" sldId="2147483739"/>
          </pc:sldLayoutMkLst>
        </pc:sldLayoutChg>
        <pc:sldLayoutChg chg="add del">
          <pc:chgData name="Rooney, Chris J." userId="S::roon4169@stthomas.edu::e3aeb1ef-f999-456c-be30-fa06364a8607" providerId="AD" clId="Web-{96870023-90E6-4151-87EC-EC8C86A21C9C}" dt="2023-05-09T20:34:02.755" v="98"/>
          <pc:sldLayoutMkLst>
            <pc:docMk/>
            <pc:sldMasterMk cId="1706838205" sldId="2147483748"/>
            <pc:sldLayoutMk cId="1671642689" sldId="2147483740"/>
          </pc:sldLayoutMkLst>
        </pc:sldLayoutChg>
        <pc:sldLayoutChg chg="add del">
          <pc:chgData name="Rooney, Chris J." userId="S::roon4169@stthomas.edu::e3aeb1ef-f999-456c-be30-fa06364a8607" providerId="AD" clId="Web-{96870023-90E6-4151-87EC-EC8C86A21C9C}" dt="2023-05-09T20:34:02.755" v="98"/>
          <pc:sldLayoutMkLst>
            <pc:docMk/>
            <pc:sldMasterMk cId="1706838205" sldId="2147483748"/>
            <pc:sldLayoutMk cId="2860869260" sldId="2147483741"/>
          </pc:sldLayoutMkLst>
        </pc:sldLayoutChg>
        <pc:sldLayoutChg chg="add del">
          <pc:chgData name="Rooney, Chris J." userId="S::roon4169@stthomas.edu::e3aeb1ef-f999-456c-be30-fa06364a8607" providerId="AD" clId="Web-{96870023-90E6-4151-87EC-EC8C86A21C9C}" dt="2023-05-09T20:34:02.755" v="98"/>
          <pc:sldLayoutMkLst>
            <pc:docMk/>
            <pc:sldMasterMk cId="1706838205" sldId="2147483748"/>
            <pc:sldLayoutMk cId="155176552" sldId="2147483742"/>
          </pc:sldLayoutMkLst>
        </pc:sldLayoutChg>
        <pc:sldLayoutChg chg="add del">
          <pc:chgData name="Rooney, Chris J." userId="S::roon4169@stthomas.edu::e3aeb1ef-f999-456c-be30-fa06364a8607" providerId="AD" clId="Web-{96870023-90E6-4151-87EC-EC8C86A21C9C}" dt="2023-05-09T20:34:02.755" v="98"/>
          <pc:sldLayoutMkLst>
            <pc:docMk/>
            <pc:sldMasterMk cId="1706838205" sldId="2147483748"/>
            <pc:sldLayoutMk cId="813449039" sldId="2147483743"/>
          </pc:sldLayoutMkLst>
        </pc:sldLayoutChg>
        <pc:sldLayoutChg chg="add del">
          <pc:chgData name="Rooney, Chris J." userId="S::roon4169@stthomas.edu::e3aeb1ef-f999-456c-be30-fa06364a8607" providerId="AD" clId="Web-{96870023-90E6-4151-87EC-EC8C86A21C9C}" dt="2023-05-09T20:34:02.755" v="98"/>
          <pc:sldLayoutMkLst>
            <pc:docMk/>
            <pc:sldMasterMk cId="1706838205" sldId="2147483748"/>
            <pc:sldLayoutMk cId="2284641837" sldId="2147483744"/>
          </pc:sldLayoutMkLst>
        </pc:sldLayoutChg>
        <pc:sldLayoutChg chg="add del">
          <pc:chgData name="Rooney, Chris J." userId="S::roon4169@stthomas.edu::e3aeb1ef-f999-456c-be30-fa06364a8607" providerId="AD" clId="Web-{96870023-90E6-4151-87EC-EC8C86A21C9C}" dt="2023-05-09T20:34:02.755" v="98"/>
          <pc:sldLayoutMkLst>
            <pc:docMk/>
            <pc:sldMasterMk cId="1706838205" sldId="2147483748"/>
            <pc:sldLayoutMk cId="20301423" sldId="2147483745"/>
          </pc:sldLayoutMkLst>
        </pc:sldLayoutChg>
        <pc:sldLayoutChg chg="add del">
          <pc:chgData name="Rooney, Chris J." userId="S::roon4169@stthomas.edu::e3aeb1ef-f999-456c-be30-fa06364a8607" providerId="AD" clId="Web-{96870023-90E6-4151-87EC-EC8C86A21C9C}" dt="2023-05-09T20:34:02.755" v="98"/>
          <pc:sldLayoutMkLst>
            <pc:docMk/>
            <pc:sldMasterMk cId="1706838205" sldId="2147483748"/>
            <pc:sldLayoutMk cId="2750123466" sldId="2147483746"/>
          </pc:sldLayoutMkLst>
        </pc:sldLayoutChg>
        <pc:sldLayoutChg chg="add del">
          <pc:chgData name="Rooney, Chris J." userId="S::roon4169@stthomas.edu::e3aeb1ef-f999-456c-be30-fa06364a8607" providerId="AD" clId="Web-{96870023-90E6-4151-87EC-EC8C86A21C9C}" dt="2023-05-09T20:34:02.755" v="98"/>
          <pc:sldLayoutMkLst>
            <pc:docMk/>
            <pc:sldMasterMk cId="1706838205" sldId="2147483748"/>
            <pc:sldLayoutMk cId="2383799536" sldId="2147483747"/>
          </pc:sldLayoutMkLst>
        </pc:sldLayoutChg>
      </pc:sldMasterChg>
      <pc:sldMasterChg chg="add del addSldLayout delSldLayout">
        <pc:chgData name="Rooney, Chris J." userId="S::roon4169@stthomas.edu::e3aeb1ef-f999-456c-be30-fa06364a8607" providerId="AD" clId="Web-{96870023-90E6-4151-87EC-EC8C86A21C9C}" dt="2023-05-09T20:33:42.035" v="90"/>
        <pc:sldMasterMkLst>
          <pc:docMk/>
          <pc:sldMasterMk cId="2605465443" sldId="2147483748"/>
        </pc:sldMasterMkLst>
        <pc:sldLayoutChg chg="add del">
          <pc:chgData name="Rooney, Chris J." userId="S::roon4169@stthomas.edu::e3aeb1ef-f999-456c-be30-fa06364a8607" providerId="AD" clId="Web-{96870023-90E6-4151-87EC-EC8C86A21C9C}" dt="2023-05-09T20:33:42.035" v="90"/>
          <pc:sldLayoutMkLst>
            <pc:docMk/>
            <pc:sldMasterMk cId="2605465443" sldId="2147483748"/>
            <pc:sldLayoutMk cId="2343161850" sldId="2147483737"/>
          </pc:sldLayoutMkLst>
        </pc:sldLayoutChg>
        <pc:sldLayoutChg chg="add del">
          <pc:chgData name="Rooney, Chris J." userId="S::roon4169@stthomas.edu::e3aeb1ef-f999-456c-be30-fa06364a8607" providerId="AD" clId="Web-{96870023-90E6-4151-87EC-EC8C86A21C9C}" dt="2023-05-09T20:33:42.035" v="90"/>
          <pc:sldLayoutMkLst>
            <pc:docMk/>
            <pc:sldMasterMk cId="2605465443" sldId="2147483748"/>
            <pc:sldLayoutMk cId="1255879067" sldId="2147483738"/>
          </pc:sldLayoutMkLst>
        </pc:sldLayoutChg>
        <pc:sldLayoutChg chg="add del">
          <pc:chgData name="Rooney, Chris J." userId="S::roon4169@stthomas.edu::e3aeb1ef-f999-456c-be30-fa06364a8607" providerId="AD" clId="Web-{96870023-90E6-4151-87EC-EC8C86A21C9C}" dt="2023-05-09T20:33:42.035" v="90"/>
          <pc:sldLayoutMkLst>
            <pc:docMk/>
            <pc:sldMasterMk cId="2605465443" sldId="2147483748"/>
            <pc:sldLayoutMk cId="3468426651" sldId="2147483739"/>
          </pc:sldLayoutMkLst>
        </pc:sldLayoutChg>
        <pc:sldLayoutChg chg="add del">
          <pc:chgData name="Rooney, Chris J." userId="S::roon4169@stthomas.edu::e3aeb1ef-f999-456c-be30-fa06364a8607" providerId="AD" clId="Web-{96870023-90E6-4151-87EC-EC8C86A21C9C}" dt="2023-05-09T20:33:42.035" v="90"/>
          <pc:sldLayoutMkLst>
            <pc:docMk/>
            <pc:sldMasterMk cId="2605465443" sldId="2147483748"/>
            <pc:sldLayoutMk cId="938360030" sldId="2147483740"/>
          </pc:sldLayoutMkLst>
        </pc:sldLayoutChg>
        <pc:sldLayoutChg chg="add del">
          <pc:chgData name="Rooney, Chris J." userId="S::roon4169@stthomas.edu::e3aeb1ef-f999-456c-be30-fa06364a8607" providerId="AD" clId="Web-{96870023-90E6-4151-87EC-EC8C86A21C9C}" dt="2023-05-09T20:33:42.035" v="90"/>
          <pc:sldLayoutMkLst>
            <pc:docMk/>
            <pc:sldMasterMk cId="2605465443" sldId="2147483748"/>
            <pc:sldLayoutMk cId="1419599185" sldId="2147483741"/>
          </pc:sldLayoutMkLst>
        </pc:sldLayoutChg>
        <pc:sldLayoutChg chg="add del">
          <pc:chgData name="Rooney, Chris J." userId="S::roon4169@stthomas.edu::e3aeb1ef-f999-456c-be30-fa06364a8607" providerId="AD" clId="Web-{96870023-90E6-4151-87EC-EC8C86A21C9C}" dt="2023-05-09T20:33:42.035" v="90"/>
          <pc:sldLayoutMkLst>
            <pc:docMk/>
            <pc:sldMasterMk cId="2605465443" sldId="2147483748"/>
            <pc:sldLayoutMk cId="2948162519" sldId="2147483742"/>
          </pc:sldLayoutMkLst>
        </pc:sldLayoutChg>
        <pc:sldLayoutChg chg="add del">
          <pc:chgData name="Rooney, Chris J." userId="S::roon4169@stthomas.edu::e3aeb1ef-f999-456c-be30-fa06364a8607" providerId="AD" clId="Web-{96870023-90E6-4151-87EC-EC8C86A21C9C}" dt="2023-05-09T20:33:42.035" v="90"/>
          <pc:sldLayoutMkLst>
            <pc:docMk/>
            <pc:sldMasterMk cId="2605465443" sldId="2147483748"/>
            <pc:sldLayoutMk cId="5880099" sldId="2147483743"/>
          </pc:sldLayoutMkLst>
        </pc:sldLayoutChg>
        <pc:sldLayoutChg chg="add del">
          <pc:chgData name="Rooney, Chris J." userId="S::roon4169@stthomas.edu::e3aeb1ef-f999-456c-be30-fa06364a8607" providerId="AD" clId="Web-{96870023-90E6-4151-87EC-EC8C86A21C9C}" dt="2023-05-09T20:33:42.035" v="90"/>
          <pc:sldLayoutMkLst>
            <pc:docMk/>
            <pc:sldMasterMk cId="2605465443" sldId="2147483748"/>
            <pc:sldLayoutMk cId="2261016453" sldId="2147483744"/>
          </pc:sldLayoutMkLst>
        </pc:sldLayoutChg>
        <pc:sldLayoutChg chg="add del">
          <pc:chgData name="Rooney, Chris J." userId="S::roon4169@stthomas.edu::e3aeb1ef-f999-456c-be30-fa06364a8607" providerId="AD" clId="Web-{96870023-90E6-4151-87EC-EC8C86A21C9C}" dt="2023-05-09T20:33:42.035" v="90"/>
          <pc:sldLayoutMkLst>
            <pc:docMk/>
            <pc:sldMasterMk cId="2605465443" sldId="2147483748"/>
            <pc:sldLayoutMk cId="1246355581" sldId="2147483745"/>
          </pc:sldLayoutMkLst>
        </pc:sldLayoutChg>
        <pc:sldLayoutChg chg="add del">
          <pc:chgData name="Rooney, Chris J." userId="S::roon4169@stthomas.edu::e3aeb1ef-f999-456c-be30-fa06364a8607" providerId="AD" clId="Web-{96870023-90E6-4151-87EC-EC8C86A21C9C}" dt="2023-05-09T20:33:42.035" v="90"/>
          <pc:sldLayoutMkLst>
            <pc:docMk/>
            <pc:sldMasterMk cId="2605465443" sldId="2147483748"/>
            <pc:sldLayoutMk cId="3862801620" sldId="2147483746"/>
          </pc:sldLayoutMkLst>
        </pc:sldLayoutChg>
        <pc:sldLayoutChg chg="add del">
          <pc:chgData name="Rooney, Chris J." userId="S::roon4169@stthomas.edu::e3aeb1ef-f999-456c-be30-fa06364a8607" providerId="AD" clId="Web-{96870023-90E6-4151-87EC-EC8C86A21C9C}" dt="2023-05-09T20:33:42.035" v="90"/>
          <pc:sldLayoutMkLst>
            <pc:docMk/>
            <pc:sldMasterMk cId="2605465443" sldId="2147483748"/>
            <pc:sldLayoutMk cId="2470948724" sldId="2147483747"/>
          </pc:sldLayoutMkLst>
        </pc:sldLayoutChg>
      </pc:sldMasterChg>
      <pc:sldMasterChg chg="add del addSldLayout delSldLayout">
        <pc:chgData name="Rooney, Chris J." userId="S::roon4169@stthomas.edu::e3aeb1ef-f999-456c-be30-fa06364a8607" providerId="AD" clId="Web-{96870023-90E6-4151-87EC-EC8C86A21C9C}" dt="2023-05-09T20:33:47.270" v="92"/>
        <pc:sldMasterMkLst>
          <pc:docMk/>
          <pc:sldMasterMk cId="2969052270" sldId="2147483748"/>
        </pc:sldMasterMkLst>
        <pc:sldLayoutChg chg="add del">
          <pc:chgData name="Rooney, Chris J." userId="S::roon4169@stthomas.edu::e3aeb1ef-f999-456c-be30-fa06364a8607" providerId="AD" clId="Web-{96870023-90E6-4151-87EC-EC8C86A21C9C}" dt="2023-05-09T20:33:47.270" v="92"/>
          <pc:sldLayoutMkLst>
            <pc:docMk/>
            <pc:sldMasterMk cId="2969052270" sldId="2147483748"/>
            <pc:sldLayoutMk cId="3955826088" sldId="2147483737"/>
          </pc:sldLayoutMkLst>
        </pc:sldLayoutChg>
        <pc:sldLayoutChg chg="add del">
          <pc:chgData name="Rooney, Chris J." userId="S::roon4169@stthomas.edu::e3aeb1ef-f999-456c-be30-fa06364a8607" providerId="AD" clId="Web-{96870023-90E6-4151-87EC-EC8C86A21C9C}" dt="2023-05-09T20:33:47.270" v="92"/>
          <pc:sldLayoutMkLst>
            <pc:docMk/>
            <pc:sldMasterMk cId="2969052270" sldId="2147483748"/>
            <pc:sldLayoutMk cId="4064448661" sldId="2147483738"/>
          </pc:sldLayoutMkLst>
        </pc:sldLayoutChg>
        <pc:sldLayoutChg chg="add del">
          <pc:chgData name="Rooney, Chris J." userId="S::roon4169@stthomas.edu::e3aeb1ef-f999-456c-be30-fa06364a8607" providerId="AD" clId="Web-{96870023-90E6-4151-87EC-EC8C86A21C9C}" dt="2023-05-09T20:33:47.270" v="92"/>
          <pc:sldLayoutMkLst>
            <pc:docMk/>
            <pc:sldMasterMk cId="2969052270" sldId="2147483748"/>
            <pc:sldLayoutMk cId="393011453" sldId="2147483739"/>
          </pc:sldLayoutMkLst>
        </pc:sldLayoutChg>
        <pc:sldLayoutChg chg="add del">
          <pc:chgData name="Rooney, Chris J." userId="S::roon4169@stthomas.edu::e3aeb1ef-f999-456c-be30-fa06364a8607" providerId="AD" clId="Web-{96870023-90E6-4151-87EC-EC8C86A21C9C}" dt="2023-05-09T20:33:47.270" v="92"/>
          <pc:sldLayoutMkLst>
            <pc:docMk/>
            <pc:sldMasterMk cId="2969052270" sldId="2147483748"/>
            <pc:sldLayoutMk cId="2041273516" sldId="2147483740"/>
          </pc:sldLayoutMkLst>
        </pc:sldLayoutChg>
        <pc:sldLayoutChg chg="add del">
          <pc:chgData name="Rooney, Chris J." userId="S::roon4169@stthomas.edu::e3aeb1ef-f999-456c-be30-fa06364a8607" providerId="AD" clId="Web-{96870023-90E6-4151-87EC-EC8C86A21C9C}" dt="2023-05-09T20:33:47.270" v="92"/>
          <pc:sldLayoutMkLst>
            <pc:docMk/>
            <pc:sldMasterMk cId="2969052270" sldId="2147483748"/>
            <pc:sldLayoutMk cId="568659189" sldId="2147483741"/>
          </pc:sldLayoutMkLst>
        </pc:sldLayoutChg>
        <pc:sldLayoutChg chg="add del">
          <pc:chgData name="Rooney, Chris J." userId="S::roon4169@stthomas.edu::e3aeb1ef-f999-456c-be30-fa06364a8607" providerId="AD" clId="Web-{96870023-90E6-4151-87EC-EC8C86A21C9C}" dt="2023-05-09T20:33:47.270" v="92"/>
          <pc:sldLayoutMkLst>
            <pc:docMk/>
            <pc:sldMasterMk cId="2969052270" sldId="2147483748"/>
            <pc:sldLayoutMk cId="135749139" sldId="2147483742"/>
          </pc:sldLayoutMkLst>
        </pc:sldLayoutChg>
        <pc:sldLayoutChg chg="add del">
          <pc:chgData name="Rooney, Chris J." userId="S::roon4169@stthomas.edu::e3aeb1ef-f999-456c-be30-fa06364a8607" providerId="AD" clId="Web-{96870023-90E6-4151-87EC-EC8C86A21C9C}" dt="2023-05-09T20:33:47.270" v="92"/>
          <pc:sldLayoutMkLst>
            <pc:docMk/>
            <pc:sldMasterMk cId="2969052270" sldId="2147483748"/>
            <pc:sldLayoutMk cId="2449977296" sldId="2147483743"/>
          </pc:sldLayoutMkLst>
        </pc:sldLayoutChg>
        <pc:sldLayoutChg chg="add del">
          <pc:chgData name="Rooney, Chris J." userId="S::roon4169@stthomas.edu::e3aeb1ef-f999-456c-be30-fa06364a8607" providerId="AD" clId="Web-{96870023-90E6-4151-87EC-EC8C86A21C9C}" dt="2023-05-09T20:33:47.270" v="92"/>
          <pc:sldLayoutMkLst>
            <pc:docMk/>
            <pc:sldMasterMk cId="2969052270" sldId="2147483748"/>
            <pc:sldLayoutMk cId="411482687" sldId="2147483744"/>
          </pc:sldLayoutMkLst>
        </pc:sldLayoutChg>
        <pc:sldLayoutChg chg="add del">
          <pc:chgData name="Rooney, Chris J." userId="S::roon4169@stthomas.edu::e3aeb1ef-f999-456c-be30-fa06364a8607" providerId="AD" clId="Web-{96870023-90E6-4151-87EC-EC8C86A21C9C}" dt="2023-05-09T20:33:47.270" v="92"/>
          <pc:sldLayoutMkLst>
            <pc:docMk/>
            <pc:sldMasterMk cId="2969052270" sldId="2147483748"/>
            <pc:sldLayoutMk cId="2758682753" sldId="2147483745"/>
          </pc:sldLayoutMkLst>
        </pc:sldLayoutChg>
        <pc:sldLayoutChg chg="add del">
          <pc:chgData name="Rooney, Chris J." userId="S::roon4169@stthomas.edu::e3aeb1ef-f999-456c-be30-fa06364a8607" providerId="AD" clId="Web-{96870023-90E6-4151-87EC-EC8C86A21C9C}" dt="2023-05-09T20:33:47.270" v="92"/>
          <pc:sldLayoutMkLst>
            <pc:docMk/>
            <pc:sldMasterMk cId="2969052270" sldId="2147483748"/>
            <pc:sldLayoutMk cId="1908157947" sldId="2147483746"/>
          </pc:sldLayoutMkLst>
        </pc:sldLayoutChg>
        <pc:sldLayoutChg chg="add del">
          <pc:chgData name="Rooney, Chris J." userId="S::roon4169@stthomas.edu::e3aeb1ef-f999-456c-be30-fa06364a8607" providerId="AD" clId="Web-{96870023-90E6-4151-87EC-EC8C86A21C9C}" dt="2023-05-09T20:33:47.270" v="92"/>
          <pc:sldLayoutMkLst>
            <pc:docMk/>
            <pc:sldMasterMk cId="2969052270" sldId="2147483748"/>
            <pc:sldLayoutMk cId="119259433" sldId="2147483747"/>
          </pc:sldLayoutMkLst>
        </pc:sldLayoutChg>
      </pc:sldMasterChg>
      <pc:sldMasterChg chg="add del addSldLayout delSldLayout">
        <pc:chgData name="Rooney, Chris J." userId="S::roon4169@stthomas.edu::e3aeb1ef-f999-456c-be30-fa06364a8607" providerId="AD" clId="Web-{96870023-90E6-4151-87EC-EC8C86A21C9C}" dt="2023-05-09T20:33:11.550" v="72"/>
        <pc:sldMasterMkLst>
          <pc:docMk/>
          <pc:sldMasterMk cId="3706980154" sldId="2147483748"/>
        </pc:sldMasterMkLst>
        <pc:sldLayoutChg chg="add del">
          <pc:chgData name="Rooney, Chris J." userId="S::roon4169@stthomas.edu::e3aeb1ef-f999-456c-be30-fa06364a8607" providerId="AD" clId="Web-{96870023-90E6-4151-87EC-EC8C86A21C9C}" dt="2023-05-09T20:33:11.550" v="72"/>
          <pc:sldLayoutMkLst>
            <pc:docMk/>
            <pc:sldMasterMk cId="3706980154" sldId="2147483748"/>
            <pc:sldLayoutMk cId="1465143869" sldId="2147483737"/>
          </pc:sldLayoutMkLst>
        </pc:sldLayoutChg>
        <pc:sldLayoutChg chg="add del">
          <pc:chgData name="Rooney, Chris J." userId="S::roon4169@stthomas.edu::e3aeb1ef-f999-456c-be30-fa06364a8607" providerId="AD" clId="Web-{96870023-90E6-4151-87EC-EC8C86A21C9C}" dt="2023-05-09T20:33:11.550" v="72"/>
          <pc:sldLayoutMkLst>
            <pc:docMk/>
            <pc:sldMasterMk cId="3706980154" sldId="2147483748"/>
            <pc:sldLayoutMk cId="2688537319" sldId="2147483738"/>
          </pc:sldLayoutMkLst>
        </pc:sldLayoutChg>
        <pc:sldLayoutChg chg="add del">
          <pc:chgData name="Rooney, Chris J." userId="S::roon4169@stthomas.edu::e3aeb1ef-f999-456c-be30-fa06364a8607" providerId="AD" clId="Web-{96870023-90E6-4151-87EC-EC8C86A21C9C}" dt="2023-05-09T20:33:11.550" v="72"/>
          <pc:sldLayoutMkLst>
            <pc:docMk/>
            <pc:sldMasterMk cId="3706980154" sldId="2147483748"/>
            <pc:sldLayoutMk cId="2863857294" sldId="2147483739"/>
          </pc:sldLayoutMkLst>
        </pc:sldLayoutChg>
        <pc:sldLayoutChg chg="add del">
          <pc:chgData name="Rooney, Chris J." userId="S::roon4169@stthomas.edu::e3aeb1ef-f999-456c-be30-fa06364a8607" providerId="AD" clId="Web-{96870023-90E6-4151-87EC-EC8C86A21C9C}" dt="2023-05-09T20:33:11.550" v="72"/>
          <pc:sldLayoutMkLst>
            <pc:docMk/>
            <pc:sldMasterMk cId="3706980154" sldId="2147483748"/>
            <pc:sldLayoutMk cId="3622743174" sldId="2147483740"/>
          </pc:sldLayoutMkLst>
        </pc:sldLayoutChg>
        <pc:sldLayoutChg chg="add del">
          <pc:chgData name="Rooney, Chris J." userId="S::roon4169@stthomas.edu::e3aeb1ef-f999-456c-be30-fa06364a8607" providerId="AD" clId="Web-{96870023-90E6-4151-87EC-EC8C86A21C9C}" dt="2023-05-09T20:33:11.550" v="72"/>
          <pc:sldLayoutMkLst>
            <pc:docMk/>
            <pc:sldMasterMk cId="3706980154" sldId="2147483748"/>
            <pc:sldLayoutMk cId="946871334" sldId="2147483741"/>
          </pc:sldLayoutMkLst>
        </pc:sldLayoutChg>
        <pc:sldLayoutChg chg="add del">
          <pc:chgData name="Rooney, Chris J." userId="S::roon4169@stthomas.edu::e3aeb1ef-f999-456c-be30-fa06364a8607" providerId="AD" clId="Web-{96870023-90E6-4151-87EC-EC8C86A21C9C}" dt="2023-05-09T20:33:11.550" v="72"/>
          <pc:sldLayoutMkLst>
            <pc:docMk/>
            <pc:sldMasterMk cId="3706980154" sldId="2147483748"/>
            <pc:sldLayoutMk cId="4135210110" sldId="2147483742"/>
          </pc:sldLayoutMkLst>
        </pc:sldLayoutChg>
        <pc:sldLayoutChg chg="add del">
          <pc:chgData name="Rooney, Chris J." userId="S::roon4169@stthomas.edu::e3aeb1ef-f999-456c-be30-fa06364a8607" providerId="AD" clId="Web-{96870023-90E6-4151-87EC-EC8C86A21C9C}" dt="2023-05-09T20:33:11.550" v="72"/>
          <pc:sldLayoutMkLst>
            <pc:docMk/>
            <pc:sldMasterMk cId="3706980154" sldId="2147483748"/>
            <pc:sldLayoutMk cId="1178701247" sldId="2147483743"/>
          </pc:sldLayoutMkLst>
        </pc:sldLayoutChg>
        <pc:sldLayoutChg chg="add del">
          <pc:chgData name="Rooney, Chris J." userId="S::roon4169@stthomas.edu::e3aeb1ef-f999-456c-be30-fa06364a8607" providerId="AD" clId="Web-{96870023-90E6-4151-87EC-EC8C86A21C9C}" dt="2023-05-09T20:33:11.550" v="72"/>
          <pc:sldLayoutMkLst>
            <pc:docMk/>
            <pc:sldMasterMk cId="3706980154" sldId="2147483748"/>
            <pc:sldLayoutMk cId="1153039333" sldId="2147483744"/>
          </pc:sldLayoutMkLst>
        </pc:sldLayoutChg>
        <pc:sldLayoutChg chg="add del">
          <pc:chgData name="Rooney, Chris J." userId="S::roon4169@stthomas.edu::e3aeb1ef-f999-456c-be30-fa06364a8607" providerId="AD" clId="Web-{96870023-90E6-4151-87EC-EC8C86A21C9C}" dt="2023-05-09T20:33:11.550" v="72"/>
          <pc:sldLayoutMkLst>
            <pc:docMk/>
            <pc:sldMasterMk cId="3706980154" sldId="2147483748"/>
            <pc:sldLayoutMk cId="2320527821" sldId="2147483745"/>
          </pc:sldLayoutMkLst>
        </pc:sldLayoutChg>
        <pc:sldLayoutChg chg="add del">
          <pc:chgData name="Rooney, Chris J." userId="S::roon4169@stthomas.edu::e3aeb1ef-f999-456c-be30-fa06364a8607" providerId="AD" clId="Web-{96870023-90E6-4151-87EC-EC8C86A21C9C}" dt="2023-05-09T20:33:11.550" v="72"/>
          <pc:sldLayoutMkLst>
            <pc:docMk/>
            <pc:sldMasterMk cId="3706980154" sldId="2147483748"/>
            <pc:sldLayoutMk cId="901757952" sldId="2147483746"/>
          </pc:sldLayoutMkLst>
        </pc:sldLayoutChg>
        <pc:sldLayoutChg chg="add del">
          <pc:chgData name="Rooney, Chris J." userId="S::roon4169@stthomas.edu::e3aeb1ef-f999-456c-be30-fa06364a8607" providerId="AD" clId="Web-{96870023-90E6-4151-87EC-EC8C86A21C9C}" dt="2023-05-09T20:33:11.550" v="72"/>
          <pc:sldLayoutMkLst>
            <pc:docMk/>
            <pc:sldMasterMk cId="3706980154" sldId="2147483748"/>
            <pc:sldLayoutMk cId="1562424994" sldId="2147483747"/>
          </pc:sldLayoutMkLst>
        </pc:sldLayoutChg>
      </pc:sldMasterChg>
      <pc:sldMasterChg chg="add del addSldLayout delSldLayout">
        <pc:chgData name="Rooney, Chris J." userId="S::roon4169@stthomas.edu::e3aeb1ef-f999-456c-be30-fa06364a8607" providerId="AD" clId="Web-{96870023-90E6-4151-87EC-EC8C86A21C9C}" dt="2023-05-09T20:34:07.380" v="100"/>
        <pc:sldMasterMkLst>
          <pc:docMk/>
          <pc:sldMasterMk cId="1987396" sldId="2147483761"/>
        </pc:sldMasterMkLst>
        <pc:sldLayoutChg chg="add del">
          <pc:chgData name="Rooney, Chris J." userId="S::roon4169@stthomas.edu::e3aeb1ef-f999-456c-be30-fa06364a8607" providerId="AD" clId="Web-{96870023-90E6-4151-87EC-EC8C86A21C9C}" dt="2023-05-09T20:34:07.380" v="100"/>
          <pc:sldLayoutMkLst>
            <pc:docMk/>
            <pc:sldMasterMk cId="1987396" sldId="2147483761"/>
            <pc:sldLayoutMk cId="1444986989" sldId="2147483750"/>
          </pc:sldLayoutMkLst>
        </pc:sldLayoutChg>
        <pc:sldLayoutChg chg="add del">
          <pc:chgData name="Rooney, Chris J." userId="S::roon4169@stthomas.edu::e3aeb1ef-f999-456c-be30-fa06364a8607" providerId="AD" clId="Web-{96870023-90E6-4151-87EC-EC8C86A21C9C}" dt="2023-05-09T20:34:07.380" v="100"/>
          <pc:sldLayoutMkLst>
            <pc:docMk/>
            <pc:sldMasterMk cId="1987396" sldId="2147483761"/>
            <pc:sldLayoutMk cId="772465855" sldId="2147483751"/>
          </pc:sldLayoutMkLst>
        </pc:sldLayoutChg>
        <pc:sldLayoutChg chg="add del">
          <pc:chgData name="Rooney, Chris J." userId="S::roon4169@stthomas.edu::e3aeb1ef-f999-456c-be30-fa06364a8607" providerId="AD" clId="Web-{96870023-90E6-4151-87EC-EC8C86A21C9C}" dt="2023-05-09T20:34:07.380" v="100"/>
          <pc:sldLayoutMkLst>
            <pc:docMk/>
            <pc:sldMasterMk cId="1987396" sldId="2147483761"/>
            <pc:sldLayoutMk cId="2988172473" sldId="2147483752"/>
          </pc:sldLayoutMkLst>
        </pc:sldLayoutChg>
        <pc:sldLayoutChg chg="add del">
          <pc:chgData name="Rooney, Chris J." userId="S::roon4169@stthomas.edu::e3aeb1ef-f999-456c-be30-fa06364a8607" providerId="AD" clId="Web-{96870023-90E6-4151-87EC-EC8C86A21C9C}" dt="2023-05-09T20:34:07.380" v="100"/>
          <pc:sldLayoutMkLst>
            <pc:docMk/>
            <pc:sldMasterMk cId="1987396" sldId="2147483761"/>
            <pc:sldLayoutMk cId="2254769449" sldId="2147483753"/>
          </pc:sldLayoutMkLst>
        </pc:sldLayoutChg>
        <pc:sldLayoutChg chg="add del">
          <pc:chgData name="Rooney, Chris J." userId="S::roon4169@stthomas.edu::e3aeb1ef-f999-456c-be30-fa06364a8607" providerId="AD" clId="Web-{96870023-90E6-4151-87EC-EC8C86A21C9C}" dt="2023-05-09T20:34:07.380" v="100"/>
          <pc:sldLayoutMkLst>
            <pc:docMk/>
            <pc:sldMasterMk cId="1987396" sldId="2147483761"/>
            <pc:sldLayoutMk cId="3936008253" sldId="2147483754"/>
          </pc:sldLayoutMkLst>
        </pc:sldLayoutChg>
        <pc:sldLayoutChg chg="add del">
          <pc:chgData name="Rooney, Chris J." userId="S::roon4169@stthomas.edu::e3aeb1ef-f999-456c-be30-fa06364a8607" providerId="AD" clId="Web-{96870023-90E6-4151-87EC-EC8C86A21C9C}" dt="2023-05-09T20:34:07.380" v="100"/>
          <pc:sldLayoutMkLst>
            <pc:docMk/>
            <pc:sldMasterMk cId="1987396" sldId="2147483761"/>
            <pc:sldLayoutMk cId="2813090721" sldId="2147483755"/>
          </pc:sldLayoutMkLst>
        </pc:sldLayoutChg>
        <pc:sldLayoutChg chg="add del">
          <pc:chgData name="Rooney, Chris J." userId="S::roon4169@stthomas.edu::e3aeb1ef-f999-456c-be30-fa06364a8607" providerId="AD" clId="Web-{96870023-90E6-4151-87EC-EC8C86A21C9C}" dt="2023-05-09T20:34:07.380" v="100"/>
          <pc:sldLayoutMkLst>
            <pc:docMk/>
            <pc:sldMasterMk cId="1987396" sldId="2147483761"/>
            <pc:sldLayoutMk cId="3753548234" sldId="2147483756"/>
          </pc:sldLayoutMkLst>
        </pc:sldLayoutChg>
        <pc:sldLayoutChg chg="add del">
          <pc:chgData name="Rooney, Chris J." userId="S::roon4169@stthomas.edu::e3aeb1ef-f999-456c-be30-fa06364a8607" providerId="AD" clId="Web-{96870023-90E6-4151-87EC-EC8C86A21C9C}" dt="2023-05-09T20:34:07.380" v="100"/>
          <pc:sldLayoutMkLst>
            <pc:docMk/>
            <pc:sldMasterMk cId="1987396" sldId="2147483761"/>
            <pc:sldLayoutMk cId="887754472" sldId="2147483757"/>
          </pc:sldLayoutMkLst>
        </pc:sldLayoutChg>
        <pc:sldLayoutChg chg="add del">
          <pc:chgData name="Rooney, Chris J." userId="S::roon4169@stthomas.edu::e3aeb1ef-f999-456c-be30-fa06364a8607" providerId="AD" clId="Web-{96870023-90E6-4151-87EC-EC8C86A21C9C}" dt="2023-05-09T20:34:07.380" v="100"/>
          <pc:sldLayoutMkLst>
            <pc:docMk/>
            <pc:sldMasterMk cId="1987396" sldId="2147483761"/>
            <pc:sldLayoutMk cId="3257437786" sldId="2147483758"/>
          </pc:sldLayoutMkLst>
        </pc:sldLayoutChg>
        <pc:sldLayoutChg chg="add del">
          <pc:chgData name="Rooney, Chris J." userId="S::roon4169@stthomas.edu::e3aeb1ef-f999-456c-be30-fa06364a8607" providerId="AD" clId="Web-{96870023-90E6-4151-87EC-EC8C86A21C9C}" dt="2023-05-09T20:34:07.380" v="100"/>
          <pc:sldLayoutMkLst>
            <pc:docMk/>
            <pc:sldMasterMk cId="1987396" sldId="2147483761"/>
            <pc:sldLayoutMk cId="2903274427" sldId="2147483759"/>
          </pc:sldLayoutMkLst>
        </pc:sldLayoutChg>
        <pc:sldLayoutChg chg="add del">
          <pc:chgData name="Rooney, Chris J." userId="S::roon4169@stthomas.edu::e3aeb1ef-f999-456c-be30-fa06364a8607" providerId="AD" clId="Web-{96870023-90E6-4151-87EC-EC8C86A21C9C}" dt="2023-05-09T20:34:07.380" v="100"/>
          <pc:sldLayoutMkLst>
            <pc:docMk/>
            <pc:sldMasterMk cId="1987396" sldId="2147483761"/>
            <pc:sldLayoutMk cId="2074905759" sldId="2147483760"/>
          </pc:sldLayoutMkLst>
        </pc:sldLayoutChg>
      </pc:sldMasterChg>
      <pc:sldMasterChg chg="add del addSldLayout delSldLayout">
        <pc:chgData name="Rooney, Chris J." userId="S::roon4169@stthomas.edu::e3aeb1ef-f999-456c-be30-fa06364a8607" providerId="AD" clId="Web-{96870023-90E6-4151-87EC-EC8C86A21C9C}" dt="2023-05-09T20:34:26.865" v="106"/>
        <pc:sldMasterMkLst>
          <pc:docMk/>
          <pc:sldMasterMk cId="549645348" sldId="2147483761"/>
        </pc:sldMasterMkLst>
        <pc:sldLayoutChg chg="add del">
          <pc:chgData name="Rooney, Chris J." userId="S::roon4169@stthomas.edu::e3aeb1ef-f999-456c-be30-fa06364a8607" providerId="AD" clId="Web-{96870023-90E6-4151-87EC-EC8C86A21C9C}" dt="2023-05-09T20:34:26.865" v="106"/>
          <pc:sldLayoutMkLst>
            <pc:docMk/>
            <pc:sldMasterMk cId="549645348" sldId="2147483761"/>
            <pc:sldLayoutMk cId="3849312709" sldId="2147483750"/>
          </pc:sldLayoutMkLst>
        </pc:sldLayoutChg>
        <pc:sldLayoutChg chg="add del">
          <pc:chgData name="Rooney, Chris J." userId="S::roon4169@stthomas.edu::e3aeb1ef-f999-456c-be30-fa06364a8607" providerId="AD" clId="Web-{96870023-90E6-4151-87EC-EC8C86A21C9C}" dt="2023-05-09T20:34:26.865" v="106"/>
          <pc:sldLayoutMkLst>
            <pc:docMk/>
            <pc:sldMasterMk cId="549645348" sldId="2147483761"/>
            <pc:sldLayoutMk cId="314457468" sldId="2147483751"/>
          </pc:sldLayoutMkLst>
        </pc:sldLayoutChg>
        <pc:sldLayoutChg chg="add del">
          <pc:chgData name="Rooney, Chris J." userId="S::roon4169@stthomas.edu::e3aeb1ef-f999-456c-be30-fa06364a8607" providerId="AD" clId="Web-{96870023-90E6-4151-87EC-EC8C86A21C9C}" dt="2023-05-09T20:34:26.865" v="106"/>
          <pc:sldLayoutMkLst>
            <pc:docMk/>
            <pc:sldMasterMk cId="549645348" sldId="2147483761"/>
            <pc:sldLayoutMk cId="1444673853" sldId="2147483752"/>
          </pc:sldLayoutMkLst>
        </pc:sldLayoutChg>
        <pc:sldLayoutChg chg="add del">
          <pc:chgData name="Rooney, Chris J." userId="S::roon4169@stthomas.edu::e3aeb1ef-f999-456c-be30-fa06364a8607" providerId="AD" clId="Web-{96870023-90E6-4151-87EC-EC8C86A21C9C}" dt="2023-05-09T20:34:26.865" v="106"/>
          <pc:sldLayoutMkLst>
            <pc:docMk/>
            <pc:sldMasterMk cId="549645348" sldId="2147483761"/>
            <pc:sldLayoutMk cId="1607012999" sldId="2147483753"/>
          </pc:sldLayoutMkLst>
        </pc:sldLayoutChg>
        <pc:sldLayoutChg chg="add del">
          <pc:chgData name="Rooney, Chris J." userId="S::roon4169@stthomas.edu::e3aeb1ef-f999-456c-be30-fa06364a8607" providerId="AD" clId="Web-{96870023-90E6-4151-87EC-EC8C86A21C9C}" dt="2023-05-09T20:34:26.865" v="106"/>
          <pc:sldLayoutMkLst>
            <pc:docMk/>
            <pc:sldMasterMk cId="549645348" sldId="2147483761"/>
            <pc:sldLayoutMk cId="2341245619" sldId="2147483754"/>
          </pc:sldLayoutMkLst>
        </pc:sldLayoutChg>
        <pc:sldLayoutChg chg="add del">
          <pc:chgData name="Rooney, Chris J." userId="S::roon4169@stthomas.edu::e3aeb1ef-f999-456c-be30-fa06364a8607" providerId="AD" clId="Web-{96870023-90E6-4151-87EC-EC8C86A21C9C}" dt="2023-05-09T20:34:26.865" v="106"/>
          <pc:sldLayoutMkLst>
            <pc:docMk/>
            <pc:sldMasterMk cId="549645348" sldId="2147483761"/>
            <pc:sldLayoutMk cId="327530997" sldId="2147483755"/>
          </pc:sldLayoutMkLst>
        </pc:sldLayoutChg>
        <pc:sldLayoutChg chg="add del">
          <pc:chgData name="Rooney, Chris J." userId="S::roon4169@stthomas.edu::e3aeb1ef-f999-456c-be30-fa06364a8607" providerId="AD" clId="Web-{96870023-90E6-4151-87EC-EC8C86A21C9C}" dt="2023-05-09T20:34:26.865" v="106"/>
          <pc:sldLayoutMkLst>
            <pc:docMk/>
            <pc:sldMasterMk cId="549645348" sldId="2147483761"/>
            <pc:sldLayoutMk cId="3305357703" sldId="2147483756"/>
          </pc:sldLayoutMkLst>
        </pc:sldLayoutChg>
        <pc:sldLayoutChg chg="add del">
          <pc:chgData name="Rooney, Chris J." userId="S::roon4169@stthomas.edu::e3aeb1ef-f999-456c-be30-fa06364a8607" providerId="AD" clId="Web-{96870023-90E6-4151-87EC-EC8C86A21C9C}" dt="2023-05-09T20:34:26.865" v="106"/>
          <pc:sldLayoutMkLst>
            <pc:docMk/>
            <pc:sldMasterMk cId="549645348" sldId="2147483761"/>
            <pc:sldLayoutMk cId="870543813" sldId="2147483757"/>
          </pc:sldLayoutMkLst>
        </pc:sldLayoutChg>
        <pc:sldLayoutChg chg="add del">
          <pc:chgData name="Rooney, Chris J." userId="S::roon4169@stthomas.edu::e3aeb1ef-f999-456c-be30-fa06364a8607" providerId="AD" clId="Web-{96870023-90E6-4151-87EC-EC8C86A21C9C}" dt="2023-05-09T20:34:26.865" v="106"/>
          <pc:sldLayoutMkLst>
            <pc:docMk/>
            <pc:sldMasterMk cId="549645348" sldId="2147483761"/>
            <pc:sldLayoutMk cId="3934839488" sldId="2147483758"/>
          </pc:sldLayoutMkLst>
        </pc:sldLayoutChg>
        <pc:sldLayoutChg chg="add del">
          <pc:chgData name="Rooney, Chris J." userId="S::roon4169@stthomas.edu::e3aeb1ef-f999-456c-be30-fa06364a8607" providerId="AD" clId="Web-{96870023-90E6-4151-87EC-EC8C86A21C9C}" dt="2023-05-09T20:34:26.865" v="106"/>
          <pc:sldLayoutMkLst>
            <pc:docMk/>
            <pc:sldMasterMk cId="549645348" sldId="2147483761"/>
            <pc:sldLayoutMk cId="3911523205" sldId="2147483759"/>
          </pc:sldLayoutMkLst>
        </pc:sldLayoutChg>
        <pc:sldLayoutChg chg="add del">
          <pc:chgData name="Rooney, Chris J." userId="S::roon4169@stthomas.edu::e3aeb1ef-f999-456c-be30-fa06364a8607" providerId="AD" clId="Web-{96870023-90E6-4151-87EC-EC8C86A21C9C}" dt="2023-05-09T20:34:26.865" v="106"/>
          <pc:sldLayoutMkLst>
            <pc:docMk/>
            <pc:sldMasterMk cId="549645348" sldId="2147483761"/>
            <pc:sldLayoutMk cId="623220870" sldId="2147483760"/>
          </pc:sldLayoutMkLst>
        </pc:sldLayoutChg>
      </pc:sldMasterChg>
      <pc:sldMasterChg chg="add del addSldLayout delSldLayout">
        <pc:chgData name="Rooney, Chris J." userId="S::roon4169@stthomas.edu::e3aeb1ef-f999-456c-be30-fa06364a8607" providerId="AD" clId="Web-{96870023-90E6-4151-87EC-EC8C86A21C9C}" dt="2023-05-09T20:33:54.739" v="94"/>
        <pc:sldMasterMkLst>
          <pc:docMk/>
          <pc:sldMasterMk cId="2356210007" sldId="2147483761"/>
        </pc:sldMasterMkLst>
        <pc:sldLayoutChg chg="add del">
          <pc:chgData name="Rooney, Chris J." userId="S::roon4169@stthomas.edu::e3aeb1ef-f999-456c-be30-fa06364a8607" providerId="AD" clId="Web-{96870023-90E6-4151-87EC-EC8C86A21C9C}" dt="2023-05-09T20:33:54.739" v="94"/>
          <pc:sldLayoutMkLst>
            <pc:docMk/>
            <pc:sldMasterMk cId="2356210007" sldId="2147483761"/>
            <pc:sldLayoutMk cId="4106421558" sldId="2147483750"/>
          </pc:sldLayoutMkLst>
        </pc:sldLayoutChg>
        <pc:sldLayoutChg chg="add del">
          <pc:chgData name="Rooney, Chris J." userId="S::roon4169@stthomas.edu::e3aeb1ef-f999-456c-be30-fa06364a8607" providerId="AD" clId="Web-{96870023-90E6-4151-87EC-EC8C86A21C9C}" dt="2023-05-09T20:33:54.739" v="94"/>
          <pc:sldLayoutMkLst>
            <pc:docMk/>
            <pc:sldMasterMk cId="2356210007" sldId="2147483761"/>
            <pc:sldLayoutMk cId="876974847" sldId="2147483751"/>
          </pc:sldLayoutMkLst>
        </pc:sldLayoutChg>
        <pc:sldLayoutChg chg="add del">
          <pc:chgData name="Rooney, Chris J." userId="S::roon4169@stthomas.edu::e3aeb1ef-f999-456c-be30-fa06364a8607" providerId="AD" clId="Web-{96870023-90E6-4151-87EC-EC8C86A21C9C}" dt="2023-05-09T20:33:54.739" v="94"/>
          <pc:sldLayoutMkLst>
            <pc:docMk/>
            <pc:sldMasterMk cId="2356210007" sldId="2147483761"/>
            <pc:sldLayoutMk cId="3867599578" sldId="2147483752"/>
          </pc:sldLayoutMkLst>
        </pc:sldLayoutChg>
        <pc:sldLayoutChg chg="add del">
          <pc:chgData name="Rooney, Chris J." userId="S::roon4169@stthomas.edu::e3aeb1ef-f999-456c-be30-fa06364a8607" providerId="AD" clId="Web-{96870023-90E6-4151-87EC-EC8C86A21C9C}" dt="2023-05-09T20:33:54.739" v="94"/>
          <pc:sldLayoutMkLst>
            <pc:docMk/>
            <pc:sldMasterMk cId="2356210007" sldId="2147483761"/>
            <pc:sldLayoutMk cId="623138048" sldId="2147483753"/>
          </pc:sldLayoutMkLst>
        </pc:sldLayoutChg>
        <pc:sldLayoutChg chg="add del">
          <pc:chgData name="Rooney, Chris J." userId="S::roon4169@stthomas.edu::e3aeb1ef-f999-456c-be30-fa06364a8607" providerId="AD" clId="Web-{96870023-90E6-4151-87EC-EC8C86A21C9C}" dt="2023-05-09T20:33:54.739" v="94"/>
          <pc:sldLayoutMkLst>
            <pc:docMk/>
            <pc:sldMasterMk cId="2356210007" sldId="2147483761"/>
            <pc:sldLayoutMk cId="1275404900" sldId="2147483754"/>
          </pc:sldLayoutMkLst>
        </pc:sldLayoutChg>
        <pc:sldLayoutChg chg="add del">
          <pc:chgData name="Rooney, Chris J." userId="S::roon4169@stthomas.edu::e3aeb1ef-f999-456c-be30-fa06364a8607" providerId="AD" clId="Web-{96870023-90E6-4151-87EC-EC8C86A21C9C}" dt="2023-05-09T20:33:54.739" v="94"/>
          <pc:sldLayoutMkLst>
            <pc:docMk/>
            <pc:sldMasterMk cId="2356210007" sldId="2147483761"/>
            <pc:sldLayoutMk cId="3694801761" sldId="2147483755"/>
          </pc:sldLayoutMkLst>
        </pc:sldLayoutChg>
        <pc:sldLayoutChg chg="add del">
          <pc:chgData name="Rooney, Chris J." userId="S::roon4169@stthomas.edu::e3aeb1ef-f999-456c-be30-fa06364a8607" providerId="AD" clId="Web-{96870023-90E6-4151-87EC-EC8C86A21C9C}" dt="2023-05-09T20:33:54.739" v="94"/>
          <pc:sldLayoutMkLst>
            <pc:docMk/>
            <pc:sldMasterMk cId="2356210007" sldId="2147483761"/>
            <pc:sldLayoutMk cId="2996904327" sldId="2147483756"/>
          </pc:sldLayoutMkLst>
        </pc:sldLayoutChg>
        <pc:sldLayoutChg chg="add del">
          <pc:chgData name="Rooney, Chris J." userId="S::roon4169@stthomas.edu::e3aeb1ef-f999-456c-be30-fa06364a8607" providerId="AD" clId="Web-{96870023-90E6-4151-87EC-EC8C86A21C9C}" dt="2023-05-09T20:33:54.739" v="94"/>
          <pc:sldLayoutMkLst>
            <pc:docMk/>
            <pc:sldMasterMk cId="2356210007" sldId="2147483761"/>
            <pc:sldLayoutMk cId="2128725959" sldId="2147483757"/>
          </pc:sldLayoutMkLst>
        </pc:sldLayoutChg>
        <pc:sldLayoutChg chg="add del">
          <pc:chgData name="Rooney, Chris J." userId="S::roon4169@stthomas.edu::e3aeb1ef-f999-456c-be30-fa06364a8607" providerId="AD" clId="Web-{96870023-90E6-4151-87EC-EC8C86A21C9C}" dt="2023-05-09T20:33:54.739" v="94"/>
          <pc:sldLayoutMkLst>
            <pc:docMk/>
            <pc:sldMasterMk cId="2356210007" sldId="2147483761"/>
            <pc:sldLayoutMk cId="4095054387" sldId="2147483758"/>
          </pc:sldLayoutMkLst>
        </pc:sldLayoutChg>
        <pc:sldLayoutChg chg="add del">
          <pc:chgData name="Rooney, Chris J." userId="S::roon4169@stthomas.edu::e3aeb1ef-f999-456c-be30-fa06364a8607" providerId="AD" clId="Web-{96870023-90E6-4151-87EC-EC8C86A21C9C}" dt="2023-05-09T20:33:54.739" v="94"/>
          <pc:sldLayoutMkLst>
            <pc:docMk/>
            <pc:sldMasterMk cId="2356210007" sldId="2147483761"/>
            <pc:sldLayoutMk cId="3214296901" sldId="2147483759"/>
          </pc:sldLayoutMkLst>
        </pc:sldLayoutChg>
        <pc:sldLayoutChg chg="add del">
          <pc:chgData name="Rooney, Chris J." userId="S::roon4169@stthomas.edu::e3aeb1ef-f999-456c-be30-fa06364a8607" providerId="AD" clId="Web-{96870023-90E6-4151-87EC-EC8C86A21C9C}" dt="2023-05-09T20:33:54.739" v="94"/>
          <pc:sldLayoutMkLst>
            <pc:docMk/>
            <pc:sldMasterMk cId="2356210007" sldId="2147483761"/>
            <pc:sldLayoutMk cId="1664509836" sldId="2147483760"/>
          </pc:sldLayoutMkLst>
        </pc:sldLayoutChg>
      </pc:sldMasterChg>
      <pc:sldMasterChg chg="add addSldLayout">
        <pc:chgData name="Rooney, Chris J." userId="S::roon4169@stthomas.edu::e3aeb1ef-f999-456c-be30-fa06364a8607" providerId="AD" clId="Web-{96870023-90E6-4151-87EC-EC8C86A21C9C}" dt="2023-05-09T20:35:40.585" v="122"/>
        <pc:sldMasterMkLst>
          <pc:docMk/>
          <pc:sldMasterMk cId="230180628" sldId="2147483772"/>
        </pc:sldMasterMkLst>
        <pc:sldLayoutChg chg="add">
          <pc:chgData name="Rooney, Chris J." userId="S::roon4169@stthomas.edu::e3aeb1ef-f999-456c-be30-fa06364a8607" providerId="AD" clId="Web-{96870023-90E6-4151-87EC-EC8C86A21C9C}" dt="2023-05-09T20:35:40.585" v="122"/>
          <pc:sldLayoutMkLst>
            <pc:docMk/>
            <pc:sldMasterMk cId="230180628" sldId="2147483772"/>
            <pc:sldLayoutMk cId="827649799" sldId="2147483761"/>
          </pc:sldLayoutMkLst>
        </pc:sldLayoutChg>
        <pc:sldLayoutChg chg="add">
          <pc:chgData name="Rooney, Chris J." userId="S::roon4169@stthomas.edu::e3aeb1ef-f999-456c-be30-fa06364a8607" providerId="AD" clId="Web-{96870023-90E6-4151-87EC-EC8C86A21C9C}" dt="2023-05-09T20:35:40.585" v="122"/>
          <pc:sldLayoutMkLst>
            <pc:docMk/>
            <pc:sldMasterMk cId="230180628" sldId="2147483772"/>
            <pc:sldLayoutMk cId="3052365541" sldId="2147483762"/>
          </pc:sldLayoutMkLst>
        </pc:sldLayoutChg>
        <pc:sldLayoutChg chg="add">
          <pc:chgData name="Rooney, Chris J." userId="S::roon4169@stthomas.edu::e3aeb1ef-f999-456c-be30-fa06364a8607" providerId="AD" clId="Web-{96870023-90E6-4151-87EC-EC8C86A21C9C}" dt="2023-05-09T20:35:40.585" v="122"/>
          <pc:sldLayoutMkLst>
            <pc:docMk/>
            <pc:sldMasterMk cId="230180628" sldId="2147483772"/>
            <pc:sldLayoutMk cId="1484745078" sldId="2147483763"/>
          </pc:sldLayoutMkLst>
        </pc:sldLayoutChg>
        <pc:sldLayoutChg chg="add">
          <pc:chgData name="Rooney, Chris J." userId="S::roon4169@stthomas.edu::e3aeb1ef-f999-456c-be30-fa06364a8607" providerId="AD" clId="Web-{96870023-90E6-4151-87EC-EC8C86A21C9C}" dt="2023-05-09T20:35:40.585" v="122"/>
          <pc:sldLayoutMkLst>
            <pc:docMk/>
            <pc:sldMasterMk cId="230180628" sldId="2147483772"/>
            <pc:sldLayoutMk cId="260327540" sldId="2147483764"/>
          </pc:sldLayoutMkLst>
        </pc:sldLayoutChg>
        <pc:sldLayoutChg chg="add">
          <pc:chgData name="Rooney, Chris J." userId="S::roon4169@stthomas.edu::e3aeb1ef-f999-456c-be30-fa06364a8607" providerId="AD" clId="Web-{96870023-90E6-4151-87EC-EC8C86A21C9C}" dt="2023-05-09T20:35:40.585" v="122"/>
          <pc:sldLayoutMkLst>
            <pc:docMk/>
            <pc:sldMasterMk cId="230180628" sldId="2147483772"/>
            <pc:sldLayoutMk cId="328680180" sldId="2147483765"/>
          </pc:sldLayoutMkLst>
        </pc:sldLayoutChg>
        <pc:sldLayoutChg chg="add">
          <pc:chgData name="Rooney, Chris J." userId="S::roon4169@stthomas.edu::e3aeb1ef-f999-456c-be30-fa06364a8607" providerId="AD" clId="Web-{96870023-90E6-4151-87EC-EC8C86A21C9C}" dt="2023-05-09T20:35:40.585" v="122"/>
          <pc:sldLayoutMkLst>
            <pc:docMk/>
            <pc:sldMasterMk cId="230180628" sldId="2147483772"/>
            <pc:sldLayoutMk cId="1020412896" sldId="2147483766"/>
          </pc:sldLayoutMkLst>
        </pc:sldLayoutChg>
        <pc:sldLayoutChg chg="add">
          <pc:chgData name="Rooney, Chris J." userId="S::roon4169@stthomas.edu::e3aeb1ef-f999-456c-be30-fa06364a8607" providerId="AD" clId="Web-{96870023-90E6-4151-87EC-EC8C86A21C9C}" dt="2023-05-09T20:35:40.585" v="122"/>
          <pc:sldLayoutMkLst>
            <pc:docMk/>
            <pc:sldMasterMk cId="230180628" sldId="2147483772"/>
            <pc:sldLayoutMk cId="3349865602" sldId="2147483767"/>
          </pc:sldLayoutMkLst>
        </pc:sldLayoutChg>
        <pc:sldLayoutChg chg="add">
          <pc:chgData name="Rooney, Chris J." userId="S::roon4169@stthomas.edu::e3aeb1ef-f999-456c-be30-fa06364a8607" providerId="AD" clId="Web-{96870023-90E6-4151-87EC-EC8C86A21C9C}" dt="2023-05-09T20:35:40.585" v="122"/>
          <pc:sldLayoutMkLst>
            <pc:docMk/>
            <pc:sldMasterMk cId="230180628" sldId="2147483772"/>
            <pc:sldLayoutMk cId="972487572" sldId="2147483768"/>
          </pc:sldLayoutMkLst>
        </pc:sldLayoutChg>
        <pc:sldLayoutChg chg="add">
          <pc:chgData name="Rooney, Chris J." userId="S::roon4169@stthomas.edu::e3aeb1ef-f999-456c-be30-fa06364a8607" providerId="AD" clId="Web-{96870023-90E6-4151-87EC-EC8C86A21C9C}" dt="2023-05-09T20:35:40.585" v="122"/>
          <pc:sldLayoutMkLst>
            <pc:docMk/>
            <pc:sldMasterMk cId="230180628" sldId="2147483772"/>
            <pc:sldLayoutMk cId="2727777481" sldId="2147483769"/>
          </pc:sldLayoutMkLst>
        </pc:sldLayoutChg>
        <pc:sldLayoutChg chg="add">
          <pc:chgData name="Rooney, Chris J." userId="S::roon4169@stthomas.edu::e3aeb1ef-f999-456c-be30-fa06364a8607" providerId="AD" clId="Web-{96870023-90E6-4151-87EC-EC8C86A21C9C}" dt="2023-05-09T20:35:40.585" v="122"/>
          <pc:sldLayoutMkLst>
            <pc:docMk/>
            <pc:sldMasterMk cId="230180628" sldId="2147483772"/>
            <pc:sldLayoutMk cId="435045985" sldId="2147483770"/>
          </pc:sldLayoutMkLst>
        </pc:sldLayoutChg>
        <pc:sldLayoutChg chg="add">
          <pc:chgData name="Rooney, Chris J." userId="S::roon4169@stthomas.edu::e3aeb1ef-f999-456c-be30-fa06364a8607" providerId="AD" clId="Web-{96870023-90E6-4151-87EC-EC8C86A21C9C}" dt="2023-05-09T20:35:40.585" v="122"/>
          <pc:sldLayoutMkLst>
            <pc:docMk/>
            <pc:sldMasterMk cId="230180628" sldId="2147483772"/>
            <pc:sldLayoutMk cId="540632957" sldId="2147483771"/>
          </pc:sldLayoutMkLst>
        </pc:sldLayoutChg>
      </pc:sldMasterChg>
      <pc:sldMasterChg chg="add del addSldLayout delSldLayout">
        <pc:chgData name="Rooney, Chris J." userId="S::roon4169@stthomas.edu::e3aeb1ef-f999-456c-be30-fa06364a8607" providerId="AD" clId="Web-{96870023-90E6-4151-87EC-EC8C86A21C9C}" dt="2023-05-09T20:34:13.333" v="102"/>
        <pc:sldMasterMkLst>
          <pc:docMk/>
          <pc:sldMasterMk cId="2391075367" sldId="2147483774"/>
        </pc:sldMasterMkLst>
        <pc:sldLayoutChg chg="add del">
          <pc:chgData name="Rooney, Chris J." userId="S::roon4169@stthomas.edu::e3aeb1ef-f999-456c-be30-fa06364a8607" providerId="AD" clId="Web-{96870023-90E6-4151-87EC-EC8C86A21C9C}" dt="2023-05-09T20:34:13.333" v="102"/>
          <pc:sldLayoutMkLst>
            <pc:docMk/>
            <pc:sldMasterMk cId="2391075367" sldId="2147483774"/>
            <pc:sldLayoutMk cId="1181603297" sldId="2147483763"/>
          </pc:sldLayoutMkLst>
        </pc:sldLayoutChg>
        <pc:sldLayoutChg chg="add del">
          <pc:chgData name="Rooney, Chris J." userId="S::roon4169@stthomas.edu::e3aeb1ef-f999-456c-be30-fa06364a8607" providerId="AD" clId="Web-{96870023-90E6-4151-87EC-EC8C86A21C9C}" dt="2023-05-09T20:34:13.333" v="102"/>
          <pc:sldLayoutMkLst>
            <pc:docMk/>
            <pc:sldMasterMk cId="2391075367" sldId="2147483774"/>
            <pc:sldLayoutMk cId="2016759615" sldId="2147483764"/>
          </pc:sldLayoutMkLst>
        </pc:sldLayoutChg>
        <pc:sldLayoutChg chg="add del">
          <pc:chgData name="Rooney, Chris J." userId="S::roon4169@stthomas.edu::e3aeb1ef-f999-456c-be30-fa06364a8607" providerId="AD" clId="Web-{96870023-90E6-4151-87EC-EC8C86A21C9C}" dt="2023-05-09T20:34:13.333" v="102"/>
          <pc:sldLayoutMkLst>
            <pc:docMk/>
            <pc:sldMasterMk cId="2391075367" sldId="2147483774"/>
            <pc:sldLayoutMk cId="617735065" sldId="2147483765"/>
          </pc:sldLayoutMkLst>
        </pc:sldLayoutChg>
        <pc:sldLayoutChg chg="add del">
          <pc:chgData name="Rooney, Chris J." userId="S::roon4169@stthomas.edu::e3aeb1ef-f999-456c-be30-fa06364a8607" providerId="AD" clId="Web-{96870023-90E6-4151-87EC-EC8C86A21C9C}" dt="2023-05-09T20:34:13.333" v="102"/>
          <pc:sldLayoutMkLst>
            <pc:docMk/>
            <pc:sldMasterMk cId="2391075367" sldId="2147483774"/>
            <pc:sldLayoutMk cId="951305570" sldId="2147483766"/>
          </pc:sldLayoutMkLst>
        </pc:sldLayoutChg>
        <pc:sldLayoutChg chg="add del">
          <pc:chgData name="Rooney, Chris J." userId="S::roon4169@stthomas.edu::e3aeb1ef-f999-456c-be30-fa06364a8607" providerId="AD" clId="Web-{96870023-90E6-4151-87EC-EC8C86A21C9C}" dt="2023-05-09T20:34:13.333" v="102"/>
          <pc:sldLayoutMkLst>
            <pc:docMk/>
            <pc:sldMasterMk cId="2391075367" sldId="2147483774"/>
            <pc:sldLayoutMk cId="4276446848" sldId="2147483767"/>
          </pc:sldLayoutMkLst>
        </pc:sldLayoutChg>
        <pc:sldLayoutChg chg="add del">
          <pc:chgData name="Rooney, Chris J." userId="S::roon4169@stthomas.edu::e3aeb1ef-f999-456c-be30-fa06364a8607" providerId="AD" clId="Web-{96870023-90E6-4151-87EC-EC8C86A21C9C}" dt="2023-05-09T20:34:13.333" v="102"/>
          <pc:sldLayoutMkLst>
            <pc:docMk/>
            <pc:sldMasterMk cId="2391075367" sldId="2147483774"/>
            <pc:sldLayoutMk cId="4194508467" sldId="2147483768"/>
          </pc:sldLayoutMkLst>
        </pc:sldLayoutChg>
        <pc:sldLayoutChg chg="add del">
          <pc:chgData name="Rooney, Chris J." userId="S::roon4169@stthomas.edu::e3aeb1ef-f999-456c-be30-fa06364a8607" providerId="AD" clId="Web-{96870023-90E6-4151-87EC-EC8C86A21C9C}" dt="2023-05-09T20:34:13.333" v="102"/>
          <pc:sldLayoutMkLst>
            <pc:docMk/>
            <pc:sldMasterMk cId="2391075367" sldId="2147483774"/>
            <pc:sldLayoutMk cId="3439018297" sldId="2147483769"/>
          </pc:sldLayoutMkLst>
        </pc:sldLayoutChg>
        <pc:sldLayoutChg chg="add del">
          <pc:chgData name="Rooney, Chris J." userId="S::roon4169@stthomas.edu::e3aeb1ef-f999-456c-be30-fa06364a8607" providerId="AD" clId="Web-{96870023-90E6-4151-87EC-EC8C86A21C9C}" dt="2023-05-09T20:34:13.333" v="102"/>
          <pc:sldLayoutMkLst>
            <pc:docMk/>
            <pc:sldMasterMk cId="2391075367" sldId="2147483774"/>
            <pc:sldLayoutMk cId="536464003" sldId="2147483770"/>
          </pc:sldLayoutMkLst>
        </pc:sldLayoutChg>
        <pc:sldLayoutChg chg="add del">
          <pc:chgData name="Rooney, Chris J." userId="S::roon4169@stthomas.edu::e3aeb1ef-f999-456c-be30-fa06364a8607" providerId="AD" clId="Web-{96870023-90E6-4151-87EC-EC8C86A21C9C}" dt="2023-05-09T20:34:13.333" v="102"/>
          <pc:sldLayoutMkLst>
            <pc:docMk/>
            <pc:sldMasterMk cId="2391075367" sldId="2147483774"/>
            <pc:sldLayoutMk cId="2525785302" sldId="2147483771"/>
          </pc:sldLayoutMkLst>
        </pc:sldLayoutChg>
        <pc:sldLayoutChg chg="add del">
          <pc:chgData name="Rooney, Chris J." userId="S::roon4169@stthomas.edu::e3aeb1ef-f999-456c-be30-fa06364a8607" providerId="AD" clId="Web-{96870023-90E6-4151-87EC-EC8C86A21C9C}" dt="2023-05-09T20:34:13.333" v="102"/>
          <pc:sldLayoutMkLst>
            <pc:docMk/>
            <pc:sldMasterMk cId="2391075367" sldId="2147483774"/>
            <pc:sldLayoutMk cId="1099619355" sldId="2147483772"/>
          </pc:sldLayoutMkLst>
        </pc:sldLayoutChg>
        <pc:sldLayoutChg chg="add del">
          <pc:chgData name="Rooney, Chris J." userId="S::roon4169@stthomas.edu::e3aeb1ef-f999-456c-be30-fa06364a8607" providerId="AD" clId="Web-{96870023-90E6-4151-87EC-EC8C86A21C9C}" dt="2023-05-09T20:34:13.333" v="102"/>
          <pc:sldLayoutMkLst>
            <pc:docMk/>
            <pc:sldMasterMk cId="2391075367" sldId="2147483774"/>
            <pc:sldLayoutMk cId="351209532" sldId="2147483773"/>
          </pc:sldLayoutMkLst>
        </pc:sldLayoutChg>
      </pc:sldMasterChg>
      <pc:sldMasterChg chg="add del addSldLayout delSldLayout">
        <pc:chgData name="Rooney, Chris J." userId="S::roon4169@stthomas.edu::e3aeb1ef-f999-456c-be30-fa06364a8607" providerId="AD" clId="Web-{96870023-90E6-4151-87EC-EC8C86A21C9C}" dt="2023-05-09T20:33:20.535" v="74"/>
        <pc:sldMasterMkLst>
          <pc:docMk/>
          <pc:sldMasterMk cId="1424265937" sldId="2147483775"/>
        </pc:sldMasterMkLst>
        <pc:sldLayoutChg chg="add del">
          <pc:chgData name="Rooney, Chris J." userId="S::roon4169@stthomas.edu::e3aeb1ef-f999-456c-be30-fa06364a8607" providerId="AD" clId="Web-{96870023-90E6-4151-87EC-EC8C86A21C9C}" dt="2023-05-09T20:33:20.535" v="74"/>
          <pc:sldLayoutMkLst>
            <pc:docMk/>
            <pc:sldMasterMk cId="1424265937" sldId="2147483775"/>
            <pc:sldLayoutMk cId="2783760125" sldId="2147483764"/>
          </pc:sldLayoutMkLst>
        </pc:sldLayoutChg>
        <pc:sldLayoutChg chg="add del">
          <pc:chgData name="Rooney, Chris J." userId="S::roon4169@stthomas.edu::e3aeb1ef-f999-456c-be30-fa06364a8607" providerId="AD" clId="Web-{96870023-90E6-4151-87EC-EC8C86A21C9C}" dt="2023-05-09T20:33:20.535" v="74"/>
          <pc:sldLayoutMkLst>
            <pc:docMk/>
            <pc:sldMasterMk cId="1424265937" sldId="2147483775"/>
            <pc:sldLayoutMk cId="1208413893" sldId="2147483765"/>
          </pc:sldLayoutMkLst>
        </pc:sldLayoutChg>
        <pc:sldLayoutChg chg="add del">
          <pc:chgData name="Rooney, Chris J." userId="S::roon4169@stthomas.edu::e3aeb1ef-f999-456c-be30-fa06364a8607" providerId="AD" clId="Web-{96870023-90E6-4151-87EC-EC8C86A21C9C}" dt="2023-05-09T20:33:20.535" v="74"/>
          <pc:sldLayoutMkLst>
            <pc:docMk/>
            <pc:sldMasterMk cId="1424265937" sldId="2147483775"/>
            <pc:sldLayoutMk cId="4281439111" sldId="2147483766"/>
          </pc:sldLayoutMkLst>
        </pc:sldLayoutChg>
        <pc:sldLayoutChg chg="add del">
          <pc:chgData name="Rooney, Chris J." userId="S::roon4169@stthomas.edu::e3aeb1ef-f999-456c-be30-fa06364a8607" providerId="AD" clId="Web-{96870023-90E6-4151-87EC-EC8C86A21C9C}" dt="2023-05-09T20:33:20.535" v="74"/>
          <pc:sldLayoutMkLst>
            <pc:docMk/>
            <pc:sldMasterMk cId="1424265937" sldId="2147483775"/>
            <pc:sldLayoutMk cId="2060404527" sldId="2147483767"/>
          </pc:sldLayoutMkLst>
        </pc:sldLayoutChg>
        <pc:sldLayoutChg chg="add del">
          <pc:chgData name="Rooney, Chris J." userId="S::roon4169@stthomas.edu::e3aeb1ef-f999-456c-be30-fa06364a8607" providerId="AD" clId="Web-{96870023-90E6-4151-87EC-EC8C86A21C9C}" dt="2023-05-09T20:33:20.535" v="74"/>
          <pc:sldLayoutMkLst>
            <pc:docMk/>
            <pc:sldMasterMk cId="1424265937" sldId="2147483775"/>
            <pc:sldLayoutMk cId="3520386625" sldId="2147483768"/>
          </pc:sldLayoutMkLst>
        </pc:sldLayoutChg>
        <pc:sldLayoutChg chg="add del">
          <pc:chgData name="Rooney, Chris J." userId="S::roon4169@stthomas.edu::e3aeb1ef-f999-456c-be30-fa06364a8607" providerId="AD" clId="Web-{96870023-90E6-4151-87EC-EC8C86A21C9C}" dt="2023-05-09T20:33:20.535" v="74"/>
          <pc:sldLayoutMkLst>
            <pc:docMk/>
            <pc:sldMasterMk cId="1424265937" sldId="2147483775"/>
            <pc:sldLayoutMk cId="1442602517" sldId="2147483769"/>
          </pc:sldLayoutMkLst>
        </pc:sldLayoutChg>
        <pc:sldLayoutChg chg="add del">
          <pc:chgData name="Rooney, Chris J." userId="S::roon4169@stthomas.edu::e3aeb1ef-f999-456c-be30-fa06364a8607" providerId="AD" clId="Web-{96870023-90E6-4151-87EC-EC8C86A21C9C}" dt="2023-05-09T20:33:20.535" v="74"/>
          <pc:sldLayoutMkLst>
            <pc:docMk/>
            <pc:sldMasterMk cId="1424265937" sldId="2147483775"/>
            <pc:sldLayoutMk cId="3808921098" sldId="2147483770"/>
          </pc:sldLayoutMkLst>
        </pc:sldLayoutChg>
        <pc:sldLayoutChg chg="add del">
          <pc:chgData name="Rooney, Chris J." userId="S::roon4169@stthomas.edu::e3aeb1ef-f999-456c-be30-fa06364a8607" providerId="AD" clId="Web-{96870023-90E6-4151-87EC-EC8C86A21C9C}" dt="2023-05-09T20:33:20.535" v="74"/>
          <pc:sldLayoutMkLst>
            <pc:docMk/>
            <pc:sldMasterMk cId="1424265937" sldId="2147483775"/>
            <pc:sldLayoutMk cId="2821839643" sldId="2147483771"/>
          </pc:sldLayoutMkLst>
        </pc:sldLayoutChg>
        <pc:sldLayoutChg chg="add del">
          <pc:chgData name="Rooney, Chris J." userId="S::roon4169@stthomas.edu::e3aeb1ef-f999-456c-be30-fa06364a8607" providerId="AD" clId="Web-{96870023-90E6-4151-87EC-EC8C86A21C9C}" dt="2023-05-09T20:33:20.535" v="74"/>
          <pc:sldLayoutMkLst>
            <pc:docMk/>
            <pc:sldMasterMk cId="1424265937" sldId="2147483775"/>
            <pc:sldLayoutMk cId="705114708" sldId="2147483772"/>
          </pc:sldLayoutMkLst>
        </pc:sldLayoutChg>
        <pc:sldLayoutChg chg="add del">
          <pc:chgData name="Rooney, Chris J." userId="S::roon4169@stthomas.edu::e3aeb1ef-f999-456c-be30-fa06364a8607" providerId="AD" clId="Web-{96870023-90E6-4151-87EC-EC8C86A21C9C}" dt="2023-05-09T20:33:20.535" v="74"/>
          <pc:sldLayoutMkLst>
            <pc:docMk/>
            <pc:sldMasterMk cId="1424265937" sldId="2147483775"/>
            <pc:sldLayoutMk cId="3620131743" sldId="2147483773"/>
          </pc:sldLayoutMkLst>
        </pc:sldLayoutChg>
        <pc:sldLayoutChg chg="add del">
          <pc:chgData name="Rooney, Chris J." userId="S::roon4169@stthomas.edu::e3aeb1ef-f999-456c-be30-fa06364a8607" providerId="AD" clId="Web-{96870023-90E6-4151-87EC-EC8C86A21C9C}" dt="2023-05-09T20:33:20.535" v="74"/>
          <pc:sldLayoutMkLst>
            <pc:docMk/>
            <pc:sldMasterMk cId="1424265937" sldId="2147483775"/>
            <pc:sldLayoutMk cId="342445515" sldId="2147483774"/>
          </pc:sldLayoutMkLst>
        </pc:sldLayoutChg>
      </pc:sldMasterChg>
      <pc:sldMasterChg chg="add del addSldLayout delSldLayout">
        <pc:chgData name="Rooney, Chris J." userId="S::roon4169@stthomas.edu::e3aeb1ef-f999-456c-be30-fa06364a8607" providerId="AD" clId="Web-{96870023-90E6-4151-87EC-EC8C86A21C9C}" dt="2023-05-09T20:35:40.507" v="121"/>
        <pc:sldMasterMkLst>
          <pc:docMk/>
          <pc:sldMasterMk cId="3494176196" sldId="2147483785"/>
        </pc:sldMasterMkLst>
        <pc:sldLayoutChg chg="add del">
          <pc:chgData name="Rooney, Chris J." userId="S::roon4169@stthomas.edu::e3aeb1ef-f999-456c-be30-fa06364a8607" providerId="AD" clId="Web-{96870023-90E6-4151-87EC-EC8C86A21C9C}" dt="2023-05-09T20:35:40.507" v="121"/>
          <pc:sldLayoutMkLst>
            <pc:docMk/>
            <pc:sldMasterMk cId="3494176196" sldId="2147483785"/>
            <pc:sldLayoutMk cId="2628217727" sldId="2147483774"/>
          </pc:sldLayoutMkLst>
        </pc:sldLayoutChg>
        <pc:sldLayoutChg chg="add del">
          <pc:chgData name="Rooney, Chris J." userId="S::roon4169@stthomas.edu::e3aeb1ef-f999-456c-be30-fa06364a8607" providerId="AD" clId="Web-{96870023-90E6-4151-87EC-EC8C86A21C9C}" dt="2023-05-09T20:35:40.507" v="121"/>
          <pc:sldLayoutMkLst>
            <pc:docMk/>
            <pc:sldMasterMk cId="3494176196" sldId="2147483785"/>
            <pc:sldLayoutMk cId="1481638618" sldId="2147483775"/>
          </pc:sldLayoutMkLst>
        </pc:sldLayoutChg>
        <pc:sldLayoutChg chg="add del">
          <pc:chgData name="Rooney, Chris J." userId="S::roon4169@stthomas.edu::e3aeb1ef-f999-456c-be30-fa06364a8607" providerId="AD" clId="Web-{96870023-90E6-4151-87EC-EC8C86A21C9C}" dt="2023-05-09T20:35:40.507" v="121"/>
          <pc:sldLayoutMkLst>
            <pc:docMk/>
            <pc:sldMasterMk cId="3494176196" sldId="2147483785"/>
            <pc:sldLayoutMk cId="3754636146" sldId="2147483776"/>
          </pc:sldLayoutMkLst>
        </pc:sldLayoutChg>
        <pc:sldLayoutChg chg="add del">
          <pc:chgData name="Rooney, Chris J." userId="S::roon4169@stthomas.edu::e3aeb1ef-f999-456c-be30-fa06364a8607" providerId="AD" clId="Web-{96870023-90E6-4151-87EC-EC8C86A21C9C}" dt="2023-05-09T20:35:40.507" v="121"/>
          <pc:sldLayoutMkLst>
            <pc:docMk/>
            <pc:sldMasterMk cId="3494176196" sldId="2147483785"/>
            <pc:sldLayoutMk cId="1329810684" sldId="2147483777"/>
          </pc:sldLayoutMkLst>
        </pc:sldLayoutChg>
        <pc:sldLayoutChg chg="add del">
          <pc:chgData name="Rooney, Chris J." userId="S::roon4169@stthomas.edu::e3aeb1ef-f999-456c-be30-fa06364a8607" providerId="AD" clId="Web-{96870023-90E6-4151-87EC-EC8C86A21C9C}" dt="2023-05-09T20:35:40.507" v="121"/>
          <pc:sldLayoutMkLst>
            <pc:docMk/>
            <pc:sldMasterMk cId="3494176196" sldId="2147483785"/>
            <pc:sldLayoutMk cId="4060757981" sldId="2147483778"/>
          </pc:sldLayoutMkLst>
        </pc:sldLayoutChg>
        <pc:sldLayoutChg chg="add del">
          <pc:chgData name="Rooney, Chris J." userId="S::roon4169@stthomas.edu::e3aeb1ef-f999-456c-be30-fa06364a8607" providerId="AD" clId="Web-{96870023-90E6-4151-87EC-EC8C86A21C9C}" dt="2023-05-09T20:35:40.507" v="121"/>
          <pc:sldLayoutMkLst>
            <pc:docMk/>
            <pc:sldMasterMk cId="3494176196" sldId="2147483785"/>
            <pc:sldLayoutMk cId="2524580741" sldId="2147483779"/>
          </pc:sldLayoutMkLst>
        </pc:sldLayoutChg>
        <pc:sldLayoutChg chg="add del">
          <pc:chgData name="Rooney, Chris J." userId="S::roon4169@stthomas.edu::e3aeb1ef-f999-456c-be30-fa06364a8607" providerId="AD" clId="Web-{96870023-90E6-4151-87EC-EC8C86A21C9C}" dt="2023-05-09T20:35:40.507" v="121"/>
          <pc:sldLayoutMkLst>
            <pc:docMk/>
            <pc:sldMasterMk cId="3494176196" sldId="2147483785"/>
            <pc:sldLayoutMk cId="593520923" sldId="2147483780"/>
          </pc:sldLayoutMkLst>
        </pc:sldLayoutChg>
        <pc:sldLayoutChg chg="add del">
          <pc:chgData name="Rooney, Chris J." userId="S::roon4169@stthomas.edu::e3aeb1ef-f999-456c-be30-fa06364a8607" providerId="AD" clId="Web-{96870023-90E6-4151-87EC-EC8C86A21C9C}" dt="2023-05-09T20:35:40.507" v="121"/>
          <pc:sldLayoutMkLst>
            <pc:docMk/>
            <pc:sldMasterMk cId="3494176196" sldId="2147483785"/>
            <pc:sldLayoutMk cId="1793221524" sldId="2147483781"/>
          </pc:sldLayoutMkLst>
        </pc:sldLayoutChg>
        <pc:sldLayoutChg chg="add del">
          <pc:chgData name="Rooney, Chris J." userId="S::roon4169@stthomas.edu::e3aeb1ef-f999-456c-be30-fa06364a8607" providerId="AD" clId="Web-{96870023-90E6-4151-87EC-EC8C86A21C9C}" dt="2023-05-09T20:35:40.507" v="121"/>
          <pc:sldLayoutMkLst>
            <pc:docMk/>
            <pc:sldMasterMk cId="3494176196" sldId="2147483785"/>
            <pc:sldLayoutMk cId="2662798058" sldId="2147483782"/>
          </pc:sldLayoutMkLst>
        </pc:sldLayoutChg>
        <pc:sldLayoutChg chg="add del">
          <pc:chgData name="Rooney, Chris J." userId="S::roon4169@stthomas.edu::e3aeb1ef-f999-456c-be30-fa06364a8607" providerId="AD" clId="Web-{96870023-90E6-4151-87EC-EC8C86A21C9C}" dt="2023-05-09T20:35:40.507" v="121"/>
          <pc:sldLayoutMkLst>
            <pc:docMk/>
            <pc:sldMasterMk cId="3494176196" sldId="2147483785"/>
            <pc:sldLayoutMk cId="511482848" sldId="2147483783"/>
          </pc:sldLayoutMkLst>
        </pc:sldLayoutChg>
        <pc:sldLayoutChg chg="add del">
          <pc:chgData name="Rooney, Chris J." userId="S::roon4169@stthomas.edu::e3aeb1ef-f999-456c-be30-fa06364a8607" providerId="AD" clId="Web-{96870023-90E6-4151-87EC-EC8C86A21C9C}" dt="2023-05-09T20:35:40.507" v="121"/>
          <pc:sldLayoutMkLst>
            <pc:docMk/>
            <pc:sldMasterMk cId="3494176196" sldId="2147483785"/>
            <pc:sldLayoutMk cId="3053911249" sldId="2147483784"/>
          </pc:sldLayoutMkLst>
        </pc:sldLayoutChg>
      </pc:sldMasterChg>
      <pc:sldMasterChg chg="add del addSldLayout delSldLayout">
        <pc:chgData name="Rooney, Chris J." userId="S::roon4169@stthomas.edu::e3aeb1ef-f999-456c-be30-fa06364a8607" providerId="AD" clId="Web-{96870023-90E6-4151-87EC-EC8C86A21C9C}" dt="2023-05-09T20:34:18.833" v="104"/>
        <pc:sldMasterMkLst>
          <pc:docMk/>
          <pc:sldMasterMk cId="3877436278" sldId="2147483787"/>
        </pc:sldMasterMkLst>
        <pc:sldLayoutChg chg="add del">
          <pc:chgData name="Rooney, Chris J." userId="S::roon4169@stthomas.edu::e3aeb1ef-f999-456c-be30-fa06364a8607" providerId="AD" clId="Web-{96870023-90E6-4151-87EC-EC8C86A21C9C}" dt="2023-05-09T20:34:18.833" v="104"/>
          <pc:sldLayoutMkLst>
            <pc:docMk/>
            <pc:sldMasterMk cId="3877436278" sldId="2147483787"/>
            <pc:sldLayoutMk cId="385288225" sldId="2147483776"/>
          </pc:sldLayoutMkLst>
        </pc:sldLayoutChg>
        <pc:sldLayoutChg chg="add del">
          <pc:chgData name="Rooney, Chris J." userId="S::roon4169@stthomas.edu::e3aeb1ef-f999-456c-be30-fa06364a8607" providerId="AD" clId="Web-{96870023-90E6-4151-87EC-EC8C86A21C9C}" dt="2023-05-09T20:34:18.833" v="104"/>
          <pc:sldLayoutMkLst>
            <pc:docMk/>
            <pc:sldMasterMk cId="3877436278" sldId="2147483787"/>
            <pc:sldLayoutMk cId="2816810145" sldId="2147483777"/>
          </pc:sldLayoutMkLst>
        </pc:sldLayoutChg>
        <pc:sldLayoutChg chg="add del">
          <pc:chgData name="Rooney, Chris J." userId="S::roon4169@stthomas.edu::e3aeb1ef-f999-456c-be30-fa06364a8607" providerId="AD" clId="Web-{96870023-90E6-4151-87EC-EC8C86A21C9C}" dt="2023-05-09T20:34:18.833" v="104"/>
          <pc:sldLayoutMkLst>
            <pc:docMk/>
            <pc:sldMasterMk cId="3877436278" sldId="2147483787"/>
            <pc:sldLayoutMk cId="242525768" sldId="2147483778"/>
          </pc:sldLayoutMkLst>
        </pc:sldLayoutChg>
        <pc:sldLayoutChg chg="add del">
          <pc:chgData name="Rooney, Chris J." userId="S::roon4169@stthomas.edu::e3aeb1ef-f999-456c-be30-fa06364a8607" providerId="AD" clId="Web-{96870023-90E6-4151-87EC-EC8C86A21C9C}" dt="2023-05-09T20:34:18.833" v="104"/>
          <pc:sldLayoutMkLst>
            <pc:docMk/>
            <pc:sldMasterMk cId="3877436278" sldId="2147483787"/>
            <pc:sldLayoutMk cId="1427085097" sldId="2147483779"/>
          </pc:sldLayoutMkLst>
        </pc:sldLayoutChg>
        <pc:sldLayoutChg chg="add del">
          <pc:chgData name="Rooney, Chris J." userId="S::roon4169@stthomas.edu::e3aeb1ef-f999-456c-be30-fa06364a8607" providerId="AD" clId="Web-{96870023-90E6-4151-87EC-EC8C86A21C9C}" dt="2023-05-09T20:34:18.833" v="104"/>
          <pc:sldLayoutMkLst>
            <pc:docMk/>
            <pc:sldMasterMk cId="3877436278" sldId="2147483787"/>
            <pc:sldLayoutMk cId="3546066457" sldId="2147483780"/>
          </pc:sldLayoutMkLst>
        </pc:sldLayoutChg>
        <pc:sldLayoutChg chg="add del">
          <pc:chgData name="Rooney, Chris J." userId="S::roon4169@stthomas.edu::e3aeb1ef-f999-456c-be30-fa06364a8607" providerId="AD" clId="Web-{96870023-90E6-4151-87EC-EC8C86A21C9C}" dt="2023-05-09T20:34:18.833" v="104"/>
          <pc:sldLayoutMkLst>
            <pc:docMk/>
            <pc:sldMasterMk cId="3877436278" sldId="2147483787"/>
            <pc:sldLayoutMk cId="1119018120" sldId="2147483781"/>
          </pc:sldLayoutMkLst>
        </pc:sldLayoutChg>
        <pc:sldLayoutChg chg="add del">
          <pc:chgData name="Rooney, Chris J." userId="S::roon4169@stthomas.edu::e3aeb1ef-f999-456c-be30-fa06364a8607" providerId="AD" clId="Web-{96870023-90E6-4151-87EC-EC8C86A21C9C}" dt="2023-05-09T20:34:18.833" v="104"/>
          <pc:sldLayoutMkLst>
            <pc:docMk/>
            <pc:sldMasterMk cId="3877436278" sldId="2147483787"/>
            <pc:sldLayoutMk cId="1359513458" sldId="2147483782"/>
          </pc:sldLayoutMkLst>
        </pc:sldLayoutChg>
        <pc:sldLayoutChg chg="add del">
          <pc:chgData name="Rooney, Chris J." userId="S::roon4169@stthomas.edu::e3aeb1ef-f999-456c-be30-fa06364a8607" providerId="AD" clId="Web-{96870023-90E6-4151-87EC-EC8C86A21C9C}" dt="2023-05-09T20:34:18.833" v="104"/>
          <pc:sldLayoutMkLst>
            <pc:docMk/>
            <pc:sldMasterMk cId="3877436278" sldId="2147483787"/>
            <pc:sldLayoutMk cId="1275687316" sldId="2147483783"/>
          </pc:sldLayoutMkLst>
        </pc:sldLayoutChg>
        <pc:sldLayoutChg chg="add del">
          <pc:chgData name="Rooney, Chris J." userId="S::roon4169@stthomas.edu::e3aeb1ef-f999-456c-be30-fa06364a8607" providerId="AD" clId="Web-{96870023-90E6-4151-87EC-EC8C86A21C9C}" dt="2023-05-09T20:34:18.833" v="104"/>
          <pc:sldLayoutMkLst>
            <pc:docMk/>
            <pc:sldMasterMk cId="3877436278" sldId="2147483787"/>
            <pc:sldLayoutMk cId="1496175012" sldId="2147483784"/>
          </pc:sldLayoutMkLst>
        </pc:sldLayoutChg>
        <pc:sldLayoutChg chg="add del">
          <pc:chgData name="Rooney, Chris J." userId="S::roon4169@stthomas.edu::e3aeb1ef-f999-456c-be30-fa06364a8607" providerId="AD" clId="Web-{96870023-90E6-4151-87EC-EC8C86A21C9C}" dt="2023-05-09T20:34:18.833" v="104"/>
          <pc:sldLayoutMkLst>
            <pc:docMk/>
            <pc:sldMasterMk cId="3877436278" sldId="2147483787"/>
            <pc:sldLayoutMk cId="988363851" sldId="2147483785"/>
          </pc:sldLayoutMkLst>
        </pc:sldLayoutChg>
        <pc:sldLayoutChg chg="add del">
          <pc:chgData name="Rooney, Chris J." userId="S::roon4169@stthomas.edu::e3aeb1ef-f999-456c-be30-fa06364a8607" providerId="AD" clId="Web-{96870023-90E6-4151-87EC-EC8C86A21C9C}" dt="2023-05-09T20:34:18.833" v="104"/>
          <pc:sldLayoutMkLst>
            <pc:docMk/>
            <pc:sldMasterMk cId="3877436278" sldId="2147483787"/>
            <pc:sldLayoutMk cId="4247533564" sldId="2147483786"/>
          </pc:sldLayoutMkLst>
        </pc:sldLayoutChg>
      </pc:sldMasterChg>
      <pc:sldMasterChg chg="add del addSldLayout delSldLayout">
        <pc:chgData name="Rooney, Chris J." userId="S::roon4169@stthomas.edu::e3aeb1ef-f999-456c-be30-fa06364a8607" providerId="AD" clId="Web-{96870023-90E6-4151-87EC-EC8C86A21C9C}" dt="2023-05-09T20:35:36.648" v="119"/>
        <pc:sldMasterMkLst>
          <pc:docMk/>
          <pc:sldMasterMk cId="974250332" sldId="2147483798"/>
        </pc:sldMasterMkLst>
        <pc:sldLayoutChg chg="add del">
          <pc:chgData name="Rooney, Chris J." userId="S::roon4169@stthomas.edu::e3aeb1ef-f999-456c-be30-fa06364a8607" providerId="AD" clId="Web-{96870023-90E6-4151-87EC-EC8C86A21C9C}" dt="2023-05-09T20:35:36.648" v="119"/>
          <pc:sldLayoutMkLst>
            <pc:docMk/>
            <pc:sldMasterMk cId="974250332" sldId="2147483798"/>
            <pc:sldLayoutMk cId="1063701956" sldId="2147483787"/>
          </pc:sldLayoutMkLst>
        </pc:sldLayoutChg>
        <pc:sldLayoutChg chg="add del">
          <pc:chgData name="Rooney, Chris J." userId="S::roon4169@stthomas.edu::e3aeb1ef-f999-456c-be30-fa06364a8607" providerId="AD" clId="Web-{96870023-90E6-4151-87EC-EC8C86A21C9C}" dt="2023-05-09T20:35:36.648" v="119"/>
          <pc:sldLayoutMkLst>
            <pc:docMk/>
            <pc:sldMasterMk cId="974250332" sldId="2147483798"/>
            <pc:sldLayoutMk cId="2966835747" sldId="2147483788"/>
          </pc:sldLayoutMkLst>
        </pc:sldLayoutChg>
        <pc:sldLayoutChg chg="add del">
          <pc:chgData name="Rooney, Chris J." userId="S::roon4169@stthomas.edu::e3aeb1ef-f999-456c-be30-fa06364a8607" providerId="AD" clId="Web-{96870023-90E6-4151-87EC-EC8C86A21C9C}" dt="2023-05-09T20:35:36.648" v="119"/>
          <pc:sldLayoutMkLst>
            <pc:docMk/>
            <pc:sldMasterMk cId="974250332" sldId="2147483798"/>
            <pc:sldLayoutMk cId="3634706971" sldId="2147483789"/>
          </pc:sldLayoutMkLst>
        </pc:sldLayoutChg>
        <pc:sldLayoutChg chg="add del">
          <pc:chgData name="Rooney, Chris J." userId="S::roon4169@stthomas.edu::e3aeb1ef-f999-456c-be30-fa06364a8607" providerId="AD" clId="Web-{96870023-90E6-4151-87EC-EC8C86A21C9C}" dt="2023-05-09T20:35:36.648" v="119"/>
          <pc:sldLayoutMkLst>
            <pc:docMk/>
            <pc:sldMasterMk cId="974250332" sldId="2147483798"/>
            <pc:sldLayoutMk cId="1104712370" sldId="2147483790"/>
          </pc:sldLayoutMkLst>
        </pc:sldLayoutChg>
        <pc:sldLayoutChg chg="add del">
          <pc:chgData name="Rooney, Chris J." userId="S::roon4169@stthomas.edu::e3aeb1ef-f999-456c-be30-fa06364a8607" providerId="AD" clId="Web-{96870023-90E6-4151-87EC-EC8C86A21C9C}" dt="2023-05-09T20:35:36.648" v="119"/>
          <pc:sldLayoutMkLst>
            <pc:docMk/>
            <pc:sldMasterMk cId="974250332" sldId="2147483798"/>
            <pc:sldLayoutMk cId="3737770550" sldId="2147483791"/>
          </pc:sldLayoutMkLst>
        </pc:sldLayoutChg>
        <pc:sldLayoutChg chg="add del">
          <pc:chgData name="Rooney, Chris J." userId="S::roon4169@stthomas.edu::e3aeb1ef-f999-456c-be30-fa06364a8607" providerId="AD" clId="Web-{96870023-90E6-4151-87EC-EC8C86A21C9C}" dt="2023-05-09T20:35:36.648" v="119"/>
          <pc:sldLayoutMkLst>
            <pc:docMk/>
            <pc:sldMasterMk cId="974250332" sldId="2147483798"/>
            <pc:sldLayoutMk cId="1728459269" sldId="2147483792"/>
          </pc:sldLayoutMkLst>
        </pc:sldLayoutChg>
        <pc:sldLayoutChg chg="add del">
          <pc:chgData name="Rooney, Chris J." userId="S::roon4169@stthomas.edu::e3aeb1ef-f999-456c-be30-fa06364a8607" providerId="AD" clId="Web-{96870023-90E6-4151-87EC-EC8C86A21C9C}" dt="2023-05-09T20:35:36.648" v="119"/>
          <pc:sldLayoutMkLst>
            <pc:docMk/>
            <pc:sldMasterMk cId="974250332" sldId="2147483798"/>
            <pc:sldLayoutMk cId="4116933613" sldId="2147483793"/>
          </pc:sldLayoutMkLst>
        </pc:sldLayoutChg>
        <pc:sldLayoutChg chg="add del">
          <pc:chgData name="Rooney, Chris J." userId="S::roon4169@stthomas.edu::e3aeb1ef-f999-456c-be30-fa06364a8607" providerId="AD" clId="Web-{96870023-90E6-4151-87EC-EC8C86A21C9C}" dt="2023-05-09T20:35:36.648" v="119"/>
          <pc:sldLayoutMkLst>
            <pc:docMk/>
            <pc:sldMasterMk cId="974250332" sldId="2147483798"/>
            <pc:sldLayoutMk cId="4171400433" sldId="2147483794"/>
          </pc:sldLayoutMkLst>
        </pc:sldLayoutChg>
        <pc:sldLayoutChg chg="add del">
          <pc:chgData name="Rooney, Chris J." userId="S::roon4169@stthomas.edu::e3aeb1ef-f999-456c-be30-fa06364a8607" providerId="AD" clId="Web-{96870023-90E6-4151-87EC-EC8C86A21C9C}" dt="2023-05-09T20:35:36.648" v="119"/>
          <pc:sldLayoutMkLst>
            <pc:docMk/>
            <pc:sldMasterMk cId="974250332" sldId="2147483798"/>
            <pc:sldLayoutMk cId="3389516658" sldId="2147483795"/>
          </pc:sldLayoutMkLst>
        </pc:sldLayoutChg>
        <pc:sldLayoutChg chg="add del">
          <pc:chgData name="Rooney, Chris J." userId="S::roon4169@stthomas.edu::e3aeb1ef-f999-456c-be30-fa06364a8607" providerId="AD" clId="Web-{96870023-90E6-4151-87EC-EC8C86A21C9C}" dt="2023-05-09T20:35:36.648" v="119"/>
          <pc:sldLayoutMkLst>
            <pc:docMk/>
            <pc:sldMasterMk cId="974250332" sldId="2147483798"/>
            <pc:sldLayoutMk cId="2454715028" sldId="2147483796"/>
          </pc:sldLayoutMkLst>
        </pc:sldLayoutChg>
        <pc:sldLayoutChg chg="add del">
          <pc:chgData name="Rooney, Chris J." userId="S::roon4169@stthomas.edu::e3aeb1ef-f999-456c-be30-fa06364a8607" providerId="AD" clId="Web-{96870023-90E6-4151-87EC-EC8C86A21C9C}" dt="2023-05-09T20:35:36.648" v="119"/>
          <pc:sldLayoutMkLst>
            <pc:docMk/>
            <pc:sldMasterMk cId="974250332" sldId="2147483798"/>
            <pc:sldLayoutMk cId="118717259" sldId="2147483797"/>
          </pc:sldLayoutMkLst>
        </pc:sldLayoutChg>
      </pc:sldMasterChg>
      <pc:sldMasterChg chg="add del addSldLayout delSldLayout">
        <pc:chgData name="Rooney, Chris J." userId="S::roon4169@stthomas.edu::e3aeb1ef-f999-456c-be30-fa06364a8607" providerId="AD" clId="Web-{96870023-90E6-4151-87EC-EC8C86A21C9C}" dt="2023-05-09T20:35:33.444" v="117"/>
        <pc:sldMasterMkLst>
          <pc:docMk/>
          <pc:sldMasterMk cId="2304061669" sldId="2147483811"/>
        </pc:sldMasterMkLst>
        <pc:sldLayoutChg chg="add del">
          <pc:chgData name="Rooney, Chris J." userId="S::roon4169@stthomas.edu::e3aeb1ef-f999-456c-be30-fa06364a8607" providerId="AD" clId="Web-{96870023-90E6-4151-87EC-EC8C86A21C9C}" dt="2023-05-09T20:35:33.444" v="117"/>
          <pc:sldLayoutMkLst>
            <pc:docMk/>
            <pc:sldMasterMk cId="2304061669" sldId="2147483811"/>
            <pc:sldLayoutMk cId="2702516665" sldId="2147483800"/>
          </pc:sldLayoutMkLst>
        </pc:sldLayoutChg>
        <pc:sldLayoutChg chg="add del">
          <pc:chgData name="Rooney, Chris J." userId="S::roon4169@stthomas.edu::e3aeb1ef-f999-456c-be30-fa06364a8607" providerId="AD" clId="Web-{96870023-90E6-4151-87EC-EC8C86A21C9C}" dt="2023-05-09T20:35:33.444" v="117"/>
          <pc:sldLayoutMkLst>
            <pc:docMk/>
            <pc:sldMasterMk cId="2304061669" sldId="2147483811"/>
            <pc:sldLayoutMk cId="307916666" sldId="2147483801"/>
          </pc:sldLayoutMkLst>
        </pc:sldLayoutChg>
        <pc:sldLayoutChg chg="add del">
          <pc:chgData name="Rooney, Chris J." userId="S::roon4169@stthomas.edu::e3aeb1ef-f999-456c-be30-fa06364a8607" providerId="AD" clId="Web-{96870023-90E6-4151-87EC-EC8C86A21C9C}" dt="2023-05-09T20:35:33.444" v="117"/>
          <pc:sldLayoutMkLst>
            <pc:docMk/>
            <pc:sldMasterMk cId="2304061669" sldId="2147483811"/>
            <pc:sldLayoutMk cId="323163212" sldId="2147483802"/>
          </pc:sldLayoutMkLst>
        </pc:sldLayoutChg>
        <pc:sldLayoutChg chg="add del">
          <pc:chgData name="Rooney, Chris J." userId="S::roon4169@stthomas.edu::e3aeb1ef-f999-456c-be30-fa06364a8607" providerId="AD" clId="Web-{96870023-90E6-4151-87EC-EC8C86A21C9C}" dt="2023-05-09T20:35:33.444" v="117"/>
          <pc:sldLayoutMkLst>
            <pc:docMk/>
            <pc:sldMasterMk cId="2304061669" sldId="2147483811"/>
            <pc:sldLayoutMk cId="2287892809" sldId="2147483803"/>
          </pc:sldLayoutMkLst>
        </pc:sldLayoutChg>
        <pc:sldLayoutChg chg="add del">
          <pc:chgData name="Rooney, Chris J." userId="S::roon4169@stthomas.edu::e3aeb1ef-f999-456c-be30-fa06364a8607" providerId="AD" clId="Web-{96870023-90E6-4151-87EC-EC8C86A21C9C}" dt="2023-05-09T20:35:33.444" v="117"/>
          <pc:sldLayoutMkLst>
            <pc:docMk/>
            <pc:sldMasterMk cId="2304061669" sldId="2147483811"/>
            <pc:sldLayoutMk cId="3872583018" sldId="2147483804"/>
          </pc:sldLayoutMkLst>
        </pc:sldLayoutChg>
        <pc:sldLayoutChg chg="add del">
          <pc:chgData name="Rooney, Chris J." userId="S::roon4169@stthomas.edu::e3aeb1ef-f999-456c-be30-fa06364a8607" providerId="AD" clId="Web-{96870023-90E6-4151-87EC-EC8C86A21C9C}" dt="2023-05-09T20:35:33.444" v="117"/>
          <pc:sldLayoutMkLst>
            <pc:docMk/>
            <pc:sldMasterMk cId="2304061669" sldId="2147483811"/>
            <pc:sldLayoutMk cId="2012371745" sldId="2147483805"/>
          </pc:sldLayoutMkLst>
        </pc:sldLayoutChg>
        <pc:sldLayoutChg chg="add del">
          <pc:chgData name="Rooney, Chris J." userId="S::roon4169@stthomas.edu::e3aeb1ef-f999-456c-be30-fa06364a8607" providerId="AD" clId="Web-{96870023-90E6-4151-87EC-EC8C86A21C9C}" dt="2023-05-09T20:35:33.444" v="117"/>
          <pc:sldLayoutMkLst>
            <pc:docMk/>
            <pc:sldMasterMk cId="2304061669" sldId="2147483811"/>
            <pc:sldLayoutMk cId="2687546375" sldId="2147483806"/>
          </pc:sldLayoutMkLst>
        </pc:sldLayoutChg>
        <pc:sldLayoutChg chg="add del">
          <pc:chgData name="Rooney, Chris J." userId="S::roon4169@stthomas.edu::e3aeb1ef-f999-456c-be30-fa06364a8607" providerId="AD" clId="Web-{96870023-90E6-4151-87EC-EC8C86A21C9C}" dt="2023-05-09T20:35:33.444" v="117"/>
          <pc:sldLayoutMkLst>
            <pc:docMk/>
            <pc:sldMasterMk cId="2304061669" sldId="2147483811"/>
            <pc:sldLayoutMk cId="2608411162" sldId="2147483807"/>
          </pc:sldLayoutMkLst>
        </pc:sldLayoutChg>
        <pc:sldLayoutChg chg="add del">
          <pc:chgData name="Rooney, Chris J." userId="S::roon4169@stthomas.edu::e3aeb1ef-f999-456c-be30-fa06364a8607" providerId="AD" clId="Web-{96870023-90E6-4151-87EC-EC8C86A21C9C}" dt="2023-05-09T20:35:33.444" v="117"/>
          <pc:sldLayoutMkLst>
            <pc:docMk/>
            <pc:sldMasterMk cId="2304061669" sldId="2147483811"/>
            <pc:sldLayoutMk cId="3015069762" sldId="2147483808"/>
          </pc:sldLayoutMkLst>
        </pc:sldLayoutChg>
        <pc:sldLayoutChg chg="add del">
          <pc:chgData name="Rooney, Chris J." userId="S::roon4169@stthomas.edu::e3aeb1ef-f999-456c-be30-fa06364a8607" providerId="AD" clId="Web-{96870023-90E6-4151-87EC-EC8C86A21C9C}" dt="2023-05-09T20:35:33.444" v="117"/>
          <pc:sldLayoutMkLst>
            <pc:docMk/>
            <pc:sldMasterMk cId="2304061669" sldId="2147483811"/>
            <pc:sldLayoutMk cId="867987627" sldId="2147483809"/>
          </pc:sldLayoutMkLst>
        </pc:sldLayoutChg>
        <pc:sldLayoutChg chg="add del">
          <pc:chgData name="Rooney, Chris J." userId="S::roon4169@stthomas.edu::e3aeb1ef-f999-456c-be30-fa06364a8607" providerId="AD" clId="Web-{96870023-90E6-4151-87EC-EC8C86A21C9C}" dt="2023-05-09T20:35:33.444" v="117"/>
          <pc:sldLayoutMkLst>
            <pc:docMk/>
            <pc:sldMasterMk cId="2304061669" sldId="2147483811"/>
            <pc:sldLayoutMk cId="3825776333" sldId="2147483810"/>
          </pc:sldLayoutMkLst>
        </pc:sldLayoutChg>
      </pc:sldMasterChg>
    </pc:docChg>
  </pc:docChgLst>
  <pc:docChgLst>
    <pc:chgData name="Rooney, Chris J." userId="S::roon4169@stthomas.edu::e3aeb1ef-f999-456c-be30-fa06364a8607" providerId="AD" clId="Web-{42D0884B-EE43-B204-6946-412E29C55333}"/>
    <pc:docChg chg="addSld delSld modSld addMainMaster delMainMaster">
      <pc:chgData name="Rooney, Chris J." userId="S::roon4169@stthomas.edu::e3aeb1ef-f999-456c-be30-fa06364a8607" providerId="AD" clId="Web-{42D0884B-EE43-B204-6946-412E29C55333}" dt="2023-05-09T23:52:18.264" v="1863" actId="20577"/>
      <pc:docMkLst>
        <pc:docMk/>
      </pc:docMkLst>
      <pc:sldChg chg="del">
        <pc:chgData name="Rooney, Chris J." userId="S::roon4169@stthomas.edu::e3aeb1ef-f999-456c-be30-fa06364a8607" providerId="AD" clId="Web-{42D0884B-EE43-B204-6946-412E29C55333}" dt="2023-05-09T21:38:24.133" v="0"/>
        <pc:sldMkLst>
          <pc:docMk/>
          <pc:sldMk cId="439095127" sldId="256"/>
        </pc:sldMkLst>
      </pc:sldChg>
      <pc:sldChg chg="addSp delSp modSp new del mod setBg modClrScheme addAnim delAnim setClrOvrMap delDesignElem chgLayout">
        <pc:chgData name="Rooney, Chris J." userId="S::roon4169@stthomas.edu::e3aeb1ef-f999-456c-be30-fa06364a8607" providerId="AD" clId="Web-{42D0884B-EE43-B204-6946-412E29C55333}" dt="2023-05-09T21:42:09.419" v="85"/>
        <pc:sldMkLst>
          <pc:docMk/>
          <pc:sldMk cId="2134264673" sldId="256"/>
        </pc:sldMkLst>
        <pc:spChg chg="mod ord">
          <ac:chgData name="Rooney, Chris J." userId="S::roon4169@stthomas.edu::e3aeb1ef-f999-456c-be30-fa06364a8607" providerId="AD" clId="Web-{42D0884B-EE43-B204-6946-412E29C55333}" dt="2023-05-09T21:41:49.372" v="84"/>
          <ac:spMkLst>
            <pc:docMk/>
            <pc:sldMk cId="2134264673" sldId="256"/>
            <ac:spMk id="2" creationId="{FA100318-6FB0-DCCD-02B6-8B423A659D4F}"/>
          </ac:spMkLst>
        </pc:spChg>
        <pc:spChg chg="mod ord">
          <ac:chgData name="Rooney, Chris J." userId="S::roon4169@stthomas.edu::e3aeb1ef-f999-456c-be30-fa06364a8607" providerId="AD" clId="Web-{42D0884B-EE43-B204-6946-412E29C55333}" dt="2023-05-09T21:41:49.372" v="84"/>
          <ac:spMkLst>
            <pc:docMk/>
            <pc:sldMk cId="2134264673" sldId="256"/>
            <ac:spMk id="3" creationId="{63EBA2B8-470E-0A97-2D65-B95CA8AC9671}"/>
          </ac:spMkLst>
        </pc:spChg>
        <pc:spChg chg="add del">
          <ac:chgData name="Rooney, Chris J." userId="S::roon4169@stthomas.edu::e3aeb1ef-f999-456c-be30-fa06364a8607" providerId="AD" clId="Web-{42D0884B-EE43-B204-6946-412E29C55333}" dt="2023-05-09T21:39:49.807" v="53"/>
          <ac:spMkLst>
            <pc:docMk/>
            <pc:sldMk cId="2134264673" sldId="256"/>
            <ac:spMk id="8" creationId="{E36EB3A5-E8FB-48A5-BB59-1E449A9F73BB}"/>
          </ac:spMkLst>
        </pc:spChg>
        <pc:spChg chg="add del">
          <ac:chgData name="Rooney, Chris J." userId="S::roon4169@stthomas.edu::e3aeb1ef-f999-456c-be30-fa06364a8607" providerId="AD" clId="Web-{42D0884B-EE43-B204-6946-412E29C55333}" dt="2023-05-09T21:39:49.807" v="53"/>
          <ac:spMkLst>
            <pc:docMk/>
            <pc:sldMk cId="2134264673" sldId="256"/>
            <ac:spMk id="10" creationId="{4B21C378-352D-4BF8-BD65-16270960EBE4}"/>
          </ac:spMkLst>
        </pc:spChg>
        <pc:spChg chg="add del">
          <ac:chgData name="Rooney, Chris J." userId="S::roon4169@stthomas.edu::e3aeb1ef-f999-456c-be30-fa06364a8607" providerId="AD" clId="Web-{42D0884B-EE43-B204-6946-412E29C55333}" dt="2023-05-09T21:39:49.807" v="53"/>
          <ac:spMkLst>
            <pc:docMk/>
            <pc:sldMk cId="2134264673" sldId="256"/>
            <ac:spMk id="12" creationId="{28B954E5-2A8D-44FA-ABD2-4DE4CE1EE71F}"/>
          </ac:spMkLst>
        </pc:spChg>
        <pc:spChg chg="add del">
          <ac:chgData name="Rooney, Chris J." userId="S::roon4169@stthomas.edu::e3aeb1ef-f999-456c-be30-fa06364a8607" providerId="AD" clId="Web-{42D0884B-EE43-B204-6946-412E29C55333}" dt="2023-05-09T21:39:50.916" v="55"/>
          <ac:spMkLst>
            <pc:docMk/>
            <pc:sldMk cId="2134264673" sldId="256"/>
            <ac:spMk id="14" creationId="{E36EB3A5-E8FB-48A5-BB59-1E449A9F73BB}"/>
          </ac:spMkLst>
        </pc:spChg>
        <pc:spChg chg="add del">
          <ac:chgData name="Rooney, Chris J." userId="S::roon4169@stthomas.edu::e3aeb1ef-f999-456c-be30-fa06364a8607" providerId="AD" clId="Web-{42D0884B-EE43-B204-6946-412E29C55333}" dt="2023-05-09T21:39:50.916" v="55"/>
          <ac:spMkLst>
            <pc:docMk/>
            <pc:sldMk cId="2134264673" sldId="256"/>
            <ac:spMk id="15" creationId="{4B21C378-352D-4BF8-BD65-16270960EBE4}"/>
          </ac:spMkLst>
        </pc:spChg>
        <pc:spChg chg="add del">
          <ac:chgData name="Rooney, Chris J." userId="S::roon4169@stthomas.edu::e3aeb1ef-f999-456c-be30-fa06364a8607" providerId="AD" clId="Web-{42D0884B-EE43-B204-6946-412E29C55333}" dt="2023-05-09T21:39:50.916" v="55"/>
          <ac:spMkLst>
            <pc:docMk/>
            <pc:sldMk cId="2134264673" sldId="256"/>
            <ac:spMk id="16" creationId="{28B954E5-2A8D-44FA-ABD2-4DE4CE1EE71F}"/>
          </ac:spMkLst>
        </pc:spChg>
        <pc:spChg chg="add del">
          <ac:chgData name="Rooney, Chris J." userId="S::roon4169@stthomas.edu::e3aeb1ef-f999-456c-be30-fa06364a8607" providerId="AD" clId="Web-{42D0884B-EE43-B204-6946-412E29C55333}" dt="2023-05-09T21:39:52.026" v="57"/>
          <ac:spMkLst>
            <pc:docMk/>
            <pc:sldMk cId="2134264673" sldId="256"/>
            <ac:spMk id="18" creationId="{E36EB3A5-E8FB-48A5-BB59-1E449A9F73BB}"/>
          </ac:spMkLst>
        </pc:spChg>
        <pc:spChg chg="add del">
          <ac:chgData name="Rooney, Chris J." userId="S::roon4169@stthomas.edu::e3aeb1ef-f999-456c-be30-fa06364a8607" providerId="AD" clId="Web-{42D0884B-EE43-B204-6946-412E29C55333}" dt="2023-05-09T21:39:52.026" v="57"/>
          <ac:spMkLst>
            <pc:docMk/>
            <pc:sldMk cId="2134264673" sldId="256"/>
            <ac:spMk id="19" creationId="{4B21C378-352D-4BF8-BD65-16270960EBE4}"/>
          </ac:spMkLst>
        </pc:spChg>
        <pc:spChg chg="add del">
          <ac:chgData name="Rooney, Chris J." userId="S::roon4169@stthomas.edu::e3aeb1ef-f999-456c-be30-fa06364a8607" providerId="AD" clId="Web-{42D0884B-EE43-B204-6946-412E29C55333}" dt="2023-05-09T21:39:52.026" v="57"/>
          <ac:spMkLst>
            <pc:docMk/>
            <pc:sldMk cId="2134264673" sldId="256"/>
            <ac:spMk id="20" creationId="{28B954E5-2A8D-44FA-ABD2-4DE4CE1EE71F}"/>
          </ac:spMkLst>
        </pc:spChg>
        <pc:spChg chg="add mod ord">
          <ac:chgData name="Rooney, Chris J." userId="S::roon4169@stthomas.edu::e3aeb1ef-f999-456c-be30-fa06364a8607" providerId="AD" clId="Web-{42D0884B-EE43-B204-6946-412E29C55333}" dt="2023-05-09T21:41:49.372" v="84"/>
          <ac:spMkLst>
            <pc:docMk/>
            <pc:sldMk cId="2134264673" sldId="256"/>
            <ac:spMk id="22" creationId="{E36EB3A5-E8FB-48A5-BB59-1E449A9F73BB}"/>
          </ac:spMkLst>
        </pc:spChg>
        <pc:spChg chg="add mod ord">
          <ac:chgData name="Rooney, Chris J." userId="S::roon4169@stthomas.edu::e3aeb1ef-f999-456c-be30-fa06364a8607" providerId="AD" clId="Web-{42D0884B-EE43-B204-6946-412E29C55333}" dt="2023-05-09T21:41:49.372" v="84"/>
          <ac:spMkLst>
            <pc:docMk/>
            <pc:sldMk cId="2134264673" sldId="256"/>
            <ac:spMk id="23" creationId="{4B21C378-352D-4BF8-BD65-16270960EBE4}"/>
          </ac:spMkLst>
        </pc:spChg>
        <pc:spChg chg="add mod ord">
          <ac:chgData name="Rooney, Chris J." userId="S::roon4169@stthomas.edu::e3aeb1ef-f999-456c-be30-fa06364a8607" providerId="AD" clId="Web-{42D0884B-EE43-B204-6946-412E29C55333}" dt="2023-05-09T21:41:49.372" v="84"/>
          <ac:spMkLst>
            <pc:docMk/>
            <pc:sldMk cId="2134264673" sldId="256"/>
            <ac:spMk id="24" creationId="{28B954E5-2A8D-44FA-ABD2-4DE4CE1EE71F}"/>
          </ac:spMkLst>
        </pc:spChg>
        <pc:spChg chg="add del">
          <ac:chgData name="Rooney, Chris J." userId="S::roon4169@stthomas.edu::e3aeb1ef-f999-456c-be30-fa06364a8607" providerId="AD" clId="Web-{42D0884B-EE43-B204-6946-412E29C55333}" dt="2023-05-09T21:40:15.636" v="66"/>
          <ac:spMkLst>
            <pc:docMk/>
            <pc:sldMk cId="2134264673" sldId="256"/>
            <ac:spMk id="29" creationId="{FF4F1B1F-38C9-4BA3-8793-E2B6FC978C0A}"/>
          </ac:spMkLst>
        </pc:spChg>
        <pc:spChg chg="add del">
          <ac:chgData name="Rooney, Chris J." userId="S::roon4169@stthomas.edu::e3aeb1ef-f999-456c-be30-fa06364a8607" providerId="AD" clId="Web-{42D0884B-EE43-B204-6946-412E29C55333}" dt="2023-05-09T21:40:17.370" v="72"/>
          <ac:spMkLst>
            <pc:docMk/>
            <pc:sldMk cId="2134264673" sldId="256"/>
            <ac:spMk id="33" creationId="{F2E5B6AE-5EFE-45F0-A2AE-ED771CA3D7DD}"/>
          </ac:spMkLst>
        </pc:spChg>
        <pc:spChg chg="add del">
          <ac:chgData name="Rooney, Chris J." userId="S::roon4169@stthomas.edu::e3aeb1ef-f999-456c-be30-fa06364a8607" providerId="AD" clId="Web-{42D0884B-EE43-B204-6946-412E29C55333}" dt="2023-05-09T21:40:22.839" v="74"/>
          <ac:spMkLst>
            <pc:docMk/>
            <pc:sldMk cId="2134264673" sldId="256"/>
            <ac:spMk id="38" creationId="{6DA65B90-7B06-4499-91BA-CDDD36132481}"/>
          </ac:spMkLst>
        </pc:spChg>
        <pc:spChg chg="add del">
          <ac:chgData name="Rooney, Chris J." userId="S::roon4169@stthomas.edu::e3aeb1ef-f999-456c-be30-fa06364a8607" providerId="AD" clId="Web-{42D0884B-EE43-B204-6946-412E29C55333}" dt="2023-05-09T21:40:22.839" v="74"/>
          <ac:spMkLst>
            <pc:docMk/>
            <pc:sldMk cId="2134264673" sldId="256"/>
            <ac:spMk id="39" creationId="{E99D7AAF-4170-4D21-AB6C-605F6F100C2E}"/>
          </ac:spMkLst>
        </pc:spChg>
        <pc:spChg chg="add del">
          <ac:chgData name="Rooney, Chris J." userId="S::roon4169@stthomas.edu::e3aeb1ef-f999-456c-be30-fa06364a8607" providerId="AD" clId="Web-{42D0884B-EE43-B204-6946-412E29C55333}" dt="2023-05-09T21:40:22.839" v="74"/>
          <ac:spMkLst>
            <pc:docMk/>
            <pc:sldMk cId="2134264673" sldId="256"/>
            <ac:spMk id="41" creationId="{9502469D-C562-48E3-ABA2-3CFA55C52684}"/>
          </ac:spMkLst>
        </pc:spChg>
        <pc:spChg chg="add del">
          <ac:chgData name="Rooney, Chris J." userId="S::roon4169@stthomas.edu::e3aeb1ef-f999-456c-be30-fa06364a8607" providerId="AD" clId="Web-{42D0884B-EE43-B204-6946-412E29C55333}" dt="2023-05-09T21:40:27.511" v="76"/>
          <ac:spMkLst>
            <pc:docMk/>
            <pc:sldMk cId="2134264673" sldId="256"/>
            <ac:spMk id="44" creationId="{A38827F1-3359-44F6-9009-43AE2B17FEAD}"/>
          </ac:spMkLst>
        </pc:spChg>
        <pc:spChg chg="add del">
          <ac:chgData name="Rooney, Chris J." userId="S::roon4169@stthomas.edu::e3aeb1ef-f999-456c-be30-fa06364a8607" providerId="AD" clId="Web-{42D0884B-EE43-B204-6946-412E29C55333}" dt="2023-05-09T21:40:27.511" v="76"/>
          <ac:spMkLst>
            <pc:docMk/>
            <pc:sldMk cId="2134264673" sldId="256"/>
            <ac:spMk id="45" creationId="{17AFAD67-5350-4773-886F-D6DD7E66DB04}"/>
          </ac:spMkLst>
        </pc:spChg>
        <pc:spChg chg="add del">
          <ac:chgData name="Rooney, Chris J." userId="S::roon4169@stthomas.edu::e3aeb1ef-f999-456c-be30-fa06364a8607" providerId="AD" clId="Web-{42D0884B-EE43-B204-6946-412E29C55333}" dt="2023-05-09T21:40:37.230" v="78"/>
          <ac:spMkLst>
            <pc:docMk/>
            <pc:sldMk cId="2134264673" sldId="256"/>
            <ac:spMk id="54" creationId="{CA5B2A81-2C8E-4963-AFD4-E539D168B475}"/>
          </ac:spMkLst>
        </pc:spChg>
        <pc:spChg chg="add del">
          <ac:chgData name="Rooney, Chris J." userId="S::roon4169@stthomas.edu::e3aeb1ef-f999-456c-be30-fa06364a8607" providerId="AD" clId="Web-{42D0884B-EE43-B204-6946-412E29C55333}" dt="2023-05-09T21:41:45.669" v="83"/>
          <ac:spMkLst>
            <pc:docMk/>
            <pc:sldMk cId="2134264673" sldId="256"/>
            <ac:spMk id="60" creationId="{94714483-7072-431F-9DBE-87F44E4D44BC}"/>
          </ac:spMkLst>
        </pc:spChg>
        <pc:spChg chg="add del">
          <ac:chgData name="Rooney, Chris J." userId="S::roon4169@stthomas.edu::e3aeb1ef-f999-456c-be30-fa06364a8607" providerId="AD" clId="Web-{42D0884B-EE43-B204-6946-412E29C55333}" dt="2023-05-09T21:41:45.669" v="83"/>
          <ac:spMkLst>
            <pc:docMk/>
            <pc:sldMk cId="2134264673" sldId="256"/>
            <ac:spMk id="62" creationId="{495892E1-F4A5-4991-AC52-4F417B14A2A2}"/>
          </ac:spMkLst>
        </pc:spChg>
        <pc:spChg chg="add del">
          <ac:chgData name="Rooney, Chris J." userId="S::roon4169@stthomas.edu::e3aeb1ef-f999-456c-be30-fa06364a8607" providerId="AD" clId="Web-{42D0884B-EE43-B204-6946-412E29C55333}" dt="2023-05-09T21:41:45.669" v="83"/>
          <ac:spMkLst>
            <pc:docMk/>
            <pc:sldMk cId="2134264673" sldId="256"/>
            <ac:spMk id="72" creationId="{E2683E3F-F855-4549-84F8-42064EC0F247}"/>
          </ac:spMkLst>
        </pc:spChg>
        <pc:spChg chg="add del">
          <ac:chgData name="Rooney, Chris J." userId="S::roon4169@stthomas.edu::e3aeb1ef-f999-456c-be30-fa06364a8607" providerId="AD" clId="Web-{42D0884B-EE43-B204-6946-412E29C55333}" dt="2023-05-09T21:41:45.669" v="83"/>
          <ac:spMkLst>
            <pc:docMk/>
            <pc:sldMk cId="2134264673" sldId="256"/>
            <ac:spMk id="80" creationId="{832F3179-0CD5-40C8-9939-D8355006F7BA}"/>
          </ac:spMkLst>
        </pc:spChg>
        <pc:grpChg chg="add del">
          <ac:chgData name="Rooney, Chris J." userId="S::roon4169@stthomas.edu::e3aeb1ef-f999-456c-be30-fa06364a8607" providerId="AD" clId="Web-{42D0884B-EE43-B204-6946-412E29C55333}" dt="2023-05-09T21:40:27.511" v="76"/>
          <ac:grpSpMkLst>
            <pc:docMk/>
            <pc:sldMk cId="2134264673" sldId="256"/>
            <ac:grpSpMk id="47" creationId="{3914D2BD-3C47-433D-81FE-DC6C39595F0E}"/>
          </ac:grpSpMkLst>
        </pc:grpChg>
        <pc:grpChg chg="add del">
          <ac:chgData name="Rooney, Chris J." userId="S::roon4169@stthomas.edu::e3aeb1ef-f999-456c-be30-fa06364a8607" providerId="AD" clId="Web-{42D0884B-EE43-B204-6946-412E29C55333}" dt="2023-05-09T21:41:45.669" v="83"/>
          <ac:grpSpMkLst>
            <pc:docMk/>
            <pc:sldMk cId="2134264673" sldId="256"/>
            <ac:grpSpMk id="64" creationId="{ACF597F8-76AA-44FA-8E6A-06223B66C0DD}"/>
          </ac:grpSpMkLst>
        </pc:grpChg>
        <pc:grpChg chg="add del">
          <ac:chgData name="Rooney, Chris J." userId="S::roon4169@stthomas.edu::e3aeb1ef-f999-456c-be30-fa06364a8607" providerId="AD" clId="Web-{42D0884B-EE43-B204-6946-412E29C55333}" dt="2023-05-09T21:41:45.669" v="83"/>
          <ac:grpSpMkLst>
            <pc:docMk/>
            <pc:sldMk cId="2134264673" sldId="256"/>
            <ac:grpSpMk id="74" creationId="{8FC90B1E-0223-4440-AF22-8F32F6F0C7D2}"/>
          </ac:grpSpMkLst>
        </pc:grpChg>
        <pc:grpChg chg="add del">
          <ac:chgData name="Rooney, Chris J." userId="S::roon4169@stthomas.edu::e3aeb1ef-f999-456c-be30-fa06364a8607" providerId="AD" clId="Web-{42D0884B-EE43-B204-6946-412E29C55333}" dt="2023-05-09T21:41:45.669" v="83"/>
          <ac:grpSpMkLst>
            <pc:docMk/>
            <pc:sldMk cId="2134264673" sldId="256"/>
            <ac:grpSpMk id="82" creationId="{11CE155D-684B-4F5E-B835-C52765E310E7}"/>
          </ac:grpSpMkLst>
        </pc:grpChg>
        <pc:picChg chg="add del">
          <ac:chgData name="Rooney, Chris J." userId="S::roon4169@stthomas.edu::e3aeb1ef-f999-456c-be30-fa06364a8607" providerId="AD" clId="Web-{42D0884B-EE43-B204-6946-412E29C55333}" dt="2023-05-09T21:40:15.636" v="66"/>
          <ac:picMkLst>
            <pc:docMk/>
            <pc:sldMk cId="2134264673" sldId="256"/>
            <ac:picMk id="4" creationId="{F0AEB9E3-D589-732F-D49E-29B3A06C886A}"/>
          </ac:picMkLst>
        </pc:picChg>
        <pc:picChg chg="add del">
          <ac:chgData name="Rooney, Chris J." userId="S::roon4169@stthomas.edu::e3aeb1ef-f999-456c-be30-fa06364a8607" providerId="AD" clId="Web-{42D0884B-EE43-B204-6946-412E29C55333}" dt="2023-05-09T21:40:17.370" v="72"/>
          <ac:picMkLst>
            <pc:docMk/>
            <pc:sldMk cId="2134264673" sldId="256"/>
            <ac:picMk id="35" creationId="{B4A20D72-7337-3F08-47A0-338BB0918D2E}"/>
          </ac:picMkLst>
        </pc:picChg>
        <pc:picChg chg="add del">
          <ac:chgData name="Rooney, Chris J." userId="S::roon4169@stthomas.edu::e3aeb1ef-f999-456c-be30-fa06364a8607" providerId="AD" clId="Web-{42D0884B-EE43-B204-6946-412E29C55333}" dt="2023-05-09T21:40:22.839" v="74"/>
          <ac:picMkLst>
            <pc:docMk/>
            <pc:sldMk cId="2134264673" sldId="256"/>
            <ac:picMk id="40" creationId="{5B49A2BE-5DE4-0F3E-A874-3591E8920B6D}"/>
          </ac:picMkLst>
        </pc:picChg>
        <pc:picChg chg="add del">
          <ac:chgData name="Rooney, Chris J." userId="S::roon4169@stthomas.edu::e3aeb1ef-f999-456c-be30-fa06364a8607" providerId="AD" clId="Web-{42D0884B-EE43-B204-6946-412E29C55333}" dt="2023-05-09T21:40:27.511" v="76"/>
          <ac:picMkLst>
            <pc:docMk/>
            <pc:sldMk cId="2134264673" sldId="256"/>
            <ac:picMk id="46" creationId="{82F76078-FA34-76EE-BCE7-9D6BDFF966CF}"/>
          </ac:picMkLst>
        </pc:picChg>
        <pc:picChg chg="add mod ord">
          <ac:chgData name="Rooney, Chris J." userId="S::roon4169@stthomas.edu::e3aeb1ef-f999-456c-be30-fa06364a8607" providerId="AD" clId="Web-{42D0884B-EE43-B204-6946-412E29C55333}" dt="2023-05-09T21:41:22.137" v="82"/>
          <ac:picMkLst>
            <pc:docMk/>
            <pc:sldMk cId="2134264673" sldId="256"/>
            <ac:picMk id="55" creationId="{4A54E650-DF71-EB46-06B8-2B30A64D7DD5}"/>
          </ac:picMkLst>
        </pc:picChg>
        <pc:cxnChg chg="add del">
          <ac:chgData name="Rooney, Chris J." userId="S::roon4169@stthomas.edu::e3aeb1ef-f999-456c-be30-fa06364a8607" providerId="AD" clId="Web-{42D0884B-EE43-B204-6946-412E29C55333}" dt="2023-05-09T21:40:15.636" v="66"/>
          <ac:cxnSpMkLst>
            <pc:docMk/>
            <pc:sldMk cId="2134264673" sldId="256"/>
            <ac:cxnSpMk id="31" creationId="{6B5C80BC-C547-4FD8-9B68-6A9207F08580}"/>
          </ac:cxnSpMkLst>
        </pc:cxnChg>
        <pc:cxnChg chg="add del">
          <ac:chgData name="Rooney, Chris J." userId="S::roon4169@stthomas.edu::e3aeb1ef-f999-456c-be30-fa06364a8607" providerId="AD" clId="Web-{42D0884B-EE43-B204-6946-412E29C55333}" dt="2023-05-09T21:40:17.370" v="72"/>
          <ac:cxnSpMkLst>
            <pc:docMk/>
            <pc:sldMk cId="2134264673" sldId="256"/>
            <ac:cxnSpMk id="34" creationId="{D255B435-D9F3-4A31-B89E-36741390DB4B}"/>
          </ac:cxnSpMkLst>
        </pc:cxnChg>
        <pc:cxnChg chg="add del">
          <ac:chgData name="Rooney, Chris J." userId="S::roon4169@stthomas.edu::e3aeb1ef-f999-456c-be30-fa06364a8607" providerId="AD" clId="Web-{42D0884B-EE43-B204-6946-412E29C55333}" dt="2023-05-09T21:40:22.839" v="74"/>
          <ac:cxnSpMkLst>
            <pc:docMk/>
            <pc:sldMk cId="2134264673" sldId="256"/>
            <ac:cxnSpMk id="37" creationId="{6D4C177C-581F-4CC8-A686-0B6D25DC6A70}"/>
          </ac:cxnSpMkLst>
        </pc:cxnChg>
        <pc:cxnChg chg="add del">
          <ac:chgData name="Rooney, Chris J." userId="S::roon4169@stthomas.edu::e3aeb1ef-f999-456c-be30-fa06364a8607" providerId="AD" clId="Web-{42D0884B-EE43-B204-6946-412E29C55333}" dt="2023-05-09T21:40:22.839" v="74"/>
          <ac:cxnSpMkLst>
            <pc:docMk/>
            <pc:sldMk cId="2134264673" sldId="256"/>
            <ac:cxnSpMk id="42" creationId="{4D594499-F983-4364-8ABC-5BCDC2E906BF}"/>
          </ac:cxnSpMkLst>
        </pc:cxnChg>
        <pc:cxnChg chg="add del">
          <ac:chgData name="Rooney, Chris J." userId="S::roon4169@stthomas.edu::e3aeb1ef-f999-456c-be30-fa06364a8607" providerId="AD" clId="Web-{42D0884B-EE43-B204-6946-412E29C55333}" dt="2023-05-09T21:40:37.230" v="78"/>
          <ac:cxnSpMkLst>
            <pc:docMk/>
            <pc:sldMk cId="2134264673" sldId="256"/>
            <ac:cxnSpMk id="56" creationId="{9E7C23BC-DAA6-40E1-8166-B8C4439D1430}"/>
          </ac:cxnSpMkLst>
        </pc:cxnChg>
      </pc:sldChg>
      <pc:sldChg chg="addSp delSp modSp new mod setBg modClrScheme addAnim setClrOvrMap delDesignElem chgLayout">
        <pc:chgData name="Rooney, Chris J." userId="S::roon4169@stthomas.edu::e3aeb1ef-f999-456c-be30-fa06364a8607" providerId="AD" clId="Web-{42D0884B-EE43-B204-6946-412E29C55333}" dt="2023-05-09T21:50:44.025" v="217"/>
        <pc:sldMkLst>
          <pc:docMk/>
          <pc:sldMk cId="3168974179" sldId="256"/>
        </pc:sldMkLst>
        <pc:spChg chg="mod ord">
          <ac:chgData name="Rooney, Chris J." userId="S::roon4169@stthomas.edu::e3aeb1ef-f999-456c-be30-fa06364a8607" providerId="AD" clId="Web-{42D0884B-EE43-B204-6946-412E29C55333}" dt="2023-05-09T21:50:44.025" v="217"/>
          <ac:spMkLst>
            <pc:docMk/>
            <pc:sldMk cId="3168974179" sldId="256"/>
            <ac:spMk id="2" creationId="{1DDCFA5D-1C0E-2239-914D-1D0A98562AF5}"/>
          </ac:spMkLst>
        </pc:spChg>
        <pc:spChg chg="mod ord">
          <ac:chgData name="Rooney, Chris J." userId="S::roon4169@stthomas.edu::e3aeb1ef-f999-456c-be30-fa06364a8607" providerId="AD" clId="Web-{42D0884B-EE43-B204-6946-412E29C55333}" dt="2023-05-09T21:50:44.025" v="217"/>
          <ac:spMkLst>
            <pc:docMk/>
            <pc:sldMk cId="3168974179" sldId="256"/>
            <ac:spMk id="3" creationId="{C603196F-2B5D-AC3F-6C9A-905E4E019423}"/>
          </ac:spMkLst>
        </pc:spChg>
        <pc:spChg chg="add del">
          <ac:chgData name="Rooney, Chris J." userId="S::roon4169@stthomas.edu::e3aeb1ef-f999-456c-be30-fa06364a8607" providerId="AD" clId="Web-{42D0884B-EE43-B204-6946-412E29C55333}" dt="2023-05-09T21:42:32.107" v="91"/>
          <ac:spMkLst>
            <pc:docMk/>
            <pc:sldMk cId="3168974179" sldId="256"/>
            <ac:spMk id="9" creationId="{B6D694DB-A3FC-4F14-A225-17BEBA4416DA}"/>
          </ac:spMkLst>
        </pc:spChg>
        <pc:spChg chg="add del">
          <ac:chgData name="Rooney, Chris J." userId="S::roon4169@stthomas.edu::e3aeb1ef-f999-456c-be30-fa06364a8607" providerId="AD" clId="Web-{42D0884B-EE43-B204-6946-412E29C55333}" dt="2023-05-09T21:42:38.170" v="95"/>
          <ac:spMkLst>
            <pc:docMk/>
            <pc:sldMk cId="3168974179" sldId="256"/>
            <ac:spMk id="13" creationId="{4711BF64-C99B-2F90-ADA1-0C08F9BE8392}"/>
          </ac:spMkLst>
        </pc:spChg>
        <pc:spChg chg="add del">
          <ac:chgData name="Rooney, Chris J." userId="S::roon4169@stthomas.edu::e3aeb1ef-f999-456c-be30-fa06364a8607" providerId="AD" clId="Web-{42D0884B-EE43-B204-6946-412E29C55333}" dt="2023-05-09T21:42:35.764" v="93"/>
          <ac:spMkLst>
            <pc:docMk/>
            <pc:sldMk cId="3168974179" sldId="256"/>
            <ac:spMk id="19" creationId="{9C51935E-4A08-4AE4-8E13-F40CD3C4F1C4}"/>
          </ac:spMkLst>
        </pc:spChg>
        <pc:spChg chg="add del">
          <ac:chgData name="Rooney, Chris J." userId="S::roon4169@stthomas.edu::e3aeb1ef-f999-456c-be30-fa06364a8607" providerId="AD" clId="Web-{42D0884B-EE43-B204-6946-412E29C55333}" dt="2023-05-09T21:42:38.170" v="95"/>
          <ac:spMkLst>
            <pc:docMk/>
            <pc:sldMk cId="3168974179" sldId="256"/>
            <ac:spMk id="23" creationId="{65735658-270A-8D75-091E-AFB444A3D617}"/>
          </ac:spMkLst>
        </pc:spChg>
        <pc:spChg chg="add del">
          <ac:chgData name="Rooney, Chris J." userId="S::roon4169@stthomas.edu::e3aeb1ef-f999-456c-be30-fa06364a8607" providerId="AD" clId="Web-{42D0884B-EE43-B204-6946-412E29C55333}" dt="2023-05-09T21:42:38.170" v="95"/>
          <ac:spMkLst>
            <pc:docMk/>
            <pc:sldMk cId="3168974179" sldId="256"/>
            <ac:spMk id="24" creationId="{97081EE3-B6BE-9584-F5AF-E5F6484DA7A1}"/>
          </ac:spMkLst>
        </pc:spChg>
        <pc:spChg chg="add del">
          <ac:chgData name="Rooney, Chris J." userId="S::roon4169@stthomas.edu::e3aeb1ef-f999-456c-be30-fa06364a8607" providerId="AD" clId="Web-{42D0884B-EE43-B204-6946-412E29C55333}" dt="2023-05-09T21:42:44.170" v="97"/>
          <ac:spMkLst>
            <pc:docMk/>
            <pc:sldMk cId="3168974179" sldId="256"/>
            <ac:spMk id="27" creationId="{19F9BF86-FE94-4517-B97D-026C7515E589}"/>
          </ac:spMkLst>
        </pc:spChg>
        <pc:spChg chg="add del">
          <ac:chgData name="Rooney, Chris J." userId="S::roon4169@stthomas.edu::e3aeb1ef-f999-456c-be30-fa06364a8607" providerId="AD" clId="Web-{42D0884B-EE43-B204-6946-412E29C55333}" dt="2023-05-09T21:42:44.170" v="97"/>
          <ac:spMkLst>
            <pc:docMk/>
            <pc:sldMk cId="3168974179" sldId="256"/>
            <ac:spMk id="29" creationId="{122AB34F-E75C-451A-8410-05B6C249E9D3}"/>
          </ac:spMkLst>
        </pc:spChg>
        <pc:spChg chg="add del">
          <ac:chgData name="Rooney, Chris J." userId="S::roon4169@stthomas.edu::e3aeb1ef-f999-456c-be30-fa06364a8607" providerId="AD" clId="Web-{42D0884B-EE43-B204-6946-412E29C55333}" dt="2023-05-09T21:43:41.625" v="165"/>
          <ac:spMkLst>
            <pc:docMk/>
            <pc:sldMk cId="3168974179" sldId="256"/>
            <ac:spMk id="32" creationId="{9B37791B-B040-4694-BFDC-8DD132D86E8E}"/>
          </ac:spMkLst>
        </pc:spChg>
        <pc:spChg chg="add del">
          <ac:chgData name="Rooney, Chris J." userId="S::roon4169@stthomas.edu::e3aeb1ef-f999-456c-be30-fa06364a8607" providerId="AD" clId="Web-{42D0884B-EE43-B204-6946-412E29C55333}" dt="2023-05-09T21:45:43.284" v="184"/>
          <ac:spMkLst>
            <pc:docMk/>
            <pc:sldMk cId="3168974179" sldId="256"/>
            <ac:spMk id="35" creationId="{EFB0C39A-F8CA-4A79-AFFC-E9780FB1991A}"/>
          </ac:spMkLst>
        </pc:spChg>
        <pc:spChg chg="add del">
          <ac:chgData name="Rooney, Chris J." userId="S::roon4169@stthomas.edu::e3aeb1ef-f999-456c-be30-fa06364a8607" providerId="AD" clId="Web-{42D0884B-EE43-B204-6946-412E29C55333}" dt="2023-05-09T21:46:14.363" v="192"/>
          <ac:spMkLst>
            <pc:docMk/>
            <pc:sldMk cId="3168974179" sldId="256"/>
            <ac:spMk id="36" creationId="{377641A3-0AD1-47C4-888F-5D557BC9C0CB}"/>
          </ac:spMkLst>
        </pc:spChg>
        <pc:spChg chg="add del">
          <ac:chgData name="Rooney, Chris J." userId="S::roon4169@stthomas.edu::e3aeb1ef-f999-456c-be30-fa06364a8607" providerId="AD" clId="Web-{42D0884B-EE43-B204-6946-412E29C55333}" dt="2023-05-09T21:45:44.565" v="186"/>
          <ac:spMkLst>
            <pc:docMk/>
            <pc:sldMk cId="3168974179" sldId="256"/>
            <ac:spMk id="37" creationId="{22D982D4-2536-4421-A3B2-A1A256DC3F02}"/>
          </ac:spMkLst>
        </pc:spChg>
        <pc:spChg chg="add del">
          <ac:chgData name="Rooney, Chris J." userId="S::roon4169@stthomas.edu::e3aeb1ef-f999-456c-be30-fa06364a8607" providerId="AD" clId="Web-{42D0884B-EE43-B204-6946-412E29C55333}" dt="2023-05-09T21:44:17.204" v="170"/>
          <ac:spMkLst>
            <pc:docMk/>
            <pc:sldMk cId="3168974179" sldId="256"/>
            <ac:spMk id="38" creationId="{71B2258F-86CA-4D4D-8270-BC05FCDEBFB3}"/>
          </ac:spMkLst>
        </pc:spChg>
        <pc:spChg chg="add del">
          <ac:chgData name="Rooney, Chris J." userId="S::roon4169@stthomas.edu::e3aeb1ef-f999-456c-be30-fa06364a8607" providerId="AD" clId="Web-{42D0884B-EE43-B204-6946-412E29C55333}" dt="2023-05-09T21:45:44.565" v="186"/>
          <ac:spMkLst>
            <pc:docMk/>
            <pc:sldMk cId="3168974179" sldId="256"/>
            <ac:spMk id="39" creationId="{FD524136-2AA1-46F5-A843-66E9B20FFA22}"/>
          </ac:spMkLst>
        </pc:spChg>
        <pc:spChg chg="add del">
          <ac:chgData name="Rooney, Chris J." userId="S::roon4169@stthomas.edu::e3aeb1ef-f999-456c-be30-fa06364a8607" providerId="AD" clId="Web-{42D0884B-EE43-B204-6946-412E29C55333}" dt="2023-05-09T21:43:30.734" v="158"/>
          <ac:spMkLst>
            <pc:docMk/>
            <pc:sldMk cId="3168974179" sldId="256"/>
            <ac:spMk id="40" creationId="{A31384CA-BBDF-78EA-C1B6-7C26234E0B9A}"/>
          </ac:spMkLst>
        </pc:spChg>
        <pc:spChg chg="add del">
          <ac:chgData name="Rooney, Chris J." userId="S::roon4169@stthomas.edu::e3aeb1ef-f999-456c-be30-fa06364a8607" providerId="AD" clId="Web-{42D0884B-EE43-B204-6946-412E29C55333}" dt="2023-05-09T21:44:19.204" v="172"/>
          <ac:spMkLst>
            <pc:docMk/>
            <pc:sldMk cId="3168974179" sldId="256"/>
            <ac:spMk id="41" creationId="{C1DD1A8A-57D5-4A81-AD04-532B043C5611}"/>
          </ac:spMkLst>
        </pc:spChg>
        <pc:spChg chg="add del">
          <ac:chgData name="Rooney, Chris J." userId="S::roon4169@stthomas.edu::e3aeb1ef-f999-456c-be30-fa06364a8607" providerId="AD" clId="Web-{42D0884B-EE43-B204-6946-412E29C55333}" dt="2023-05-09T21:43:30.734" v="158"/>
          <ac:spMkLst>
            <pc:docMk/>
            <pc:sldMk cId="3168974179" sldId="256"/>
            <ac:spMk id="42" creationId="{97081EE3-B6BE-9584-F5AF-E5F6484DA7A1}"/>
          </ac:spMkLst>
        </pc:spChg>
        <pc:spChg chg="add del">
          <ac:chgData name="Rooney, Chris J." userId="S::roon4169@stthomas.edu::e3aeb1ef-f999-456c-be30-fa06364a8607" providerId="AD" clId="Web-{42D0884B-EE43-B204-6946-412E29C55333}" dt="2023-05-09T21:44:19.204" v="172"/>
          <ac:spMkLst>
            <pc:docMk/>
            <pc:sldMk cId="3168974179" sldId="256"/>
            <ac:spMk id="43" creationId="{007891EC-4501-44ED-A8C8-B11B6DB767AB}"/>
          </ac:spMkLst>
        </pc:spChg>
        <pc:spChg chg="add del">
          <ac:chgData name="Rooney, Chris J." userId="S::roon4169@stthomas.edu::e3aeb1ef-f999-456c-be30-fa06364a8607" providerId="AD" clId="Web-{42D0884B-EE43-B204-6946-412E29C55333}" dt="2023-05-09T21:43:30.734" v="158"/>
          <ac:spMkLst>
            <pc:docMk/>
            <pc:sldMk cId="3168974179" sldId="256"/>
            <ac:spMk id="44" creationId="{48083107-365E-2697-D22F-25A7DDF597CA}"/>
          </ac:spMkLst>
        </pc:spChg>
        <pc:spChg chg="add del">
          <ac:chgData name="Rooney, Chris J." userId="S::roon4169@stthomas.edu::e3aeb1ef-f999-456c-be30-fa06364a8607" providerId="AD" clId="Web-{42D0884B-EE43-B204-6946-412E29C55333}" dt="2023-05-09T21:44:24.423" v="174"/>
          <ac:spMkLst>
            <pc:docMk/>
            <pc:sldMk cId="3168974179" sldId="256"/>
            <ac:spMk id="45" creationId="{71B2258F-86CA-4D4D-8270-BC05FCDEBFB3}"/>
          </ac:spMkLst>
        </pc:spChg>
        <pc:spChg chg="add del">
          <ac:chgData name="Rooney, Chris J." userId="S::roon4169@stthomas.edu::e3aeb1ef-f999-456c-be30-fa06364a8607" providerId="AD" clId="Web-{42D0884B-EE43-B204-6946-412E29C55333}" dt="2023-05-09T21:43:34.281" v="160"/>
          <ac:spMkLst>
            <pc:docMk/>
            <pc:sldMk cId="3168974179" sldId="256"/>
            <ac:spMk id="46" creationId="{4AA13AD3-0A4F-475A-BEBB-DEEFF5C096C3}"/>
          </ac:spMkLst>
        </pc:spChg>
        <pc:spChg chg="add del">
          <ac:chgData name="Rooney, Chris J." userId="S::roon4169@stthomas.edu::e3aeb1ef-f999-456c-be30-fa06364a8607" providerId="AD" clId="Web-{42D0884B-EE43-B204-6946-412E29C55333}" dt="2023-05-09T21:43:34.281" v="160"/>
          <ac:spMkLst>
            <pc:docMk/>
            <pc:sldMk cId="3168974179" sldId="256"/>
            <ac:spMk id="47" creationId="{D65E0E3C-32F3-480B-9842-7611BBE2EE9F}"/>
          </ac:spMkLst>
        </pc:spChg>
        <pc:spChg chg="add del">
          <ac:chgData name="Rooney, Chris J." userId="S::roon4169@stthomas.edu::e3aeb1ef-f999-456c-be30-fa06364a8607" providerId="AD" clId="Web-{42D0884B-EE43-B204-6946-412E29C55333}" dt="2023-05-09T21:45:44.565" v="186"/>
          <ac:spMkLst>
            <pc:docMk/>
            <pc:sldMk cId="3168974179" sldId="256"/>
            <ac:spMk id="48" creationId="{E4386D1F-5841-4698-A90D-5EC11CE95D71}"/>
          </ac:spMkLst>
        </pc:spChg>
        <pc:spChg chg="add del">
          <ac:chgData name="Rooney, Chris J." userId="S::roon4169@stthomas.edu::e3aeb1ef-f999-456c-be30-fa06364a8607" providerId="AD" clId="Web-{42D0884B-EE43-B204-6946-412E29C55333}" dt="2023-05-09T21:46:52.457" v="197"/>
          <ac:spMkLst>
            <pc:docMk/>
            <pc:sldMk cId="3168974179" sldId="256"/>
            <ac:spMk id="49" creationId="{5EF08599-3FED-4288-A20D-E7BCAC3B8E26}"/>
          </ac:spMkLst>
        </pc:spChg>
        <pc:spChg chg="add del">
          <ac:chgData name="Rooney, Chris J." userId="S::roon4169@stthomas.edu::e3aeb1ef-f999-456c-be30-fa06364a8607" providerId="AD" clId="Web-{42D0884B-EE43-B204-6946-412E29C55333}" dt="2023-05-09T21:45:49.862" v="188"/>
          <ac:spMkLst>
            <pc:docMk/>
            <pc:sldMk cId="3168974179" sldId="256"/>
            <ac:spMk id="50" creationId="{EFB0C39A-F8CA-4A79-AFFC-E9780FB1991A}"/>
          </ac:spMkLst>
        </pc:spChg>
        <pc:spChg chg="add del">
          <ac:chgData name="Rooney, Chris J." userId="S::roon4169@stthomas.edu::e3aeb1ef-f999-456c-be30-fa06364a8607" providerId="AD" clId="Web-{42D0884B-EE43-B204-6946-412E29C55333}" dt="2023-05-09T21:43:37.828" v="162"/>
          <ac:spMkLst>
            <pc:docMk/>
            <pc:sldMk cId="3168974179" sldId="256"/>
            <ac:spMk id="51" creationId="{8823CBA3-A477-422D-9E7A-F9FE7EC90903}"/>
          </ac:spMkLst>
        </pc:spChg>
        <pc:spChg chg="add del">
          <ac:chgData name="Rooney, Chris J." userId="S::roon4169@stthomas.edu::e3aeb1ef-f999-456c-be30-fa06364a8607" providerId="AD" clId="Web-{42D0884B-EE43-B204-6946-412E29C55333}" dt="2023-05-09T21:43:37.828" v="162"/>
          <ac:spMkLst>
            <pc:docMk/>
            <pc:sldMk cId="3168974179" sldId="256"/>
            <ac:spMk id="52" creationId="{0847B228-7D3B-4853-8273-2B7CDAF9CA14}"/>
          </ac:spMkLst>
        </pc:spChg>
        <pc:spChg chg="add del">
          <ac:chgData name="Rooney, Chris J." userId="S::roon4169@stthomas.edu::e3aeb1ef-f999-456c-be30-fa06364a8607" providerId="AD" clId="Web-{42D0884B-EE43-B204-6946-412E29C55333}" dt="2023-05-09T21:43:37.828" v="162"/>
          <ac:spMkLst>
            <pc:docMk/>
            <pc:sldMk cId="3168974179" sldId="256"/>
            <ac:spMk id="53" creationId="{11F34718-B77C-44AC-9F07-230139CBBD32}"/>
          </ac:spMkLst>
        </pc:spChg>
        <pc:spChg chg="add del">
          <ac:chgData name="Rooney, Chris J." userId="S::roon4169@stthomas.edu::e3aeb1ef-f999-456c-be30-fa06364a8607" providerId="AD" clId="Web-{42D0884B-EE43-B204-6946-412E29C55333}" dt="2023-05-09T21:43:37.828" v="162"/>
          <ac:spMkLst>
            <pc:docMk/>
            <pc:sldMk cId="3168974179" sldId="256"/>
            <ac:spMk id="54" creationId="{60067990-9821-4102-BDE2-9B6F206D08AA}"/>
          </ac:spMkLst>
        </pc:spChg>
        <pc:spChg chg="add del">
          <ac:chgData name="Rooney, Chris J." userId="S::roon4169@stthomas.edu::e3aeb1ef-f999-456c-be30-fa06364a8607" providerId="AD" clId="Web-{42D0884B-EE43-B204-6946-412E29C55333}" dt="2023-05-09T21:45:49.862" v="188"/>
          <ac:spMkLst>
            <pc:docMk/>
            <pc:sldMk cId="3168974179" sldId="256"/>
            <ac:spMk id="56" creationId="{948C6639-F651-4D15-A695-E9D03BB2AEDE}"/>
          </ac:spMkLst>
        </pc:spChg>
        <pc:spChg chg="add del">
          <ac:chgData name="Rooney, Chris J." userId="S::roon4169@stthomas.edu::e3aeb1ef-f999-456c-be30-fa06364a8607" providerId="AD" clId="Web-{42D0884B-EE43-B204-6946-412E29C55333}" dt="2023-05-09T21:46:52.457" v="197"/>
          <ac:spMkLst>
            <pc:docMk/>
            <pc:sldMk cId="3168974179" sldId="256"/>
            <ac:spMk id="57" creationId="{C884A6B2-90E9-4BDB-8503-71AC02D3956A}"/>
          </ac:spMkLst>
        </pc:spChg>
        <pc:spChg chg="add del">
          <ac:chgData name="Rooney, Chris J." userId="S::roon4169@stthomas.edu::e3aeb1ef-f999-456c-be30-fa06364a8607" providerId="AD" clId="Web-{42D0884B-EE43-B204-6946-412E29C55333}" dt="2023-05-09T21:43:41.531" v="164"/>
          <ac:spMkLst>
            <pc:docMk/>
            <pc:sldMk cId="3168974179" sldId="256"/>
            <ac:spMk id="58" creationId="{16342306-C49E-412B-A56A-67DBDDD050BB}"/>
          </ac:spMkLst>
        </pc:spChg>
        <pc:spChg chg="add del">
          <ac:chgData name="Rooney, Chris J." userId="S::roon4169@stthomas.edu::e3aeb1ef-f999-456c-be30-fa06364a8607" providerId="AD" clId="Web-{42D0884B-EE43-B204-6946-412E29C55333}" dt="2023-05-09T21:43:41.531" v="164"/>
          <ac:spMkLst>
            <pc:docMk/>
            <pc:sldMk cId="3168974179" sldId="256"/>
            <ac:spMk id="59" creationId="{78E81931-EC11-4433-BB7B-ED42BAA2441E}"/>
          </ac:spMkLst>
        </pc:spChg>
        <pc:spChg chg="add del">
          <ac:chgData name="Rooney, Chris J." userId="S::roon4169@stthomas.edu::e3aeb1ef-f999-456c-be30-fa06364a8607" providerId="AD" clId="Web-{42D0884B-EE43-B204-6946-412E29C55333}" dt="2023-05-09T21:46:03.065" v="190"/>
          <ac:spMkLst>
            <pc:docMk/>
            <pc:sldMk cId="3168974179" sldId="256"/>
            <ac:spMk id="60" creationId="{EFB0C39A-F8CA-4A79-AFFC-E9780FB1991A}"/>
          </ac:spMkLst>
        </pc:spChg>
        <pc:spChg chg="add del">
          <ac:chgData name="Rooney, Chris J." userId="S::roon4169@stthomas.edu::e3aeb1ef-f999-456c-be30-fa06364a8607" providerId="AD" clId="Web-{42D0884B-EE43-B204-6946-412E29C55333}" dt="2023-05-09T21:43:48.172" v="166"/>
          <ac:spMkLst>
            <pc:docMk/>
            <pc:sldMk cId="3168974179" sldId="256"/>
            <ac:spMk id="61" creationId="{A31384CA-BBDF-78EA-C1B6-7C26234E0B9A}"/>
          </ac:spMkLst>
        </pc:spChg>
        <pc:spChg chg="add del">
          <ac:chgData name="Rooney, Chris J." userId="S::roon4169@stthomas.edu::e3aeb1ef-f999-456c-be30-fa06364a8607" providerId="AD" clId="Web-{42D0884B-EE43-B204-6946-412E29C55333}" dt="2023-05-09T21:43:48.172" v="166"/>
          <ac:spMkLst>
            <pc:docMk/>
            <pc:sldMk cId="3168974179" sldId="256"/>
            <ac:spMk id="62" creationId="{97081EE3-B6BE-9584-F5AF-E5F6484DA7A1}"/>
          </ac:spMkLst>
        </pc:spChg>
        <pc:spChg chg="add del">
          <ac:chgData name="Rooney, Chris J." userId="S::roon4169@stthomas.edu::e3aeb1ef-f999-456c-be30-fa06364a8607" providerId="AD" clId="Web-{42D0884B-EE43-B204-6946-412E29C55333}" dt="2023-05-09T21:43:48.172" v="166"/>
          <ac:spMkLst>
            <pc:docMk/>
            <pc:sldMk cId="3168974179" sldId="256"/>
            <ac:spMk id="63" creationId="{48083107-365E-2697-D22F-25A7DDF597CA}"/>
          </ac:spMkLst>
        </pc:spChg>
        <pc:spChg chg="add del">
          <ac:chgData name="Rooney, Chris J." userId="S::roon4169@stthomas.edu::e3aeb1ef-f999-456c-be30-fa06364a8607" providerId="AD" clId="Web-{42D0884B-EE43-B204-6946-412E29C55333}" dt="2023-05-09T21:47:11.208" v="200"/>
          <ac:spMkLst>
            <pc:docMk/>
            <pc:sldMk cId="3168974179" sldId="256"/>
            <ac:spMk id="65" creationId="{657F69E0-C4B0-4BEC-A689-4F8D877F05D4}"/>
          </ac:spMkLst>
        </pc:spChg>
        <pc:spChg chg="add del">
          <ac:chgData name="Rooney, Chris J." userId="S::roon4169@stthomas.edu::e3aeb1ef-f999-456c-be30-fa06364a8607" providerId="AD" clId="Web-{42D0884B-EE43-B204-6946-412E29C55333}" dt="2023-05-09T21:47:11.208" v="200"/>
          <ac:spMkLst>
            <pc:docMk/>
            <pc:sldMk cId="3168974179" sldId="256"/>
            <ac:spMk id="66" creationId="{9F6380B4-6A1C-481E-8408-B4E6C75B9B81}"/>
          </ac:spMkLst>
        </pc:spChg>
        <pc:spChg chg="add del">
          <ac:chgData name="Rooney, Chris J." userId="S::roon4169@stthomas.edu::e3aeb1ef-f999-456c-be30-fa06364a8607" providerId="AD" clId="Web-{42D0884B-EE43-B204-6946-412E29C55333}" dt="2023-05-09T21:47:55.287" v="206"/>
          <ac:spMkLst>
            <pc:docMk/>
            <pc:sldMk cId="3168974179" sldId="256"/>
            <ac:spMk id="67" creationId="{EFB0C39A-F8CA-4A79-AFFC-E9780FB1991A}"/>
          </ac:spMkLst>
        </pc:spChg>
        <pc:spChg chg="add del">
          <ac:chgData name="Rooney, Chris J." userId="S::roon4169@stthomas.edu::e3aeb1ef-f999-456c-be30-fa06364a8607" providerId="AD" clId="Web-{42D0884B-EE43-B204-6946-412E29C55333}" dt="2023-05-09T21:48:34.163" v="212"/>
          <ac:spMkLst>
            <pc:docMk/>
            <pc:sldMk cId="3168974179" sldId="256"/>
            <ac:spMk id="68" creationId="{FDF8837B-BAE2-489A-8F93-69216307D5A5}"/>
          </ac:spMkLst>
        </pc:spChg>
        <pc:spChg chg="add del">
          <ac:chgData name="Rooney, Chris J." userId="S::roon4169@stthomas.edu::e3aeb1ef-f999-456c-be30-fa06364a8607" providerId="AD" clId="Web-{42D0884B-EE43-B204-6946-412E29C55333}" dt="2023-05-09T21:50:18.149" v="216"/>
          <ac:spMkLst>
            <pc:docMk/>
            <pc:sldMk cId="3168974179" sldId="256"/>
            <ac:spMk id="70" creationId="{147E635D-C3B4-465B-AF24-991B6BF63C49}"/>
          </ac:spMkLst>
        </pc:spChg>
        <pc:spChg chg="add del">
          <ac:chgData name="Rooney, Chris J." userId="S::roon4169@stthomas.edu::e3aeb1ef-f999-456c-be30-fa06364a8607" providerId="AD" clId="Web-{42D0884B-EE43-B204-6946-412E29C55333}" dt="2023-05-09T21:50:18.149" v="216"/>
          <ac:spMkLst>
            <pc:docMk/>
            <pc:sldMk cId="3168974179" sldId="256"/>
            <ac:spMk id="73" creationId="{14E56C4B-C9E0-4F01-AF43-E69279A06A1C}"/>
          </ac:spMkLst>
        </pc:spChg>
        <pc:spChg chg="add del">
          <ac:chgData name="Rooney, Chris J." userId="S::roon4169@stthomas.edu::e3aeb1ef-f999-456c-be30-fa06364a8607" providerId="AD" clId="Web-{42D0884B-EE43-B204-6946-412E29C55333}" dt="2023-05-09T21:50:18.149" v="216"/>
          <ac:spMkLst>
            <pc:docMk/>
            <pc:sldMk cId="3168974179" sldId="256"/>
            <ac:spMk id="74" creationId="{8C654A17-56DA-4921-A42B-DE255FA66365}"/>
          </ac:spMkLst>
        </pc:spChg>
        <pc:grpChg chg="add del">
          <ac:chgData name="Rooney, Chris J." userId="S::roon4169@stthomas.edu::e3aeb1ef-f999-456c-be30-fa06364a8607" providerId="AD" clId="Web-{42D0884B-EE43-B204-6946-412E29C55333}" dt="2023-05-09T21:42:32.107" v="91"/>
          <ac:grpSpMkLst>
            <pc:docMk/>
            <pc:sldMk cId="3168974179" sldId="256"/>
            <ac:grpSpMk id="11" creationId="{3A87D413-7BAA-462C-B2E4-D3E7F1B8498D}"/>
          </ac:grpSpMkLst>
        </pc:grpChg>
        <pc:grpChg chg="add del">
          <ac:chgData name="Rooney, Chris J." userId="S::roon4169@stthomas.edu::e3aeb1ef-f999-456c-be30-fa06364a8607" providerId="AD" clId="Web-{42D0884B-EE43-B204-6946-412E29C55333}" dt="2023-05-09T21:42:35.764" v="93"/>
          <ac:grpSpMkLst>
            <pc:docMk/>
            <pc:sldMk cId="3168974179" sldId="256"/>
            <ac:grpSpMk id="20" creationId="{4B7AF231-444C-44D0-B791-BAFE395E36AC}"/>
          </ac:grpSpMkLst>
        </pc:grpChg>
        <pc:grpChg chg="add del">
          <ac:chgData name="Rooney, Chris J." userId="S::roon4169@stthomas.edu::e3aeb1ef-f999-456c-be30-fa06364a8607" providerId="AD" clId="Web-{42D0884B-EE43-B204-6946-412E29C55333}" dt="2023-05-09T21:43:41.625" v="165"/>
          <ac:grpSpMkLst>
            <pc:docMk/>
            <pc:sldMk cId="3168974179" sldId="256"/>
            <ac:grpSpMk id="34" creationId="{564DEED3-BC52-4F15-8426-D33275CB0111}"/>
          </ac:grpSpMkLst>
        </pc:grpChg>
        <pc:grpChg chg="add del">
          <ac:chgData name="Rooney, Chris J." userId="S::roon4169@stthomas.edu::e3aeb1ef-f999-456c-be30-fa06364a8607" providerId="AD" clId="Web-{42D0884B-EE43-B204-6946-412E29C55333}" dt="2023-05-09T21:43:37.828" v="162"/>
          <ac:grpSpMkLst>
            <pc:docMk/>
            <pc:sldMk cId="3168974179" sldId="256"/>
            <ac:grpSpMk id="55" creationId="{5D3D3051-D223-4825-BE7D-C711315EE035}"/>
          </ac:grpSpMkLst>
        </pc:grpChg>
        <pc:grpChg chg="add del">
          <ac:chgData name="Rooney, Chris J." userId="S::roon4169@stthomas.edu::e3aeb1ef-f999-456c-be30-fa06364a8607" providerId="AD" clId="Web-{42D0884B-EE43-B204-6946-412E29C55333}" dt="2023-05-09T21:46:52.457" v="197"/>
          <ac:grpSpMkLst>
            <pc:docMk/>
            <pc:sldMk cId="3168974179" sldId="256"/>
            <ac:grpSpMk id="64" creationId="{E9046BC8-D404-4E7D-9202-A07F3FDD3823}"/>
          </ac:grpSpMkLst>
        </pc:grpChg>
        <pc:picChg chg="add del">
          <ac:chgData name="Rooney, Chris J." userId="S::roon4169@stthomas.edu::e3aeb1ef-f999-456c-be30-fa06364a8607" providerId="AD" clId="Web-{42D0884B-EE43-B204-6946-412E29C55333}" dt="2023-05-09T21:42:32.107" v="91"/>
          <ac:picMkLst>
            <pc:docMk/>
            <pc:sldMk cId="3168974179" sldId="256"/>
            <ac:picMk id="4" creationId="{66CCBAD0-1C03-CF50-DFEF-3300BCEA8690}"/>
          </ac:picMkLst>
        </pc:picChg>
        <pc:picChg chg="add del">
          <ac:chgData name="Rooney, Chris J." userId="S::roon4169@stthomas.edu::e3aeb1ef-f999-456c-be30-fa06364a8607" providerId="AD" clId="Web-{42D0884B-EE43-B204-6946-412E29C55333}" dt="2023-05-09T21:42:35.764" v="93"/>
          <ac:picMkLst>
            <pc:docMk/>
            <pc:sldMk cId="3168974179" sldId="256"/>
            <ac:picMk id="21" creationId="{B59B5AB1-E752-ED69-B6FA-CDF6922DB203}"/>
          </ac:picMkLst>
        </pc:picChg>
        <pc:picChg chg="add del">
          <ac:chgData name="Rooney, Chris J." userId="S::roon4169@stthomas.edu::e3aeb1ef-f999-456c-be30-fa06364a8607" providerId="AD" clId="Web-{42D0884B-EE43-B204-6946-412E29C55333}" dt="2023-05-09T21:42:38.170" v="95"/>
          <ac:picMkLst>
            <pc:docMk/>
            <pc:sldMk cId="3168974179" sldId="256"/>
            <ac:picMk id="25" creationId="{9AEB600F-E43E-F9D6-41DC-7D701572890D}"/>
          </ac:picMkLst>
        </pc:picChg>
        <pc:picChg chg="add del">
          <ac:chgData name="Rooney, Chris J." userId="S::roon4169@stthomas.edu::e3aeb1ef-f999-456c-be30-fa06364a8607" providerId="AD" clId="Web-{42D0884B-EE43-B204-6946-412E29C55333}" dt="2023-05-09T21:42:44.170" v="97"/>
          <ac:picMkLst>
            <pc:docMk/>
            <pc:sldMk cId="3168974179" sldId="256"/>
            <ac:picMk id="28" creationId="{14155735-4A16-5823-3814-2C7ED66652FB}"/>
          </ac:picMkLst>
        </pc:picChg>
        <pc:picChg chg="add mod ord">
          <ac:chgData name="Rooney, Chris J." userId="S::roon4169@stthomas.edu::e3aeb1ef-f999-456c-be30-fa06364a8607" providerId="AD" clId="Web-{42D0884B-EE43-B204-6946-412E29C55333}" dt="2023-05-09T21:49:45.633" v="215"/>
          <ac:picMkLst>
            <pc:docMk/>
            <pc:sldMk cId="3168974179" sldId="256"/>
            <ac:picMk id="33" creationId="{1AEB174E-42D3-DD9D-4A82-5729B91DBC58}"/>
          </ac:picMkLst>
        </pc:picChg>
        <pc:picChg chg="add del">
          <ac:chgData name="Rooney, Chris J." userId="S::roon4169@stthomas.edu::e3aeb1ef-f999-456c-be30-fa06364a8607" providerId="AD" clId="Web-{42D0884B-EE43-B204-6946-412E29C55333}" dt="2023-05-09T21:50:18.149" v="216"/>
          <ac:picMkLst>
            <pc:docMk/>
            <pc:sldMk cId="3168974179" sldId="256"/>
            <ac:picMk id="71" creationId="{4A0623D0-396B-499E-BBFB-C17F1BB0F2DF}"/>
          </ac:picMkLst>
        </pc:picChg>
        <pc:picChg chg="add del">
          <ac:chgData name="Rooney, Chris J." userId="S::roon4169@stthomas.edu::e3aeb1ef-f999-456c-be30-fa06364a8607" providerId="AD" clId="Web-{42D0884B-EE43-B204-6946-412E29C55333}" dt="2023-05-09T21:50:18.149" v="216"/>
          <ac:picMkLst>
            <pc:docMk/>
            <pc:sldMk cId="3168974179" sldId="256"/>
            <ac:picMk id="72" creationId="{21AF192C-698D-4635-9C9F-F9769A56A96C}"/>
          </ac:picMkLst>
        </pc:picChg>
        <pc:cxnChg chg="add del">
          <ac:chgData name="Rooney, Chris J." userId="S::roon4169@stthomas.edu::e3aeb1ef-f999-456c-be30-fa06364a8607" providerId="AD" clId="Web-{42D0884B-EE43-B204-6946-412E29C55333}" dt="2023-05-09T21:42:44.170" v="97"/>
          <ac:cxnSpMkLst>
            <pc:docMk/>
            <pc:sldMk cId="3168974179" sldId="256"/>
            <ac:cxnSpMk id="30" creationId="{97CC2FE6-3AD0-4131-B4BC-1F4D65E25E13}"/>
          </ac:cxnSpMkLst>
        </pc:cxnChg>
        <pc:cxnChg chg="add del">
          <ac:chgData name="Rooney, Chris J." userId="S::roon4169@stthomas.edu::e3aeb1ef-f999-456c-be30-fa06364a8607" providerId="AD" clId="Web-{42D0884B-EE43-B204-6946-412E29C55333}" dt="2023-05-09T21:48:34.163" v="212"/>
          <ac:cxnSpMkLst>
            <pc:docMk/>
            <pc:sldMk cId="3168974179" sldId="256"/>
            <ac:cxnSpMk id="69" creationId="{B48BEE9B-A2F4-4BF3-9EAD-16E1A7FC2DC6}"/>
          </ac:cxnSpMkLst>
        </pc:cxnChg>
      </pc:sldChg>
      <pc:sldChg chg="addSp delSp modSp new del mod setBg modClrScheme setClrOvrMap delDesignElem chgLayout">
        <pc:chgData name="Rooney, Chris J." userId="S::roon4169@stthomas.edu::e3aeb1ef-f999-456c-be30-fa06364a8607" providerId="AD" clId="Web-{42D0884B-EE43-B204-6946-412E29C55333}" dt="2023-05-09T22:05:23.061" v="232"/>
        <pc:sldMkLst>
          <pc:docMk/>
          <pc:sldMk cId="3046877652" sldId="257"/>
        </pc:sldMkLst>
        <pc:spChg chg="mod ord">
          <ac:chgData name="Rooney, Chris J." userId="S::roon4169@stthomas.edu::e3aeb1ef-f999-456c-be30-fa06364a8607" providerId="AD" clId="Web-{42D0884B-EE43-B204-6946-412E29C55333}" dt="2023-05-09T22:04:48.873" v="231" actId="20577"/>
          <ac:spMkLst>
            <pc:docMk/>
            <pc:sldMk cId="3046877652" sldId="257"/>
            <ac:spMk id="2" creationId="{07D4F542-1359-9666-E13A-6D46A5E28BDA}"/>
          </ac:spMkLst>
        </pc:spChg>
        <pc:spChg chg="mod ord">
          <ac:chgData name="Rooney, Chris J." userId="S::roon4169@stthomas.edu::e3aeb1ef-f999-456c-be30-fa06364a8607" providerId="AD" clId="Web-{42D0884B-EE43-B204-6946-412E29C55333}" dt="2023-05-09T22:04:45.247" v="230"/>
          <ac:spMkLst>
            <pc:docMk/>
            <pc:sldMk cId="3046877652" sldId="257"/>
            <ac:spMk id="3" creationId="{3006B833-B2A9-917C-E993-FC89F1556692}"/>
          </ac:spMkLst>
        </pc:spChg>
        <pc:spChg chg="add del">
          <ac:chgData name="Rooney, Chris J." userId="S::roon4169@stthomas.edu::e3aeb1ef-f999-456c-be30-fa06364a8607" providerId="AD" clId="Web-{42D0884B-EE43-B204-6946-412E29C55333}" dt="2023-05-09T21:47:51.412" v="204"/>
          <ac:spMkLst>
            <pc:docMk/>
            <pc:sldMk cId="3046877652" sldId="257"/>
            <ac:spMk id="8" creationId="{5DB0431E-0B04-44A1-9C51-531E28D18A60}"/>
          </ac:spMkLst>
        </pc:spChg>
        <pc:spChg chg="add">
          <ac:chgData name="Rooney, Chris J." userId="S::roon4169@stthomas.edu::e3aeb1ef-f999-456c-be30-fa06364a8607" providerId="AD" clId="Web-{42D0884B-EE43-B204-6946-412E29C55333}" dt="2023-05-09T22:04:45.247" v="230"/>
          <ac:spMkLst>
            <pc:docMk/>
            <pc:sldMk cId="3046877652" sldId="257"/>
            <ac:spMk id="9" creationId="{54961F17-D0E4-4576-8697-C062B28F32CF}"/>
          </ac:spMkLst>
        </pc:spChg>
        <pc:spChg chg="add del">
          <ac:chgData name="Rooney, Chris J." userId="S::roon4169@stthomas.edu::e3aeb1ef-f999-456c-be30-fa06364a8607" providerId="AD" clId="Web-{42D0884B-EE43-B204-6946-412E29C55333}" dt="2023-05-09T21:47:51.412" v="204"/>
          <ac:spMkLst>
            <pc:docMk/>
            <pc:sldMk cId="3046877652" sldId="257"/>
            <ac:spMk id="10" creationId="{6B424749-EEE0-49C9-9ABF-97B171A3EA00}"/>
          </ac:spMkLst>
        </pc:spChg>
        <pc:spChg chg="add del">
          <ac:chgData name="Rooney, Chris J." userId="S::roon4169@stthomas.edu::e3aeb1ef-f999-456c-be30-fa06364a8607" providerId="AD" clId="Web-{42D0884B-EE43-B204-6946-412E29C55333}" dt="2023-05-09T21:47:55.287" v="206"/>
          <ac:spMkLst>
            <pc:docMk/>
            <pc:sldMk cId="3046877652" sldId="257"/>
            <ac:spMk id="12" creationId="{0249BF42-D05C-4553-9417-7B8695759291}"/>
          </ac:spMkLst>
        </pc:spChg>
        <pc:spChg chg="add del">
          <ac:chgData name="Rooney, Chris J." userId="S::roon4169@stthomas.edu::e3aeb1ef-f999-456c-be30-fa06364a8607" providerId="AD" clId="Web-{42D0884B-EE43-B204-6946-412E29C55333}" dt="2023-05-09T21:47:55.287" v="206"/>
          <ac:spMkLst>
            <pc:docMk/>
            <pc:sldMk cId="3046877652" sldId="257"/>
            <ac:spMk id="13" creationId="{33801627-6861-4EA9-BE98-E0CE33A894D9}"/>
          </ac:spMkLst>
        </pc:spChg>
        <pc:spChg chg="add del">
          <ac:chgData name="Rooney, Chris J." userId="S::roon4169@stthomas.edu::e3aeb1ef-f999-456c-be30-fa06364a8607" providerId="AD" clId="Web-{42D0884B-EE43-B204-6946-412E29C55333}" dt="2023-05-09T21:47:55.287" v="206"/>
          <ac:spMkLst>
            <pc:docMk/>
            <pc:sldMk cId="3046877652" sldId="257"/>
            <ac:spMk id="14" creationId="{93C1483F-490E-4C8A-8765-1F8AF0C67D5F}"/>
          </ac:spMkLst>
        </pc:spChg>
        <pc:spChg chg="add">
          <ac:chgData name="Rooney, Chris J." userId="S::roon4169@stthomas.edu::e3aeb1ef-f999-456c-be30-fa06364a8607" providerId="AD" clId="Web-{42D0884B-EE43-B204-6946-412E29C55333}" dt="2023-05-09T22:04:45.247" v="230"/>
          <ac:spMkLst>
            <pc:docMk/>
            <pc:sldMk cId="3046877652" sldId="257"/>
            <ac:spMk id="15" creationId="{5F3ADA23-8B3C-4029-923E-81303CBEA190}"/>
          </ac:spMkLst>
        </pc:spChg>
        <pc:spChg chg="add">
          <ac:chgData name="Rooney, Chris J." userId="S::roon4169@stthomas.edu::e3aeb1ef-f999-456c-be30-fa06364a8607" providerId="AD" clId="Web-{42D0884B-EE43-B204-6946-412E29C55333}" dt="2023-05-09T22:04:45.247" v="230"/>
          <ac:spMkLst>
            <pc:docMk/>
            <pc:sldMk cId="3046877652" sldId="257"/>
            <ac:spMk id="17" creationId="{39EAE543-FFF6-43C7-AD71-A9856C6E7C89}"/>
          </ac:spMkLst>
        </pc:spChg>
        <pc:spChg chg="add">
          <ac:chgData name="Rooney, Chris J." userId="S::roon4169@stthomas.edu::e3aeb1ef-f999-456c-be30-fa06364a8607" providerId="AD" clId="Web-{42D0884B-EE43-B204-6946-412E29C55333}" dt="2023-05-09T22:04:45.247" v="230"/>
          <ac:spMkLst>
            <pc:docMk/>
            <pc:sldMk cId="3046877652" sldId="257"/>
            <ac:spMk id="19" creationId="{8D7E355E-8304-4C50-B384-7DAC68D87CEC}"/>
          </ac:spMkLst>
        </pc:spChg>
        <pc:spChg chg="add">
          <ac:chgData name="Rooney, Chris J." userId="S::roon4169@stthomas.edu::e3aeb1ef-f999-456c-be30-fa06364a8607" providerId="AD" clId="Web-{42D0884B-EE43-B204-6946-412E29C55333}" dt="2023-05-09T22:04:45.247" v="230"/>
          <ac:spMkLst>
            <pc:docMk/>
            <pc:sldMk cId="3046877652" sldId="257"/>
            <ac:spMk id="21" creationId="{0178E784-3C81-4963-ACD9-58EF41CE826D}"/>
          </ac:spMkLst>
        </pc:spChg>
        <pc:picChg chg="add">
          <ac:chgData name="Rooney, Chris J." userId="S::roon4169@stthomas.edu::e3aeb1ef-f999-456c-be30-fa06364a8607" providerId="AD" clId="Web-{42D0884B-EE43-B204-6946-412E29C55333}" dt="2023-05-09T22:04:45.247" v="230"/>
          <ac:picMkLst>
            <pc:docMk/>
            <pc:sldMk cId="3046877652" sldId="257"/>
            <ac:picMk id="5" creationId="{1092E21E-4525-2009-D365-80EF90691AC5}"/>
          </ac:picMkLst>
        </pc:picChg>
        <pc:picChg chg="add">
          <ac:chgData name="Rooney, Chris J." userId="S::roon4169@stthomas.edu::e3aeb1ef-f999-456c-be30-fa06364a8607" providerId="AD" clId="Web-{42D0884B-EE43-B204-6946-412E29C55333}" dt="2023-05-09T22:04:45.247" v="230"/>
          <ac:picMkLst>
            <pc:docMk/>
            <pc:sldMk cId="3046877652" sldId="257"/>
            <ac:picMk id="6" creationId="{C839742D-6F41-4E7D-9C32-1D9825B40F2F}"/>
          </ac:picMkLst>
        </pc:picChg>
        <pc:picChg chg="add">
          <ac:chgData name="Rooney, Chris J." userId="S::roon4169@stthomas.edu::e3aeb1ef-f999-456c-be30-fa06364a8607" providerId="AD" clId="Web-{42D0884B-EE43-B204-6946-412E29C55333}" dt="2023-05-09T22:04:45.247" v="230"/>
          <ac:picMkLst>
            <pc:docMk/>
            <pc:sldMk cId="3046877652" sldId="257"/>
            <ac:picMk id="11" creationId="{02DF1AEC-0327-4A10-AED3-E227ACAEBC5D}"/>
          </ac:picMkLst>
        </pc:picChg>
      </pc:sldChg>
      <pc:sldChg chg="addSp modSp new mod setBg modNotes">
        <pc:chgData name="Rooney, Chris J." userId="S::roon4169@stthomas.edu::e3aeb1ef-f999-456c-be30-fa06364a8607" providerId="AD" clId="Web-{42D0884B-EE43-B204-6946-412E29C55333}" dt="2023-05-09T22:35:08.149" v="898"/>
        <pc:sldMkLst>
          <pc:docMk/>
          <pc:sldMk cId="4116509803" sldId="257"/>
        </pc:sldMkLst>
        <pc:spChg chg="mod">
          <ac:chgData name="Rooney, Chris J." userId="S::roon4169@stthomas.edu::e3aeb1ef-f999-456c-be30-fa06364a8607" providerId="AD" clId="Web-{42D0884B-EE43-B204-6946-412E29C55333}" dt="2023-05-09T22:06:26.953" v="243" actId="20577"/>
          <ac:spMkLst>
            <pc:docMk/>
            <pc:sldMk cId="4116509803" sldId="257"/>
            <ac:spMk id="2" creationId="{6810B4CC-060A-19E4-8AA7-A9BD3AA85E86}"/>
          </ac:spMkLst>
        </pc:spChg>
        <pc:spChg chg="mod">
          <ac:chgData name="Rooney, Chris J." userId="S::roon4169@stthomas.edu::e3aeb1ef-f999-456c-be30-fa06364a8607" providerId="AD" clId="Web-{42D0884B-EE43-B204-6946-412E29C55333}" dt="2023-05-09T22:20:21.284" v="520" actId="20577"/>
          <ac:spMkLst>
            <pc:docMk/>
            <pc:sldMk cId="4116509803" sldId="257"/>
            <ac:spMk id="3" creationId="{5F43C415-F1F6-B2CE-2B98-FBCED088AE01}"/>
          </ac:spMkLst>
        </pc:spChg>
        <pc:spChg chg="add">
          <ac:chgData name="Rooney, Chris J." userId="S::roon4169@stthomas.edu::e3aeb1ef-f999-456c-be30-fa06364a8607" providerId="AD" clId="Web-{42D0884B-EE43-B204-6946-412E29C55333}" dt="2023-05-09T22:06:20.765" v="242"/>
          <ac:spMkLst>
            <pc:docMk/>
            <pc:sldMk cId="4116509803" sldId="257"/>
            <ac:spMk id="9" creationId="{AFAADFB1-A9D8-4319-BAC8-6B3FD36BF271}"/>
          </ac:spMkLst>
        </pc:spChg>
        <pc:spChg chg="add">
          <ac:chgData name="Rooney, Chris J." userId="S::roon4169@stthomas.edu::e3aeb1ef-f999-456c-be30-fa06364a8607" providerId="AD" clId="Web-{42D0884B-EE43-B204-6946-412E29C55333}" dt="2023-05-09T22:06:20.765" v="242"/>
          <ac:spMkLst>
            <pc:docMk/>
            <pc:sldMk cId="4116509803" sldId="257"/>
            <ac:spMk id="15" creationId="{3E12F873-5B9B-482F-9FB3-6355C4F3B718}"/>
          </ac:spMkLst>
        </pc:spChg>
        <pc:spChg chg="add">
          <ac:chgData name="Rooney, Chris J." userId="S::roon4169@stthomas.edu::e3aeb1ef-f999-456c-be30-fa06364a8607" providerId="AD" clId="Web-{42D0884B-EE43-B204-6946-412E29C55333}" dt="2023-05-09T22:06:20.765" v="242"/>
          <ac:spMkLst>
            <pc:docMk/>
            <pc:sldMk cId="4116509803" sldId="257"/>
            <ac:spMk id="17" creationId="{0F245259-4364-4D53-AC48-3E893885AD38}"/>
          </ac:spMkLst>
        </pc:spChg>
        <pc:spChg chg="add">
          <ac:chgData name="Rooney, Chris J." userId="S::roon4169@stthomas.edu::e3aeb1ef-f999-456c-be30-fa06364a8607" providerId="AD" clId="Web-{42D0884B-EE43-B204-6946-412E29C55333}" dt="2023-05-09T22:06:20.765" v="242"/>
          <ac:spMkLst>
            <pc:docMk/>
            <pc:sldMk cId="4116509803" sldId="257"/>
            <ac:spMk id="19" creationId="{3B9C7619-9AF0-4D6F-B2E3-21032A5C3AFE}"/>
          </ac:spMkLst>
        </pc:spChg>
        <pc:spChg chg="add">
          <ac:chgData name="Rooney, Chris J." userId="S::roon4169@stthomas.edu::e3aeb1ef-f999-456c-be30-fa06364a8607" providerId="AD" clId="Web-{42D0884B-EE43-B204-6946-412E29C55333}" dt="2023-05-09T22:06:20.765" v="242"/>
          <ac:spMkLst>
            <pc:docMk/>
            <pc:sldMk cId="4116509803" sldId="257"/>
            <ac:spMk id="21" creationId="{BAFBE0AC-23B1-4352-95D2-C71EB6D15029}"/>
          </ac:spMkLst>
        </pc:spChg>
        <pc:picChg chg="add">
          <ac:chgData name="Rooney, Chris J." userId="S::roon4169@stthomas.edu::e3aeb1ef-f999-456c-be30-fa06364a8607" providerId="AD" clId="Web-{42D0884B-EE43-B204-6946-412E29C55333}" dt="2023-05-09T22:06:20.765" v="242"/>
          <ac:picMkLst>
            <pc:docMk/>
            <pc:sldMk cId="4116509803" sldId="257"/>
            <ac:picMk id="5" creationId="{916AFF10-D167-C118-F819-D52AF92F3DDA}"/>
          </ac:picMkLst>
        </pc:picChg>
        <pc:picChg chg="add">
          <ac:chgData name="Rooney, Chris J." userId="S::roon4169@stthomas.edu::e3aeb1ef-f999-456c-be30-fa06364a8607" providerId="AD" clId="Web-{42D0884B-EE43-B204-6946-412E29C55333}" dt="2023-05-09T22:06:20.765" v="242"/>
          <ac:picMkLst>
            <pc:docMk/>
            <pc:sldMk cId="4116509803" sldId="257"/>
            <ac:picMk id="11" creationId="{617C5FC5-1BC6-470E-A163-7EE80D227E61}"/>
          </ac:picMkLst>
        </pc:picChg>
        <pc:picChg chg="add">
          <ac:chgData name="Rooney, Chris J." userId="S::roon4169@stthomas.edu::e3aeb1ef-f999-456c-be30-fa06364a8607" providerId="AD" clId="Web-{42D0884B-EE43-B204-6946-412E29C55333}" dt="2023-05-09T22:06:20.765" v="242"/>
          <ac:picMkLst>
            <pc:docMk/>
            <pc:sldMk cId="4116509803" sldId="257"/>
            <ac:picMk id="13" creationId="{48316889-BCD7-49B5-89BD-4FC1D29FEF45}"/>
          </ac:picMkLst>
        </pc:picChg>
      </pc:sldChg>
      <pc:sldChg chg="new del">
        <pc:chgData name="Rooney, Chris J." userId="S::roon4169@stthomas.edu::e3aeb1ef-f999-456c-be30-fa06364a8607" providerId="AD" clId="Web-{42D0884B-EE43-B204-6946-412E29C55333}" dt="2023-05-09T22:21:30.380" v="596"/>
        <pc:sldMkLst>
          <pc:docMk/>
          <pc:sldMk cId="1755833247" sldId="258"/>
        </pc:sldMkLst>
      </pc:sldChg>
      <pc:sldChg chg="addSp delSp modSp new del">
        <pc:chgData name="Rooney, Chris J." userId="S::roon4169@stthomas.edu::e3aeb1ef-f999-456c-be30-fa06364a8607" providerId="AD" clId="Web-{42D0884B-EE43-B204-6946-412E29C55333}" dt="2023-05-09T22:27:48.638" v="850"/>
        <pc:sldMkLst>
          <pc:docMk/>
          <pc:sldMk cId="3136566164" sldId="259"/>
        </pc:sldMkLst>
        <pc:spChg chg="del">
          <ac:chgData name="Rooney, Chris J." userId="S::roon4169@stthomas.edu::e3aeb1ef-f999-456c-be30-fa06364a8607" providerId="AD" clId="Web-{42D0884B-EE43-B204-6946-412E29C55333}" dt="2023-05-09T22:22:30.491" v="607"/>
          <ac:spMkLst>
            <pc:docMk/>
            <pc:sldMk cId="3136566164" sldId="259"/>
            <ac:spMk id="2" creationId="{8150F7AD-4E43-EFA8-D3E5-46E8204ADF0F}"/>
          </ac:spMkLst>
        </pc:spChg>
        <pc:spChg chg="mod">
          <ac:chgData name="Rooney, Chris J." userId="S::roon4169@stthomas.edu::e3aeb1ef-f999-456c-be30-fa06364a8607" providerId="AD" clId="Web-{42D0884B-EE43-B204-6946-412E29C55333}" dt="2023-05-09T22:21:45.568" v="606" actId="20577"/>
          <ac:spMkLst>
            <pc:docMk/>
            <pc:sldMk cId="3136566164" sldId="259"/>
            <ac:spMk id="3" creationId="{1E55E993-7F19-8BB5-3A52-439403AE196A}"/>
          </ac:spMkLst>
        </pc:spChg>
        <pc:picChg chg="add mod ord">
          <ac:chgData name="Rooney, Chris J." userId="S::roon4169@stthomas.edu::e3aeb1ef-f999-456c-be30-fa06364a8607" providerId="AD" clId="Web-{42D0884B-EE43-B204-6946-412E29C55333}" dt="2023-05-09T22:22:30.491" v="607"/>
          <ac:picMkLst>
            <pc:docMk/>
            <pc:sldMk cId="3136566164" sldId="259"/>
            <ac:picMk id="5" creationId="{E811FC61-B845-E0E4-6907-5801DCC908E7}"/>
          </ac:picMkLst>
        </pc:picChg>
      </pc:sldChg>
      <pc:sldChg chg="addSp delSp modSp new mod setBg addAnim delAnim modNotes">
        <pc:chgData name="Rooney, Chris J." userId="S::roon4169@stthomas.edu::e3aeb1ef-f999-456c-be30-fa06364a8607" providerId="AD" clId="Web-{42D0884B-EE43-B204-6946-412E29C55333}" dt="2023-05-09T22:35:40.384" v="911"/>
        <pc:sldMkLst>
          <pc:docMk/>
          <pc:sldMk cId="2542667588" sldId="260"/>
        </pc:sldMkLst>
        <pc:spChg chg="mod">
          <ac:chgData name="Rooney, Chris J." userId="S::roon4169@stthomas.edu::e3aeb1ef-f999-456c-be30-fa06364a8607" providerId="AD" clId="Web-{42D0884B-EE43-B204-6946-412E29C55333}" dt="2023-05-09T22:24:54.806" v="632"/>
          <ac:spMkLst>
            <pc:docMk/>
            <pc:sldMk cId="2542667588" sldId="260"/>
            <ac:spMk id="2" creationId="{3D863273-2CD2-0758-CE48-0E263E35F58E}"/>
          </ac:spMkLst>
        </pc:spChg>
        <pc:spChg chg="add">
          <ac:chgData name="Rooney, Chris J." userId="S::roon4169@stthomas.edu::e3aeb1ef-f999-456c-be30-fa06364a8607" providerId="AD" clId="Web-{42D0884B-EE43-B204-6946-412E29C55333}" dt="2023-05-09T22:24:54.806" v="632"/>
          <ac:spMkLst>
            <pc:docMk/>
            <pc:sldMk cId="2542667588" sldId="260"/>
            <ac:spMk id="12" creationId="{8DA14841-53A4-4935-BE65-C8373B8A6D06}"/>
          </ac:spMkLst>
        </pc:spChg>
        <pc:spChg chg="add del">
          <ac:chgData name="Rooney, Chris J." userId="S::roon4169@stthomas.edu::e3aeb1ef-f999-456c-be30-fa06364a8607" providerId="AD" clId="Web-{42D0884B-EE43-B204-6946-412E29C55333}" dt="2023-05-09T22:23:52.274" v="621"/>
          <ac:spMkLst>
            <pc:docMk/>
            <pc:sldMk cId="2542667588" sldId="260"/>
            <ac:spMk id="13" creationId="{8DA14841-53A4-4935-BE65-C8373B8A6D06}"/>
          </ac:spMkLst>
        </pc:spChg>
        <pc:spChg chg="add">
          <ac:chgData name="Rooney, Chris J." userId="S::roon4169@stthomas.edu::e3aeb1ef-f999-456c-be30-fa06364a8607" providerId="AD" clId="Web-{42D0884B-EE43-B204-6946-412E29C55333}" dt="2023-05-09T22:24:54.806" v="632"/>
          <ac:spMkLst>
            <pc:docMk/>
            <pc:sldMk cId="2542667588" sldId="260"/>
            <ac:spMk id="14" creationId="{9877C2CF-B2DD-41C8-8B5E-152673376B41}"/>
          </ac:spMkLst>
        </pc:spChg>
        <pc:spChg chg="add del">
          <ac:chgData name="Rooney, Chris J." userId="S::roon4169@stthomas.edu::e3aeb1ef-f999-456c-be30-fa06364a8607" providerId="AD" clId="Web-{42D0884B-EE43-B204-6946-412E29C55333}" dt="2023-05-09T22:23:52.274" v="621"/>
          <ac:spMkLst>
            <pc:docMk/>
            <pc:sldMk cId="2542667588" sldId="260"/>
            <ac:spMk id="15" creationId="{9877C2CF-B2DD-41C8-8B5E-152673376B41}"/>
          </ac:spMkLst>
        </pc:spChg>
        <pc:spChg chg="add">
          <ac:chgData name="Rooney, Chris J." userId="S::roon4169@stthomas.edu::e3aeb1ef-f999-456c-be30-fa06364a8607" providerId="AD" clId="Web-{42D0884B-EE43-B204-6946-412E29C55333}" dt="2023-05-09T22:24:54.806" v="632"/>
          <ac:spMkLst>
            <pc:docMk/>
            <pc:sldMk cId="2542667588" sldId="260"/>
            <ac:spMk id="16" creationId="{D377EE36-E59D-4778-8F99-4B470DA4A306}"/>
          </ac:spMkLst>
        </pc:spChg>
        <pc:spChg chg="add del">
          <ac:chgData name="Rooney, Chris J." userId="S::roon4169@stthomas.edu::e3aeb1ef-f999-456c-be30-fa06364a8607" providerId="AD" clId="Web-{42D0884B-EE43-B204-6946-412E29C55333}" dt="2023-05-09T22:23:52.274" v="621"/>
          <ac:spMkLst>
            <pc:docMk/>
            <pc:sldMk cId="2542667588" sldId="260"/>
            <ac:spMk id="17" creationId="{D377EE36-E59D-4778-8F99-4B470DA4A306}"/>
          </ac:spMkLst>
        </pc:spChg>
        <pc:spChg chg="add">
          <ac:chgData name="Rooney, Chris J." userId="S::roon4169@stthomas.edu::e3aeb1ef-f999-456c-be30-fa06364a8607" providerId="AD" clId="Web-{42D0884B-EE43-B204-6946-412E29C55333}" dt="2023-05-09T22:24:54.806" v="632"/>
          <ac:spMkLst>
            <pc:docMk/>
            <pc:sldMk cId="2542667588" sldId="260"/>
            <ac:spMk id="18" creationId="{2586C6C5-47AF-450A-932D-880EF823E596}"/>
          </ac:spMkLst>
        </pc:spChg>
        <pc:spChg chg="add del">
          <ac:chgData name="Rooney, Chris J." userId="S::roon4169@stthomas.edu::e3aeb1ef-f999-456c-be30-fa06364a8607" providerId="AD" clId="Web-{42D0884B-EE43-B204-6946-412E29C55333}" dt="2023-05-09T22:23:52.274" v="621"/>
          <ac:spMkLst>
            <pc:docMk/>
            <pc:sldMk cId="2542667588" sldId="260"/>
            <ac:spMk id="19" creationId="{2586C6C5-47AF-450A-932D-880EF823E596}"/>
          </ac:spMkLst>
        </pc:spChg>
        <pc:spChg chg="add">
          <ac:chgData name="Rooney, Chris J." userId="S::roon4169@stthomas.edu::e3aeb1ef-f999-456c-be30-fa06364a8607" providerId="AD" clId="Web-{42D0884B-EE43-B204-6946-412E29C55333}" dt="2023-05-09T22:24:54.806" v="632"/>
          <ac:spMkLst>
            <pc:docMk/>
            <pc:sldMk cId="2542667588" sldId="260"/>
            <ac:spMk id="20" creationId="{A587901A-AA64-4940-9803-F67677851150}"/>
          </ac:spMkLst>
        </pc:spChg>
        <pc:spChg chg="add del">
          <ac:chgData name="Rooney, Chris J." userId="S::roon4169@stthomas.edu::e3aeb1ef-f999-456c-be30-fa06364a8607" providerId="AD" clId="Web-{42D0884B-EE43-B204-6946-412E29C55333}" dt="2023-05-09T22:23:52.274" v="621"/>
          <ac:spMkLst>
            <pc:docMk/>
            <pc:sldMk cId="2542667588" sldId="260"/>
            <ac:spMk id="21" creationId="{A587901A-AA64-4940-9803-F67677851150}"/>
          </ac:spMkLst>
        </pc:spChg>
        <pc:spChg chg="add">
          <ac:chgData name="Rooney, Chris J." userId="S::roon4169@stthomas.edu::e3aeb1ef-f999-456c-be30-fa06364a8607" providerId="AD" clId="Web-{42D0884B-EE43-B204-6946-412E29C55333}" dt="2023-05-09T22:24:54.806" v="632"/>
          <ac:spMkLst>
            <pc:docMk/>
            <pc:sldMk cId="2542667588" sldId="260"/>
            <ac:spMk id="22" creationId="{17C58F48-AB5E-4122-B642-460515FAC8F7}"/>
          </ac:spMkLst>
        </pc:spChg>
        <pc:spChg chg="add del">
          <ac:chgData name="Rooney, Chris J." userId="S::roon4169@stthomas.edu::e3aeb1ef-f999-456c-be30-fa06364a8607" providerId="AD" clId="Web-{42D0884B-EE43-B204-6946-412E29C55333}" dt="2023-05-09T22:23:52.274" v="621"/>
          <ac:spMkLst>
            <pc:docMk/>
            <pc:sldMk cId="2542667588" sldId="260"/>
            <ac:spMk id="23" creationId="{662F7B5F-69B9-41D9-BD9A-2A7F1118BDD7}"/>
          </ac:spMkLst>
        </pc:spChg>
        <pc:spChg chg="add">
          <ac:chgData name="Rooney, Chris J." userId="S::roon4169@stthomas.edu::e3aeb1ef-f999-456c-be30-fa06364a8607" providerId="AD" clId="Web-{42D0884B-EE43-B204-6946-412E29C55333}" dt="2023-05-09T22:24:54.806" v="632"/>
          <ac:spMkLst>
            <pc:docMk/>
            <pc:sldMk cId="2542667588" sldId="260"/>
            <ac:spMk id="28" creationId="{0BB7BEB5-6689-456A-B55E-60BB70A5394B}"/>
          </ac:spMkLst>
        </pc:spChg>
        <pc:spChg chg="add del">
          <ac:chgData name="Rooney, Chris J." userId="S::roon4169@stthomas.edu::e3aeb1ef-f999-456c-be30-fa06364a8607" providerId="AD" clId="Web-{42D0884B-EE43-B204-6946-412E29C55333}" dt="2023-05-09T22:23:52.274" v="621"/>
          <ac:spMkLst>
            <pc:docMk/>
            <pc:sldMk cId="2542667588" sldId="260"/>
            <ac:spMk id="29" creationId="{0CA1AF17-15FE-4FB8-A4CB-942AC13499E8}"/>
          </ac:spMkLst>
        </pc:spChg>
        <pc:spChg chg="add">
          <ac:chgData name="Rooney, Chris J." userId="S::roon4169@stthomas.edu::e3aeb1ef-f999-456c-be30-fa06364a8607" providerId="AD" clId="Web-{42D0884B-EE43-B204-6946-412E29C55333}" dt="2023-05-09T22:24:54.806" v="632"/>
          <ac:spMkLst>
            <pc:docMk/>
            <pc:sldMk cId="2542667588" sldId="260"/>
            <ac:spMk id="30" creationId="{A66C56A3-159A-45F0-B4CA-4C16CDA72133}"/>
          </ac:spMkLst>
        </pc:spChg>
        <pc:spChg chg="add del">
          <ac:chgData name="Rooney, Chris J." userId="S::roon4169@stthomas.edu::e3aeb1ef-f999-456c-be30-fa06364a8607" providerId="AD" clId="Web-{42D0884B-EE43-B204-6946-412E29C55333}" dt="2023-05-09T22:23:52.274" v="621"/>
          <ac:spMkLst>
            <pc:docMk/>
            <pc:sldMk cId="2542667588" sldId="260"/>
            <ac:spMk id="31" creationId="{D901EDCD-40E3-40D5-BCE4-803F7A4D6EFD}"/>
          </ac:spMkLst>
        </pc:spChg>
        <pc:spChg chg="add">
          <ac:chgData name="Rooney, Chris J." userId="S::roon4169@stthomas.edu::e3aeb1ef-f999-456c-be30-fa06364a8607" providerId="AD" clId="Web-{42D0884B-EE43-B204-6946-412E29C55333}" dt="2023-05-09T22:24:54.806" v="632"/>
          <ac:spMkLst>
            <pc:docMk/>
            <pc:sldMk cId="2542667588" sldId="260"/>
            <ac:spMk id="32" creationId="{E90333A3-8B71-451D-A51D-7451556ED772}"/>
          </ac:spMkLst>
        </pc:spChg>
        <pc:spChg chg="add del">
          <ac:chgData name="Rooney, Chris J." userId="S::roon4169@stthomas.edu::e3aeb1ef-f999-456c-be30-fa06364a8607" providerId="AD" clId="Web-{42D0884B-EE43-B204-6946-412E29C55333}" dt="2023-05-09T22:23:52.274" v="621"/>
          <ac:spMkLst>
            <pc:docMk/>
            <pc:sldMk cId="2542667588" sldId="260"/>
            <ac:spMk id="33" creationId="{36E840EA-C6A5-48DA-A3B5-BE430C89C729}"/>
          </ac:spMkLst>
        </pc:spChg>
        <pc:spChg chg="add del">
          <ac:chgData name="Rooney, Chris J." userId="S::roon4169@stthomas.edu::e3aeb1ef-f999-456c-be30-fa06364a8607" providerId="AD" clId="Web-{42D0884B-EE43-B204-6946-412E29C55333}" dt="2023-05-09T22:23:52.274" v="621"/>
          <ac:spMkLst>
            <pc:docMk/>
            <pc:sldMk cId="2542667588" sldId="260"/>
            <ac:spMk id="35" creationId="{84AC7A41-04AF-4CF9-A478-43411F9B58B6}"/>
          </ac:spMkLst>
        </pc:spChg>
        <pc:spChg chg="add">
          <ac:chgData name="Rooney, Chris J." userId="S::roon4169@stthomas.edu::e3aeb1ef-f999-456c-be30-fa06364a8607" providerId="AD" clId="Web-{42D0884B-EE43-B204-6946-412E29C55333}" dt="2023-05-09T22:24:54.806" v="632"/>
          <ac:spMkLst>
            <pc:docMk/>
            <pc:sldMk cId="2542667588" sldId="260"/>
            <ac:spMk id="37" creationId="{FDDCC5B1-205A-483F-BCD6-5C6B14D8CA9D}"/>
          </ac:spMkLst>
        </pc:spChg>
        <pc:picChg chg="add del mod">
          <ac:chgData name="Rooney, Chris J." userId="S::roon4169@stthomas.edu::e3aeb1ef-f999-456c-be30-fa06364a8607" providerId="AD" clId="Web-{42D0884B-EE43-B204-6946-412E29C55333}" dt="2023-05-09T22:24:31.915" v="628"/>
          <ac:picMkLst>
            <pc:docMk/>
            <pc:sldMk cId="2542667588" sldId="260"/>
            <ac:picMk id="4" creationId="{1459024C-535B-B745-0E32-E9D258A817D6}"/>
          </ac:picMkLst>
        </pc:picChg>
        <pc:picChg chg="add mod">
          <ac:chgData name="Rooney, Chris J." userId="S::roon4169@stthomas.edu::e3aeb1ef-f999-456c-be30-fa06364a8607" providerId="AD" clId="Web-{42D0884B-EE43-B204-6946-412E29C55333}" dt="2023-05-09T22:25:07.150" v="635" actId="1076"/>
          <ac:picMkLst>
            <pc:docMk/>
            <pc:sldMk cId="2542667588" sldId="260"/>
            <ac:picMk id="6" creationId="{1D5C228A-D2FD-02B0-5A40-37A6555F62FA}"/>
          </ac:picMkLst>
        </pc:picChg>
        <pc:picChg chg="add">
          <ac:chgData name="Rooney, Chris J." userId="S::roon4169@stthomas.edu::e3aeb1ef-f999-456c-be30-fa06364a8607" providerId="AD" clId="Web-{42D0884B-EE43-B204-6946-412E29C55333}" dt="2023-05-09T22:24:54.806" v="632"/>
          <ac:picMkLst>
            <pc:docMk/>
            <pc:sldMk cId="2542667588" sldId="260"/>
            <ac:picMk id="8" creationId="{2FA3880A-8D8F-466C-A4A1-F07BCDD3719C}"/>
          </ac:picMkLst>
        </pc:picChg>
        <pc:picChg chg="add del">
          <ac:chgData name="Rooney, Chris J." userId="S::roon4169@stthomas.edu::e3aeb1ef-f999-456c-be30-fa06364a8607" providerId="AD" clId="Web-{42D0884B-EE43-B204-6946-412E29C55333}" dt="2023-05-09T22:23:52.274" v="621"/>
          <ac:picMkLst>
            <pc:docMk/>
            <pc:sldMk cId="2542667588" sldId="260"/>
            <ac:picMk id="9" creationId="{2FA3880A-8D8F-466C-A4A1-F07BCDD3719C}"/>
          </ac:picMkLst>
        </pc:picChg>
        <pc:picChg chg="add">
          <ac:chgData name="Rooney, Chris J." userId="S::roon4169@stthomas.edu::e3aeb1ef-f999-456c-be30-fa06364a8607" providerId="AD" clId="Web-{42D0884B-EE43-B204-6946-412E29C55333}" dt="2023-05-09T22:24:54.806" v="632"/>
          <ac:picMkLst>
            <pc:docMk/>
            <pc:sldMk cId="2542667588" sldId="260"/>
            <ac:picMk id="10" creationId="{3C0A64CB-20A1-4508-B568-284EB04F78EE}"/>
          </ac:picMkLst>
        </pc:picChg>
        <pc:picChg chg="add del">
          <ac:chgData name="Rooney, Chris J." userId="S::roon4169@stthomas.edu::e3aeb1ef-f999-456c-be30-fa06364a8607" providerId="AD" clId="Web-{42D0884B-EE43-B204-6946-412E29C55333}" dt="2023-05-09T22:23:52.274" v="621"/>
          <ac:picMkLst>
            <pc:docMk/>
            <pc:sldMk cId="2542667588" sldId="260"/>
            <ac:picMk id="11" creationId="{3C0A64CB-20A1-4508-B568-284EB04F78EE}"/>
          </ac:picMkLst>
        </pc:picChg>
        <pc:picChg chg="add">
          <ac:chgData name="Rooney, Chris J." userId="S::roon4169@stthomas.edu::e3aeb1ef-f999-456c-be30-fa06364a8607" providerId="AD" clId="Web-{42D0884B-EE43-B204-6946-412E29C55333}" dt="2023-05-09T22:24:54.806" v="632"/>
          <ac:picMkLst>
            <pc:docMk/>
            <pc:sldMk cId="2542667588" sldId="260"/>
            <ac:picMk id="24" creationId="{2F5B7FC1-73B5-48A6-B1BB-8F89196EBCB8}"/>
          </ac:picMkLst>
        </pc:picChg>
        <pc:picChg chg="add del">
          <ac:chgData name="Rooney, Chris J." userId="S::roon4169@stthomas.edu::e3aeb1ef-f999-456c-be30-fa06364a8607" providerId="AD" clId="Web-{42D0884B-EE43-B204-6946-412E29C55333}" dt="2023-05-09T22:23:52.274" v="621"/>
          <ac:picMkLst>
            <pc:docMk/>
            <pc:sldMk cId="2542667588" sldId="260"/>
            <ac:picMk id="25" creationId="{B484EE50-7D13-4A99-9152-609AE84ACF4E}"/>
          </ac:picMkLst>
        </pc:picChg>
        <pc:picChg chg="add">
          <ac:chgData name="Rooney, Chris J." userId="S::roon4169@stthomas.edu::e3aeb1ef-f999-456c-be30-fa06364a8607" providerId="AD" clId="Web-{42D0884B-EE43-B204-6946-412E29C55333}" dt="2023-05-09T22:24:54.806" v="632"/>
          <ac:picMkLst>
            <pc:docMk/>
            <pc:sldMk cId="2542667588" sldId="260"/>
            <ac:picMk id="26" creationId="{F324F1CA-76CE-409F-9B6F-7E5EC643A116}"/>
          </ac:picMkLst>
        </pc:picChg>
        <pc:picChg chg="add del">
          <ac:chgData name="Rooney, Chris J." userId="S::roon4169@stthomas.edu::e3aeb1ef-f999-456c-be30-fa06364a8607" providerId="AD" clId="Web-{42D0884B-EE43-B204-6946-412E29C55333}" dt="2023-05-09T22:23:52.274" v="621"/>
          <ac:picMkLst>
            <pc:docMk/>
            <pc:sldMk cId="2542667588" sldId="260"/>
            <ac:picMk id="27" creationId="{8F607DBD-3FFF-424E-80D2-8061AC5FE798}"/>
          </ac:picMkLst>
        </pc:picChg>
      </pc:sldChg>
      <pc:sldChg chg="addSp modSp new modNotes">
        <pc:chgData name="Rooney, Chris J." userId="S::roon4169@stthomas.edu::e3aeb1ef-f999-456c-be30-fa06364a8607" providerId="AD" clId="Web-{42D0884B-EE43-B204-6946-412E29C55333}" dt="2023-05-09T22:49:32.371" v="1470"/>
        <pc:sldMkLst>
          <pc:docMk/>
          <pc:sldMk cId="138415564" sldId="261"/>
        </pc:sldMkLst>
        <pc:spChg chg="mod">
          <ac:chgData name="Rooney, Chris J." userId="S::roon4169@stthomas.edu::e3aeb1ef-f999-456c-be30-fa06364a8607" providerId="AD" clId="Web-{42D0884B-EE43-B204-6946-412E29C55333}" dt="2023-05-09T22:45:10.256" v="1156" actId="20577"/>
          <ac:spMkLst>
            <pc:docMk/>
            <pc:sldMk cId="138415564" sldId="261"/>
            <ac:spMk id="2" creationId="{21DDDF7C-A3A4-4F28-F97B-0210574496D2}"/>
          </ac:spMkLst>
        </pc:spChg>
        <pc:picChg chg="add mod">
          <ac:chgData name="Rooney, Chris J." userId="S::roon4169@stthomas.edu::e3aeb1ef-f999-456c-be30-fa06364a8607" providerId="AD" clId="Web-{42D0884B-EE43-B204-6946-412E29C55333}" dt="2023-05-09T22:46:03.851" v="1166" actId="1076"/>
          <ac:picMkLst>
            <pc:docMk/>
            <pc:sldMk cId="138415564" sldId="261"/>
            <ac:picMk id="3" creationId="{0AABD660-D76C-B705-0E02-D6758C4D4B66}"/>
          </ac:picMkLst>
        </pc:picChg>
      </pc:sldChg>
      <pc:sldChg chg="addSp delSp modSp new del mod setBg">
        <pc:chgData name="Rooney, Chris J." userId="S::roon4169@stthomas.edu::e3aeb1ef-f999-456c-be30-fa06364a8607" providerId="AD" clId="Web-{42D0884B-EE43-B204-6946-412E29C55333}" dt="2023-05-09T22:38:04.699" v="962"/>
        <pc:sldMkLst>
          <pc:docMk/>
          <pc:sldMk cId="1020902660" sldId="261"/>
        </pc:sldMkLst>
        <pc:spChg chg="mod">
          <ac:chgData name="Rooney, Chris J." userId="S::roon4169@stthomas.edu::e3aeb1ef-f999-456c-be30-fa06364a8607" providerId="AD" clId="Web-{42D0884B-EE43-B204-6946-412E29C55333}" dt="2023-05-09T22:30:33.799" v="864"/>
          <ac:spMkLst>
            <pc:docMk/>
            <pc:sldMk cId="1020902660" sldId="261"/>
            <ac:spMk id="2" creationId="{A0F335A1-E56E-EA80-0162-9D81952B1EF5}"/>
          </ac:spMkLst>
        </pc:spChg>
        <pc:spChg chg="add del">
          <ac:chgData name="Rooney, Chris J." userId="S::roon4169@stthomas.edu::e3aeb1ef-f999-456c-be30-fa06364a8607" providerId="AD" clId="Web-{42D0884B-EE43-B204-6946-412E29C55333}" dt="2023-05-09T22:30:33.799" v="864"/>
          <ac:spMkLst>
            <pc:docMk/>
            <pc:sldMk cId="1020902660" sldId="261"/>
            <ac:spMk id="3" creationId="{868E501F-A971-778F-948D-FC58CA853282}"/>
          </ac:spMkLst>
        </pc:spChg>
        <pc:spChg chg="add">
          <ac:chgData name="Rooney, Chris J." userId="S::roon4169@stthomas.edu::e3aeb1ef-f999-456c-be30-fa06364a8607" providerId="AD" clId="Web-{42D0884B-EE43-B204-6946-412E29C55333}" dt="2023-05-09T22:30:33.799" v="864"/>
          <ac:spMkLst>
            <pc:docMk/>
            <pc:sldMk cId="1020902660" sldId="261"/>
            <ac:spMk id="8" creationId="{8F3CF990-ACB8-443A-BB74-D36EC8A00B02}"/>
          </ac:spMkLst>
        </pc:spChg>
        <pc:spChg chg="add del">
          <ac:chgData name="Rooney, Chris J." userId="S::roon4169@stthomas.edu::e3aeb1ef-f999-456c-be30-fa06364a8607" providerId="AD" clId="Web-{42D0884B-EE43-B204-6946-412E29C55333}" dt="2023-05-09T22:30:16.423" v="859"/>
          <ac:spMkLst>
            <pc:docMk/>
            <pc:sldMk cId="1020902660" sldId="261"/>
            <ac:spMk id="13" creationId="{8DA14841-53A4-4935-BE65-C8373B8A6D06}"/>
          </ac:spMkLst>
        </pc:spChg>
        <pc:spChg chg="add">
          <ac:chgData name="Rooney, Chris J." userId="S::roon4169@stthomas.edu::e3aeb1ef-f999-456c-be30-fa06364a8607" providerId="AD" clId="Web-{42D0884B-EE43-B204-6946-412E29C55333}" dt="2023-05-09T22:30:33.799" v="864"/>
          <ac:spMkLst>
            <pc:docMk/>
            <pc:sldMk cId="1020902660" sldId="261"/>
            <ac:spMk id="14" creationId="{A0B5529D-5CAA-4BF2-B5C9-34705E7661F9}"/>
          </ac:spMkLst>
        </pc:spChg>
        <pc:spChg chg="add del">
          <ac:chgData name="Rooney, Chris J." userId="S::roon4169@stthomas.edu::e3aeb1ef-f999-456c-be30-fa06364a8607" providerId="AD" clId="Web-{42D0884B-EE43-B204-6946-412E29C55333}" dt="2023-05-09T22:30:16.423" v="859"/>
          <ac:spMkLst>
            <pc:docMk/>
            <pc:sldMk cId="1020902660" sldId="261"/>
            <ac:spMk id="15" creationId="{9877C2CF-B2DD-41C8-8B5E-152673376B41}"/>
          </ac:spMkLst>
        </pc:spChg>
        <pc:spChg chg="add">
          <ac:chgData name="Rooney, Chris J." userId="S::roon4169@stthomas.edu::e3aeb1ef-f999-456c-be30-fa06364a8607" providerId="AD" clId="Web-{42D0884B-EE43-B204-6946-412E29C55333}" dt="2023-05-09T22:30:33.799" v="864"/>
          <ac:spMkLst>
            <pc:docMk/>
            <pc:sldMk cId="1020902660" sldId="261"/>
            <ac:spMk id="16" creationId="{FBD68200-BC03-4015-860B-CD5C30CD76B8}"/>
          </ac:spMkLst>
        </pc:spChg>
        <pc:spChg chg="add del">
          <ac:chgData name="Rooney, Chris J." userId="S::roon4169@stthomas.edu::e3aeb1ef-f999-456c-be30-fa06364a8607" providerId="AD" clId="Web-{42D0884B-EE43-B204-6946-412E29C55333}" dt="2023-05-09T22:30:16.423" v="859"/>
          <ac:spMkLst>
            <pc:docMk/>
            <pc:sldMk cId="1020902660" sldId="261"/>
            <ac:spMk id="17" creationId="{D377EE36-E59D-4778-8F99-4B470DA4A306}"/>
          </ac:spMkLst>
        </pc:spChg>
        <pc:spChg chg="add">
          <ac:chgData name="Rooney, Chris J." userId="S::roon4169@stthomas.edu::e3aeb1ef-f999-456c-be30-fa06364a8607" providerId="AD" clId="Web-{42D0884B-EE43-B204-6946-412E29C55333}" dt="2023-05-09T22:30:33.799" v="864"/>
          <ac:spMkLst>
            <pc:docMk/>
            <pc:sldMk cId="1020902660" sldId="261"/>
            <ac:spMk id="18" creationId="{332A6F87-AC28-4AA8-B8A6-AEBC67BD0D64}"/>
          </ac:spMkLst>
        </pc:spChg>
        <pc:spChg chg="add del">
          <ac:chgData name="Rooney, Chris J." userId="S::roon4169@stthomas.edu::e3aeb1ef-f999-456c-be30-fa06364a8607" providerId="AD" clId="Web-{42D0884B-EE43-B204-6946-412E29C55333}" dt="2023-05-09T22:30:16.423" v="859"/>
          <ac:spMkLst>
            <pc:docMk/>
            <pc:sldMk cId="1020902660" sldId="261"/>
            <ac:spMk id="19" creationId="{2586C6C5-47AF-450A-932D-880EF823E596}"/>
          </ac:spMkLst>
        </pc:spChg>
        <pc:spChg chg="add del">
          <ac:chgData name="Rooney, Chris J." userId="S::roon4169@stthomas.edu::e3aeb1ef-f999-456c-be30-fa06364a8607" providerId="AD" clId="Web-{42D0884B-EE43-B204-6946-412E29C55333}" dt="2023-05-09T22:30:16.423" v="859"/>
          <ac:spMkLst>
            <pc:docMk/>
            <pc:sldMk cId="1020902660" sldId="261"/>
            <ac:spMk id="21" creationId="{A587901A-AA64-4940-9803-F67677851150}"/>
          </ac:spMkLst>
        </pc:spChg>
        <pc:spChg chg="add del">
          <ac:chgData name="Rooney, Chris J." userId="S::roon4169@stthomas.edu::e3aeb1ef-f999-456c-be30-fa06364a8607" providerId="AD" clId="Web-{42D0884B-EE43-B204-6946-412E29C55333}" dt="2023-05-09T22:30:16.423" v="859"/>
          <ac:spMkLst>
            <pc:docMk/>
            <pc:sldMk cId="1020902660" sldId="261"/>
            <ac:spMk id="27" creationId="{27F7FCF9-9DC8-4809-ABA1-9E838A2C2940}"/>
          </ac:spMkLst>
        </pc:spChg>
        <pc:spChg chg="add del">
          <ac:chgData name="Rooney, Chris J." userId="S::roon4169@stthomas.edu::e3aeb1ef-f999-456c-be30-fa06364a8607" providerId="AD" clId="Web-{42D0884B-EE43-B204-6946-412E29C55333}" dt="2023-05-09T22:30:16.423" v="859"/>
          <ac:spMkLst>
            <pc:docMk/>
            <pc:sldMk cId="1020902660" sldId="261"/>
            <ac:spMk id="29" creationId="{DCDABCB5-7B43-4F1E-A92D-40B7FC42C004}"/>
          </ac:spMkLst>
        </pc:spChg>
        <pc:spChg chg="add del">
          <ac:chgData name="Rooney, Chris J." userId="S::roon4169@stthomas.edu::e3aeb1ef-f999-456c-be30-fa06364a8607" providerId="AD" clId="Web-{42D0884B-EE43-B204-6946-412E29C55333}" dt="2023-05-09T22:30:16.423" v="859"/>
          <ac:spMkLst>
            <pc:docMk/>
            <pc:sldMk cId="1020902660" sldId="261"/>
            <ac:spMk id="31" creationId="{9068540E-7885-4861-BD0F-315690043ED8}"/>
          </ac:spMkLst>
        </pc:spChg>
        <pc:spChg chg="add del">
          <ac:chgData name="Rooney, Chris J." userId="S::roon4169@stthomas.edu::e3aeb1ef-f999-456c-be30-fa06364a8607" providerId="AD" clId="Web-{42D0884B-EE43-B204-6946-412E29C55333}" dt="2023-05-09T22:30:16.423" v="859"/>
          <ac:spMkLst>
            <pc:docMk/>
            <pc:sldMk cId="1020902660" sldId="261"/>
            <ac:spMk id="33" creationId="{803A8740-FDD5-4A54-851E-CEC119ED8A1F}"/>
          </ac:spMkLst>
        </pc:spChg>
        <pc:spChg chg="add del">
          <ac:chgData name="Rooney, Chris J." userId="S::roon4169@stthomas.edu::e3aeb1ef-f999-456c-be30-fa06364a8607" providerId="AD" clId="Web-{42D0884B-EE43-B204-6946-412E29C55333}" dt="2023-05-09T22:30:24.861" v="861"/>
          <ac:spMkLst>
            <pc:docMk/>
            <pc:sldMk cId="1020902660" sldId="261"/>
            <ac:spMk id="35" creationId="{1D35B0FD-0F2F-4198-91DA-900B7FB3F9C6}"/>
          </ac:spMkLst>
        </pc:spChg>
        <pc:spChg chg="add del">
          <ac:chgData name="Rooney, Chris J." userId="S::roon4169@stthomas.edu::e3aeb1ef-f999-456c-be30-fa06364a8607" providerId="AD" clId="Web-{42D0884B-EE43-B204-6946-412E29C55333}" dt="2023-05-09T22:30:24.861" v="861"/>
          <ac:spMkLst>
            <pc:docMk/>
            <pc:sldMk cId="1020902660" sldId="261"/>
            <ac:spMk id="38" creationId="{8DA14841-53A4-4935-BE65-C8373B8A6D06}"/>
          </ac:spMkLst>
        </pc:spChg>
        <pc:spChg chg="add del">
          <ac:chgData name="Rooney, Chris J." userId="S::roon4169@stthomas.edu::e3aeb1ef-f999-456c-be30-fa06364a8607" providerId="AD" clId="Web-{42D0884B-EE43-B204-6946-412E29C55333}" dt="2023-05-09T22:30:24.861" v="861"/>
          <ac:spMkLst>
            <pc:docMk/>
            <pc:sldMk cId="1020902660" sldId="261"/>
            <ac:spMk id="39" creationId="{9877C2CF-B2DD-41C8-8B5E-152673376B41}"/>
          </ac:spMkLst>
        </pc:spChg>
        <pc:spChg chg="add del">
          <ac:chgData name="Rooney, Chris J." userId="S::roon4169@stthomas.edu::e3aeb1ef-f999-456c-be30-fa06364a8607" providerId="AD" clId="Web-{42D0884B-EE43-B204-6946-412E29C55333}" dt="2023-05-09T22:30:24.861" v="861"/>
          <ac:spMkLst>
            <pc:docMk/>
            <pc:sldMk cId="1020902660" sldId="261"/>
            <ac:spMk id="40" creationId="{D377EE36-E59D-4778-8F99-4B470DA4A306}"/>
          </ac:spMkLst>
        </pc:spChg>
        <pc:spChg chg="add del">
          <ac:chgData name="Rooney, Chris J." userId="S::roon4169@stthomas.edu::e3aeb1ef-f999-456c-be30-fa06364a8607" providerId="AD" clId="Web-{42D0884B-EE43-B204-6946-412E29C55333}" dt="2023-05-09T22:30:24.861" v="861"/>
          <ac:spMkLst>
            <pc:docMk/>
            <pc:sldMk cId="1020902660" sldId="261"/>
            <ac:spMk id="41" creationId="{2586C6C5-47AF-450A-932D-880EF823E596}"/>
          </ac:spMkLst>
        </pc:spChg>
        <pc:spChg chg="add del">
          <ac:chgData name="Rooney, Chris J." userId="S::roon4169@stthomas.edu::e3aeb1ef-f999-456c-be30-fa06364a8607" providerId="AD" clId="Web-{42D0884B-EE43-B204-6946-412E29C55333}" dt="2023-05-09T22:30:24.861" v="861"/>
          <ac:spMkLst>
            <pc:docMk/>
            <pc:sldMk cId="1020902660" sldId="261"/>
            <ac:spMk id="42" creationId="{A587901A-AA64-4940-9803-F67677851150}"/>
          </ac:spMkLst>
        </pc:spChg>
        <pc:spChg chg="add del">
          <ac:chgData name="Rooney, Chris J." userId="S::roon4169@stthomas.edu::e3aeb1ef-f999-456c-be30-fa06364a8607" providerId="AD" clId="Web-{42D0884B-EE43-B204-6946-412E29C55333}" dt="2023-05-09T22:30:24.861" v="861"/>
          <ac:spMkLst>
            <pc:docMk/>
            <pc:sldMk cId="1020902660" sldId="261"/>
            <ac:spMk id="43" creationId="{C00D9662-5CF3-4BF8-85EE-E1503E35D04B}"/>
          </ac:spMkLst>
        </pc:spChg>
        <pc:spChg chg="add del">
          <ac:chgData name="Rooney, Chris J." userId="S::roon4169@stthomas.edu::e3aeb1ef-f999-456c-be30-fa06364a8607" providerId="AD" clId="Web-{42D0884B-EE43-B204-6946-412E29C55333}" dt="2023-05-09T22:30:24.861" v="861"/>
          <ac:spMkLst>
            <pc:docMk/>
            <pc:sldMk cId="1020902660" sldId="261"/>
            <ac:spMk id="47" creationId="{5BF951FB-3496-4321-9E03-62C6C49A2952}"/>
          </ac:spMkLst>
        </pc:spChg>
        <pc:spChg chg="add del">
          <ac:chgData name="Rooney, Chris J." userId="S::roon4169@stthomas.edu::e3aeb1ef-f999-456c-be30-fa06364a8607" providerId="AD" clId="Web-{42D0884B-EE43-B204-6946-412E29C55333}" dt="2023-05-09T22:30:24.861" v="861"/>
          <ac:spMkLst>
            <pc:docMk/>
            <pc:sldMk cId="1020902660" sldId="261"/>
            <ac:spMk id="48" creationId="{612CC157-1C7E-4345-89D3-52E61E0A142B}"/>
          </ac:spMkLst>
        </pc:spChg>
        <pc:spChg chg="add del">
          <ac:chgData name="Rooney, Chris J." userId="S::roon4169@stthomas.edu::e3aeb1ef-f999-456c-be30-fa06364a8607" providerId="AD" clId="Web-{42D0884B-EE43-B204-6946-412E29C55333}" dt="2023-05-09T22:30:24.861" v="861"/>
          <ac:spMkLst>
            <pc:docMk/>
            <pc:sldMk cId="1020902660" sldId="261"/>
            <ac:spMk id="49" creationId="{B3554ECE-6F4C-4F12-B9C2-1A8072672313}"/>
          </ac:spMkLst>
        </pc:spChg>
        <pc:spChg chg="add del">
          <ac:chgData name="Rooney, Chris J." userId="S::roon4169@stthomas.edu::e3aeb1ef-f999-456c-be30-fa06364a8607" providerId="AD" clId="Web-{42D0884B-EE43-B204-6946-412E29C55333}" dt="2023-05-09T22:30:33.767" v="863"/>
          <ac:spMkLst>
            <pc:docMk/>
            <pc:sldMk cId="1020902660" sldId="261"/>
            <ac:spMk id="53" creationId="{8DA14841-53A4-4935-BE65-C8373B8A6D06}"/>
          </ac:spMkLst>
        </pc:spChg>
        <pc:spChg chg="add del">
          <ac:chgData name="Rooney, Chris J." userId="S::roon4169@stthomas.edu::e3aeb1ef-f999-456c-be30-fa06364a8607" providerId="AD" clId="Web-{42D0884B-EE43-B204-6946-412E29C55333}" dt="2023-05-09T22:30:33.767" v="863"/>
          <ac:spMkLst>
            <pc:docMk/>
            <pc:sldMk cId="1020902660" sldId="261"/>
            <ac:spMk id="54" creationId="{9877C2CF-B2DD-41C8-8B5E-152673376B41}"/>
          </ac:spMkLst>
        </pc:spChg>
        <pc:spChg chg="add del">
          <ac:chgData name="Rooney, Chris J." userId="S::roon4169@stthomas.edu::e3aeb1ef-f999-456c-be30-fa06364a8607" providerId="AD" clId="Web-{42D0884B-EE43-B204-6946-412E29C55333}" dt="2023-05-09T22:30:33.767" v="863"/>
          <ac:spMkLst>
            <pc:docMk/>
            <pc:sldMk cId="1020902660" sldId="261"/>
            <ac:spMk id="55" creationId="{D377EE36-E59D-4778-8F99-4B470DA4A306}"/>
          </ac:spMkLst>
        </pc:spChg>
        <pc:spChg chg="add del">
          <ac:chgData name="Rooney, Chris J." userId="S::roon4169@stthomas.edu::e3aeb1ef-f999-456c-be30-fa06364a8607" providerId="AD" clId="Web-{42D0884B-EE43-B204-6946-412E29C55333}" dt="2023-05-09T22:30:33.767" v="863"/>
          <ac:spMkLst>
            <pc:docMk/>
            <pc:sldMk cId="1020902660" sldId="261"/>
            <ac:spMk id="56" creationId="{2586C6C5-47AF-450A-932D-880EF823E596}"/>
          </ac:spMkLst>
        </pc:spChg>
        <pc:spChg chg="add del">
          <ac:chgData name="Rooney, Chris J." userId="S::roon4169@stthomas.edu::e3aeb1ef-f999-456c-be30-fa06364a8607" providerId="AD" clId="Web-{42D0884B-EE43-B204-6946-412E29C55333}" dt="2023-05-09T22:30:33.767" v="863"/>
          <ac:spMkLst>
            <pc:docMk/>
            <pc:sldMk cId="1020902660" sldId="261"/>
            <ac:spMk id="57" creationId="{A587901A-AA64-4940-9803-F67677851150}"/>
          </ac:spMkLst>
        </pc:spChg>
        <pc:spChg chg="add del">
          <ac:chgData name="Rooney, Chris J." userId="S::roon4169@stthomas.edu::e3aeb1ef-f999-456c-be30-fa06364a8607" providerId="AD" clId="Web-{42D0884B-EE43-B204-6946-412E29C55333}" dt="2023-05-09T22:30:33.767" v="863"/>
          <ac:spMkLst>
            <pc:docMk/>
            <pc:sldMk cId="1020902660" sldId="261"/>
            <ac:spMk id="58" creationId="{4DA9E8CC-6C73-43E6-AF09-B4B1083BCDC7}"/>
          </ac:spMkLst>
        </pc:spChg>
        <pc:spChg chg="add del">
          <ac:chgData name="Rooney, Chris J." userId="S::roon4169@stthomas.edu::e3aeb1ef-f999-456c-be30-fa06364a8607" providerId="AD" clId="Web-{42D0884B-EE43-B204-6946-412E29C55333}" dt="2023-05-09T22:30:33.767" v="863"/>
          <ac:spMkLst>
            <pc:docMk/>
            <pc:sldMk cId="1020902660" sldId="261"/>
            <ac:spMk id="61" creationId="{113E1A2F-E5D7-4888-BA8C-1CDDC7CE2328}"/>
          </ac:spMkLst>
        </pc:spChg>
        <pc:spChg chg="add del">
          <ac:chgData name="Rooney, Chris J." userId="S::roon4169@stthomas.edu::e3aeb1ef-f999-456c-be30-fa06364a8607" providerId="AD" clId="Web-{42D0884B-EE43-B204-6946-412E29C55333}" dt="2023-05-09T22:30:33.767" v="863"/>
          <ac:spMkLst>
            <pc:docMk/>
            <pc:sldMk cId="1020902660" sldId="261"/>
            <ac:spMk id="62" creationId="{F625649A-4F9D-4D90-8F0A-433D7A1F685F}"/>
          </ac:spMkLst>
        </pc:spChg>
        <pc:spChg chg="add del">
          <ac:chgData name="Rooney, Chris J." userId="S::roon4169@stthomas.edu::e3aeb1ef-f999-456c-be30-fa06364a8607" providerId="AD" clId="Web-{42D0884B-EE43-B204-6946-412E29C55333}" dt="2023-05-09T22:30:33.767" v="863"/>
          <ac:spMkLst>
            <pc:docMk/>
            <pc:sldMk cId="1020902660" sldId="261"/>
            <ac:spMk id="63" creationId="{B6F31202-25B1-43E6-94C1-CDCAFFE33CE9}"/>
          </ac:spMkLst>
        </pc:spChg>
        <pc:spChg chg="add del">
          <ac:chgData name="Rooney, Chris J." userId="S::roon4169@stthomas.edu::e3aeb1ef-f999-456c-be30-fa06364a8607" providerId="AD" clId="Web-{42D0884B-EE43-B204-6946-412E29C55333}" dt="2023-05-09T22:30:33.767" v="863"/>
          <ac:spMkLst>
            <pc:docMk/>
            <pc:sldMk cId="1020902660" sldId="261"/>
            <ac:spMk id="65" creationId="{588507C5-B772-411D-B50E-0C075AD253C4}"/>
          </ac:spMkLst>
        </pc:spChg>
        <pc:spChg chg="add mod">
          <ac:chgData name="Rooney, Chris J." userId="S::roon4169@stthomas.edu::e3aeb1ef-f999-456c-be30-fa06364a8607" providerId="AD" clId="Web-{42D0884B-EE43-B204-6946-412E29C55333}" dt="2023-05-09T22:32:59.239" v="890" actId="20577"/>
          <ac:spMkLst>
            <pc:docMk/>
            <pc:sldMk cId="1020902660" sldId="261"/>
            <ac:spMk id="67" creationId="{868E501F-A971-778F-948D-FC58CA853282}"/>
          </ac:spMkLst>
        </pc:spChg>
        <pc:picChg chg="add del">
          <ac:chgData name="Rooney, Chris J." userId="S::roon4169@stthomas.edu::e3aeb1ef-f999-456c-be30-fa06364a8607" providerId="AD" clId="Web-{42D0884B-EE43-B204-6946-412E29C55333}" dt="2023-05-09T22:30:16.423" v="859"/>
          <ac:picMkLst>
            <pc:docMk/>
            <pc:sldMk cId="1020902660" sldId="261"/>
            <ac:picMk id="5" creationId="{5C41E6E5-E6CC-F7D7-E9FD-B3B87E6075A8}"/>
          </ac:picMkLst>
        </pc:picChg>
        <pc:picChg chg="add del">
          <ac:chgData name="Rooney, Chris J." userId="S::roon4169@stthomas.edu::e3aeb1ef-f999-456c-be30-fa06364a8607" providerId="AD" clId="Web-{42D0884B-EE43-B204-6946-412E29C55333}" dt="2023-05-09T22:30:16.423" v="859"/>
          <ac:picMkLst>
            <pc:docMk/>
            <pc:sldMk cId="1020902660" sldId="261"/>
            <ac:picMk id="9" creationId="{2FA3880A-8D8F-466C-A4A1-F07BCDD3719C}"/>
          </ac:picMkLst>
        </pc:picChg>
        <pc:picChg chg="add">
          <ac:chgData name="Rooney, Chris J." userId="S::roon4169@stthomas.edu::e3aeb1ef-f999-456c-be30-fa06364a8607" providerId="AD" clId="Web-{42D0884B-EE43-B204-6946-412E29C55333}" dt="2023-05-09T22:30:33.799" v="864"/>
          <ac:picMkLst>
            <pc:docMk/>
            <pc:sldMk cId="1020902660" sldId="261"/>
            <ac:picMk id="10" creationId="{00B98862-BEE1-44FB-A335-A1B9106B445E}"/>
          </ac:picMkLst>
        </pc:picChg>
        <pc:picChg chg="add del">
          <ac:chgData name="Rooney, Chris J." userId="S::roon4169@stthomas.edu::e3aeb1ef-f999-456c-be30-fa06364a8607" providerId="AD" clId="Web-{42D0884B-EE43-B204-6946-412E29C55333}" dt="2023-05-09T22:30:16.423" v="859"/>
          <ac:picMkLst>
            <pc:docMk/>
            <pc:sldMk cId="1020902660" sldId="261"/>
            <ac:picMk id="11" creationId="{3C0A64CB-20A1-4508-B568-284EB04F78EE}"/>
          </ac:picMkLst>
        </pc:picChg>
        <pc:picChg chg="add">
          <ac:chgData name="Rooney, Chris J." userId="S::roon4169@stthomas.edu::e3aeb1ef-f999-456c-be30-fa06364a8607" providerId="AD" clId="Web-{42D0884B-EE43-B204-6946-412E29C55333}" dt="2023-05-09T22:30:33.799" v="864"/>
          <ac:picMkLst>
            <pc:docMk/>
            <pc:sldMk cId="1020902660" sldId="261"/>
            <ac:picMk id="12" creationId="{7185CF21-0594-48C0-9F3E-254D6BCE9D9B}"/>
          </ac:picMkLst>
        </pc:picChg>
        <pc:picChg chg="add del">
          <ac:chgData name="Rooney, Chris J." userId="S::roon4169@stthomas.edu::e3aeb1ef-f999-456c-be30-fa06364a8607" providerId="AD" clId="Web-{42D0884B-EE43-B204-6946-412E29C55333}" dt="2023-05-09T22:30:16.423" v="859"/>
          <ac:picMkLst>
            <pc:docMk/>
            <pc:sldMk cId="1020902660" sldId="261"/>
            <ac:picMk id="23" creationId="{97E95E2F-46AB-4CC1-B3EC-E895B8364993}"/>
          </ac:picMkLst>
        </pc:picChg>
        <pc:picChg chg="add del">
          <ac:chgData name="Rooney, Chris J." userId="S::roon4169@stthomas.edu::e3aeb1ef-f999-456c-be30-fa06364a8607" providerId="AD" clId="Web-{42D0884B-EE43-B204-6946-412E29C55333}" dt="2023-05-09T22:30:16.423" v="859"/>
          <ac:picMkLst>
            <pc:docMk/>
            <pc:sldMk cId="1020902660" sldId="261"/>
            <ac:picMk id="25" creationId="{948DAB23-6C4D-4138-8D67-DC09574BC896}"/>
          </ac:picMkLst>
        </pc:picChg>
        <pc:picChg chg="add del">
          <ac:chgData name="Rooney, Chris J." userId="S::roon4169@stthomas.edu::e3aeb1ef-f999-456c-be30-fa06364a8607" providerId="AD" clId="Web-{42D0884B-EE43-B204-6946-412E29C55333}" dt="2023-05-09T22:30:24.861" v="861"/>
          <ac:picMkLst>
            <pc:docMk/>
            <pc:sldMk cId="1020902660" sldId="261"/>
            <ac:picMk id="36" creationId="{2FA3880A-8D8F-466C-A4A1-F07BCDD3719C}"/>
          </ac:picMkLst>
        </pc:picChg>
        <pc:picChg chg="add del">
          <ac:chgData name="Rooney, Chris J." userId="S::roon4169@stthomas.edu::e3aeb1ef-f999-456c-be30-fa06364a8607" providerId="AD" clId="Web-{42D0884B-EE43-B204-6946-412E29C55333}" dt="2023-05-09T22:30:24.861" v="861"/>
          <ac:picMkLst>
            <pc:docMk/>
            <pc:sldMk cId="1020902660" sldId="261"/>
            <ac:picMk id="37" creationId="{3C0A64CB-20A1-4508-B568-284EB04F78EE}"/>
          </ac:picMkLst>
        </pc:picChg>
        <pc:picChg chg="add del">
          <ac:chgData name="Rooney, Chris J." userId="S::roon4169@stthomas.edu::e3aeb1ef-f999-456c-be30-fa06364a8607" providerId="AD" clId="Web-{42D0884B-EE43-B204-6946-412E29C55333}" dt="2023-05-09T22:30:24.861" v="861"/>
          <ac:picMkLst>
            <pc:docMk/>
            <pc:sldMk cId="1020902660" sldId="261"/>
            <ac:picMk id="44" creationId="{EE334F1A-CA69-3C20-17B6-F5875CBD63FE}"/>
          </ac:picMkLst>
        </pc:picChg>
        <pc:picChg chg="add del">
          <ac:chgData name="Rooney, Chris J." userId="S::roon4169@stthomas.edu::e3aeb1ef-f999-456c-be30-fa06364a8607" providerId="AD" clId="Web-{42D0884B-EE43-B204-6946-412E29C55333}" dt="2023-05-09T22:30:24.861" v="861"/>
          <ac:picMkLst>
            <pc:docMk/>
            <pc:sldMk cId="1020902660" sldId="261"/>
            <ac:picMk id="45" creationId="{39C7C206-8404-40AC-969B-40CE396E31FE}"/>
          </ac:picMkLst>
        </pc:picChg>
        <pc:picChg chg="add del">
          <ac:chgData name="Rooney, Chris J." userId="S::roon4169@stthomas.edu::e3aeb1ef-f999-456c-be30-fa06364a8607" providerId="AD" clId="Web-{42D0884B-EE43-B204-6946-412E29C55333}" dt="2023-05-09T22:30:24.861" v="861"/>
          <ac:picMkLst>
            <pc:docMk/>
            <pc:sldMk cId="1020902660" sldId="261"/>
            <ac:picMk id="46" creationId="{BEAD64B3-D01F-43C5-AFF5-7EDCC3D37441}"/>
          </ac:picMkLst>
        </pc:picChg>
        <pc:picChg chg="add del">
          <ac:chgData name="Rooney, Chris J." userId="S::roon4169@stthomas.edu::e3aeb1ef-f999-456c-be30-fa06364a8607" providerId="AD" clId="Web-{42D0884B-EE43-B204-6946-412E29C55333}" dt="2023-05-09T22:30:33.767" v="863"/>
          <ac:picMkLst>
            <pc:docMk/>
            <pc:sldMk cId="1020902660" sldId="261"/>
            <ac:picMk id="51" creationId="{2FA3880A-8D8F-466C-A4A1-F07BCDD3719C}"/>
          </ac:picMkLst>
        </pc:picChg>
        <pc:picChg chg="add del">
          <ac:chgData name="Rooney, Chris J." userId="S::roon4169@stthomas.edu::e3aeb1ef-f999-456c-be30-fa06364a8607" providerId="AD" clId="Web-{42D0884B-EE43-B204-6946-412E29C55333}" dt="2023-05-09T22:30:33.767" v="863"/>
          <ac:picMkLst>
            <pc:docMk/>
            <pc:sldMk cId="1020902660" sldId="261"/>
            <ac:picMk id="52" creationId="{3C0A64CB-20A1-4508-B568-284EB04F78EE}"/>
          </ac:picMkLst>
        </pc:picChg>
        <pc:picChg chg="add del">
          <ac:chgData name="Rooney, Chris J." userId="S::roon4169@stthomas.edu::e3aeb1ef-f999-456c-be30-fa06364a8607" providerId="AD" clId="Web-{42D0884B-EE43-B204-6946-412E29C55333}" dt="2023-05-09T22:30:33.767" v="863"/>
          <ac:picMkLst>
            <pc:docMk/>
            <pc:sldMk cId="1020902660" sldId="261"/>
            <ac:picMk id="59" creationId="{C6DFF5FD-BEF9-4B06-B7C2-58C5CFC92B34}"/>
          </ac:picMkLst>
        </pc:picChg>
        <pc:picChg chg="add del">
          <ac:chgData name="Rooney, Chris J." userId="S::roon4169@stthomas.edu::e3aeb1ef-f999-456c-be30-fa06364a8607" providerId="AD" clId="Web-{42D0884B-EE43-B204-6946-412E29C55333}" dt="2023-05-09T22:30:33.767" v="863"/>
          <ac:picMkLst>
            <pc:docMk/>
            <pc:sldMk cId="1020902660" sldId="261"/>
            <ac:picMk id="60" creationId="{C9A18D1D-88E7-41EF-892F-C99BDEEE5E78}"/>
          </ac:picMkLst>
        </pc:picChg>
        <pc:picChg chg="add del">
          <ac:chgData name="Rooney, Chris J." userId="S::roon4169@stthomas.edu::e3aeb1ef-f999-456c-be30-fa06364a8607" providerId="AD" clId="Web-{42D0884B-EE43-B204-6946-412E29C55333}" dt="2023-05-09T22:30:33.767" v="863"/>
          <ac:picMkLst>
            <pc:docMk/>
            <pc:sldMk cId="1020902660" sldId="261"/>
            <ac:picMk id="64" creationId="{1B1FC84D-F85D-730B-F905-3E742A6A7FA4}"/>
          </ac:picMkLst>
        </pc:picChg>
      </pc:sldChg>
      <pc:sldChg chg="addSp modSp new modNotes">
        <pc:chgData name="Rooney, Chris J." userId="S::roon4169@stthomas.edu::e3aeb1ef-f999-456c-be30-fa06364a8607" providerId="AD" clId="Web-{42D0884B-EE43-B204-6946-412E29C55333}" dt="2023-05-09T22:52:51.563" v="1701"/>
        <pc:sldMkLst>
          <pc:docMk/>
          <pc:sldMk cId="930046899" sldId="262"/>
        </pc:sldMkLst>
        <pc:spChg chg="mod">
          <ac:chgData name="Rooney, Chris J." userId="S::roon4169@stthomas.edu::e3aeb1ef-f999-456c-be30-fa06364a8607" providerId="AD" clId="Web-{42D0884B-EE43-B204-6946-412E29C55333}" dt="2023-05-09T22:45:02.068" v="1147" actId="20577"/>
          <ac:spMkLst>
            <pc:docMk/>
            <pc:sldMk cId="930046899" sldId="262"/>
            <ac:spMk id="2" creationId="{9B3AE7DA-9ED6-4905-8ACE-AB8F8CF85C30}"/>
          </ac:spMkLst>
        </pc:spChg>
        <pc:picChg chg="add mod">
          <ac:chgData name="Rooney, Chris J." userId="S::roon4169@stthomas.edu::e3aeb1ef-f999-456c-be30-fa06364a8607" providerId="AD" clId="Web-{42D0884B-EE43-B204-6946-412E29C55333}" dt="2023-05-09T22:46:30.758" v="1171" actId="1076"/>
          <ac:picMkLst>
            <pc:docMk/>
            <pc:sldMk cId="930046899" sldId="262"/>
            <ac:picMk id="3" creationId="{32B54A81-3019-196C-64A1-53610C3DD6CA}"/>
          </ac:picMkLst>
        </pc:picChg>
      </pc:sldChg>
      <pc:sldChg chg="addSp delSp modSp new del mod setBg">
        <pc:chgData name="Rooney, Chris J." userId="S::roon4169@stthomas.edu::e3aeb1ef-f999-456c-be30-fa06364a8607" providerId="AD" clId="Web-{42D0884B-EE43-B204-6946-412E29C55333}" dt="2023-05-09T22:38:01.574" v="961"/>
        <pc:sldMkLst>
          <pc:docMk/>
          <pc:sldMk cId="2116952073" sldId="262"/>
        </pc:sldMkLst>
        <pc:spChg chg="del">
          <ac:chgData name="Rooney, Chris J." userId="S::roon4169@stthomas.edu::e3aeb1ef-f999-456c-be30-fa06364a8607" providerId="AD" clId="Web-{42D0884B-EE43-B204-6946-412E29C55333}" dt="2023-05-09T22:36:58.432" v="948"/>
          <ac:spMkLst>
            <pc:docMk/>
            <pc:sldMk cId="2116952073" sldId="262"/>
            <ac:spMk id="2" creationId="{ED0DE385-BFCA-3335-8EB7-85BB9E781D54}"/>
          </ac:spMkLst>
        </pc:spChg>
        <pc:spChg chg="mod">
          <ac:chgData name="Rooney, Chris J." userId="S::roon4169@stthomas.edu::e3aeb1ef-f999-456c-be30-fa06364a8607" providerId="AD" clId="Web-{42D0884B-EE43-B204-6946-412E29C55333}" dt="2023-05-09T22:37:25.527" v="955"/>
          <ac:spMkLst>
            <pc:docMk/>
            <pc:sldMk cId="2116952073" sldId="262"/>
            <ac:spMk id="3" creationId="{1AC40DBE-805F-E37E-7455-D7109AECAE08}"/>
          </ac:spMkLst>
        </pc:spChg>
        <pc:spChg chg="mod">
          <ac:chgData name="Rooney, Chris J." userId="S::roon4169@stthomas.edu::e3aeb1ef-f999-456c-be30-fa06364a8607" providerId="AD" clId="Web-{42D0884B-EE43-B204-6946-412E29C55333}" dt="2023-05-09T22:37:25.527" v="955"/>
          <ac:spMkLst>
            <pc:docMk/>
            <pc:sldMk cId="2116952073" sldId="262"/>
            <ac:spMk id="4" creationId="{BF336A73-B71A-7F26-C3FA-0E5DFD536E43}"/>
          </ac:spMkLst>
        </pc:spChg>
        <pc:spChg chg="add del mod">
          <ac:chgData name="Rooney, Chris J." userId="S::roon4169@stthomas.edu::e3aeb1ef-f999-456c-be30-fa06364a8607" providerId="AD" clId="Web-{42D0884B-EE43-B204-6946-412E29C55333}" dt="2023-05-09T22:37:32.621" v="957"/>
          <ac:spMkLst>
            <pc:docMk/>
            <pc:sldMk cId="2116952073" sldId="262"/>
            <ac:spMk id="7" creationId="{F4784C32-982A-22DB-BBDE-707FB894BB1E}"/>
          </ac:spMkLst>
        </pc:spChg>
        <pc:spChg chg="add">
          <ac:chgData name="Rooney, Chris J." userId="S::roon4169@stthomas.edu::e3aeb1ef-f999-456c-be30-fa06364a8607" providerId="AD" clId="Web-{42D0884B-EE43-B204-6946-412E29C55333}" dt="2023-05-09T22:37:25.527" v="955"/>
          <ac:spMkLst>
            <pc:docMk/>
            <pc:sldMk cId="2116952073" sldId="262"/>
            <ac:spMk id="14" creationId="{8DA14841-53A4-4935-BE65-C8373B8A6D06}"/>
          </ac:spMkLst>
        </pc:spChg>
        <pc:spChg chg="add">
          <ac:chgData name="Rooney, Chris J." userId="S::roon4169@stthomas.edu::e3aeb1ef-f999-456c-be30-fa06364a8607" providerId="AD" clId="Web-{42D0884B-EE43-B204-6946-412E29C55333}" dt="2023-05-09T22:37:25.527" v="955"/>
          <ac:spMkLst>
            <pc:docMk/>
            <pc:sldMk cId="2116952073" sldId="262"/>
            <ac:spMk id="16" creationId="{9877C2CF-B2DD-41C8-8B5E-152673376B41}"/>
          </ac:spMkLst>
        </pc:spChg>
        <pc:spChg chg="add">
          <ac:chgData name="Rooney, Chris J." userId="S::roon4169@stthomas.edu::e3aeb1ef-f999-456c-be30-fa06364a8607" providerId="AD" clId="Web-{42D0884B-EE43-B204-6946-412E29C55333}" dt="2023-05-09T22:37:25.527" v="955"/>
          <ac:spMkLst>
            <pc:docMk/>
            <pc:sldMk cId="2116952073" sldId="262"/>
            <ac:spMk id="18" creationId="{24923D72-7E69-464B-94C5-B2530008D094}"/>
          </ac:spMkLst>
        </pc:spChg>
        <pc:spChg chg="add">
          <ac:chgData name="Rooney, Chris J." userId="S::roon4169@stthomas.edu::e3aeb1ef-f999-456c-be30-fa06364a8607" providerId="AD" clId="Web-{42D0884B-EE43-B204-6946-412E29C55333}" dt="2023-05-09T22:37:25.527" v="955"/>
          <ac:spMkLst>
            <pc:docMk/>
            <pc:sldMk cId="2116952073" sldId="262"/>
            <ac:spMk id="20" creationId="{A00CCC86-7A88-4DFF-A0D0-6604606A2AEA}"/>
          </ac:spMkLst>
        </pc:spChg>
        <pc:spChg chg="add">
          <ac:chgData name="Rooney, Chris J." userId="S::roon4169@stthomas.edu::e3aeb1ef-f999-456c-be30-fa06364a8607" providerId="AD" clId="Web-{42D0884B-EE43-B204-6946-412E29C55333}" dt="2023-05-09T22:37:25.527" v="955"/>
          <ac:spMkLst>
            <pc:docMk/>
            <pc:sldMk cId="2116952073" sldId="262"/>
            <ac:spMk id="22" creationId="{E1F8ABFD-155B-4386-AE33-6E13057CFCF3}"/>
          </ac:spMkLst>
        </pc:spChg>
        <pc:spChg chg="add">
          <ac:chgData name="Rooney, Chris J." userId="S::roon4169@stthomas.edu::e3aeb1ef-f999-456c-be30-fa06364a8607" providerId="AD" clId="Web-{42D0884B-EE43-B204-6946-412E29C55333}" dt="2023-05-09T22:37:25.527" v="955"/>
          <ac:spMkLst>
            <pc:docMk/>
            <pc:sldMk cId="2116952073" sldId="262"/>
            <ac:spMk id="24" creationId="{40C8693A-B687-4F5E-B86B-B4F11D52347E}"/>
          </ac:spMkLst>
        </pc:spChg>
        <pc:spChg chg="add">
          <ac:chgData name="Rooney, Chris J." userId="S::roon4169@stthomas.edu::e3aeb1ef-f999-456c-be30-fa06364a8607" providerId="AD" clId="Web-{42D0884B-EE43-B204-6946-412E29C55333}" dt="2023-05-09T22:37:25.527" v="955"/>
          <ac:spMkLst>
            <pc:docMk/>
            <pc:sldMk cId="2116952073" sldId="262"/>
            <ac:spMk id="30" creationId="{E7B58214-716F-43B8-8272-85CE2B9AB0B5}"/>
          </ac:spMkLst>
        </pc:spChg>
        <pc:spChg chg="add">
          <ac:chgData name="Rooney, Chris J." userId="S::roon4169@stthomas.edu::e3aeb1ef-f999-456c-be30-fa06364a8607" providerId="AD" clId="Web-{42D0884B-EE43-B204-6946-412E29C55333}" dt="2023-05-09T22:37:25.527" v="955"/>
          <ac:spMkLst>
            <pc:docMk/>
            <pc:sldMk cId="2116952073" sldId="262"/>
            <ac:spMk id="32" creationId="{2A5C070E-7DB1-4147-B6A8-D14B9C40E159}"/>
          </ac:spMkLst>
        </pc:spChg>
        <pc:spChg chg="add">
          <ac:chgData name="Rooney, Chris J." userId="S::roon4169@stthomas.edu::e3aeb1ef-f999-456c-be30-fa06364a8607" providerId="AD" clId="Web-{42D0884B-EE43-B204-6946-412E29C55333}" dt="2023-05-09T22:37:25.527" v="955"/>
          <ac:spMkLst>
            <pc:docMk/>
            <pc:sldMk cId="2116952073" sldId="262"/>
            <ac:spMk id="34" creationId="{A31070C9-36CD-4B65-8159-324995821FB9}"/>
          </ac:spMkLst>
        </pc:spChg>
        <pc:spChg chg="add">
          <ac:chgData name="Rooney, Chris J." userId="S::roon4169@stthomas.edu::e3aeb1ef-f999-456c-be30-fa06364a8607" providerId="AD" clId="Web-{42D0884B-EE43-B204-6946-412E29C55333}" dt="2023-05-09T22:37:25.527" v="955"/>
          <ac:spMkLst>
            <pc:docMk/>
            <pc:sldMk cId="2116952073" sldId="262"/>
            <ac:spMk id="36" creationId="{89C35FB2-5194-4BE0-92D0-464E2B7116C7}"/>
          </ac:spMkLst>
        </pc:spChg>
        <pc:picChg chg="add del mod ord">
          <ac:chgData name="Rooney, Chris J." userId="S::roon4169@stthomas.edu::e3aeb1ef-f999-456c-be30-fa06364a8607" providerId="AD" clId="Web-{42D0884B-EE43-B204-6946-412E29C55333}" dt="2023-05-09T22:37:30.792" v="956"/>
          <ac:picMkLst>
            <pc:docMk/>
            <pc:sldMk cId="2116952073" sldId="262"/>
            <ac:picMk id="5" creationId="{F573EF8E-91DC-A61F-E130-E9136C034123}"/>
          </ac:picMkLst>
        </pc:picChg>
        <pc:picChg chg="add mod ord">
          <ac:chgData name="Rooney, Chris J." userId="S::roon4169@stthomas.edu::e3aeb1ef-f999-456c-be30-fa06364a8607" providerId="AD" clId="Web-{42D0884B-EE43-B204-6946-412E29C55333}" dt="2023-05-09T22:37:43.293" v="960" actId="1076"/>
          <ac:picMkLst>
            <pc:docMk/>
            <pc:sldMk cId="2116952073" sldId="262"/>
            <ac:picMk id="8" creationId="{589E533F-BF49-BF8E-E496-701C32CD7E70}"/>
          </ac:picMkLst>
        </pc:picChg>
        <pc:picChg chg="add">
          <ac:chgData name="Rooney, Chris J." userId="S::roon4169@stthomas.edu::e3aeb1ef-f999-456c-be30-fa06364a8607" providerId="AD" clId="Web-{42D0884B-EE43-B204-6946-412E29C55333}" dt="2023-05-09T22:37:25.527" v="955"/>
          <ac:picMkLst>
            <pc:docMk/>
            <pc:sldMk cId="2116952073" sldId="262"/>
            <ac:picMk id="10" creationId="{2FA3880A-8D8F-466C-A4A1-F07BCDD3719C}"/>
          </ac:picMkLst>
        </pc:picChg>
        <pc:picChg chg="add">
          <ac:chgData name="Rooney, Chris J." userId="S::roon4169@stthomas.edu::e3aeb1ef-f999-456c-be30-fa06364a8607" providerId="AD" clId="Web-{42D0884B-EE43-B204-6946-412E29C55333}" dt="2023-05-09T22:37:25.527" v="955"/>
          <ac:picMkLst>
            <pc:docMk/>
            <pc:sldMk cId="2116952073" sldId="262"/>
            <ac:picMk id="12" creationId="{3C0A64CB-20A1-4508-B568-284EB04F78EE}"/>
          </ac:picMkLst>
        </pc:picChg>
        <pc:picChg chg="add">
          <ac:chgData name="Rooney, Chris J." userId="S::roon4169@stthomas.edu::e3aeb1ef-f999-456c-be30-fa06364a8607" providerId="AD" clId="Web-{42D0884B-EE43-B204-6946-412E29C55333}" dt="2023-05-09T22:37:25.527" v="955"/>
          <ac:picMkLst>
            <pc:docMk/>
            <pc:sldMk cId="2116952073" sldId="262"/>
            <ac:picMk id="26" creationId="{D51084F9-D042-49BE-9E1A-43E583B98FCC}"/>
          </ac:picMkLst>
        </pc:picChg>
        <pc:picChg chg="add">
          <ac:chgData name="Rooney, Chris J." userId="S::roon4169@stthomas.edu::e3aeb1ef-f999-456c-be30-fa06364a8607" providerId="AD" clId="Web-{42D0884B-EE43-B204-6946-412E29C55333}" dt="2023-05-09T22:37:25.527" v="955"/>
          <ac:picMkLst>
            <pc:docMk/>
            <pc:sldMk cId="2116952073" sldId="262"/>
            <ac:picMk id="28" creationId="{EE65CA45-264D-4FD3-9249-3CB04EC97E80}"/>
          </ac:picMkLst>
        </pc:picChg>
      </pc:sldChg>
      <pc:sldChg chg="addSp delSp modSp new mod setBg">
        <pc:chgData name="Rooney, Chris J." userId="S::roon4169@stthomas.edu::e3aeb1ef-f999-456c-be30-fa06364a8607" providerId="AD" clId="Web-{42D0884B-EE43-B204-6946-412E29C55333}" dt="2023-05-09T23:41:22.991" v="1852" actId="20577"/>
        <pc:sldMkLst>
          <pc:docMk/>
          <pc:sldMk cId="2750657373" sldId="263"/>
        </pc:sldMkLst>
        <pc:spChg chg="mod">
          <ac:chgData name="Rooney, Chris J." userId="S::roon4169@stthomas.edu::e3aeb1ef-f999-456c-be30-fa06364a8607" providerId="AD" clId="Web-{42D0884B-EE43-B204-6946-412E29C55333}" dt="2023-05-09T23:34:34.914" v="1826" actId="20577"/>
          <ac:spMkLst>
            <pc:docMk/>
            <pc:sldMk cId="2750657373" sldId="263"/>
            <ac:spMk id="2" creationId="{69402645-FEEA-D2A4-6F98-BD7B7C91CB80}"/>
          </ac:spMkLst>
        </pc:spChg>
        <pc:spChg chg="mod">
          <ac:chgData name="Rooney, Chris J." userId="S::roon4169@stthomas.edu::e3aeb1ef-f999-456c-be30-fa06364a8607" providerId="AD" clId="Web-{42D0884B-EE43-B204-6946-412E29C55333}" dt="2023-05-09T23:41:22.991" v="1852" actId="20577"/>
          <ac:spMkLst>
            <pc:docMk/>
            <pc:sldMk cId="2750657373" sldId="263"/>
            <ac:spMk id="3" creationId="{9306F49D-1B58-6E63-6CEC-E48B1C28BE07}"/>
          </ac:spMkLst>
        </pc:spChg>
        <pc:spChg chg="add">
          <ac:chgData name="Rooney, Chris J." userId="S::roon4169@stthomas.edu::e3aeb1ef-f999-456c-be30-fa06364a8607" providerId="AD" clId="Web-{42D0884B-EE43-B204-6946-412E29C55333}" dt="2023-05-09T22:57:43.179" v="1804"/>
          <ac:spMkLst>
            <pc:docMk/>
            <pc:sldMk cId="2750657373" sldId="263"/>
            <ac:spMk id="8" creationId="{8F3CF990-ACB8-443A-BB74-D36EC8A00B02}"/>
          </ac:spMkLst>
        </pc:spChg>
        <pc:spChg chg="add del">
          <ac:chgData name="Rooney, Chris J." userId="S::roon4169@stthomas.edu::e3aeb1ef-f999-456c-be30-fa06364a8607" providerId="AD" clId="Web-{42D0884B-EE43-B204-6946-412E29C55333}" dt="2023-05-09T22:57:43.133" v="1803"/>
          <ac:spMkLst>
            <pc:docMk/>
            <pc:sldMk cId="2750657373" sldId="263"/>
            <ac:spMk id="9" creationId="{00748FE5-971C-4D3D-9E82-844F9896DE50}"/>
          </ac:spMkLst>
        </pc:spChg>
        <pc:spChg chg="add">
          <ac:chgData name="Rooney, Chris J." userId="S::roon4169@stthomas.edu::e3aeb1ef-f999-456c-be30-fa06364a8607" providerId="AD" clId="Web-{42D0884B-EE43-B204-6946-412E29C55333}" dt="2023-05-09T22:57:43.179" v="1804"/>
          <ac:spMkLst>
            <pc:docMk/>
            <pc:sldMk cId="2750657373" sldId="263"/>
            <ac:spMk id="10" creationId="{2601900C-265D-4146-A578-477541E3DF28}"/>
          </ac:spMkLst>
        </pc:spChg>
        <pc:spChg chg="add">
          <ac:chgData name="Rooney, Chris J." userId="S::roon4169@stthomas.edu::e3aeb1ef-f999-456c-be30-fa06364a8607" providerId="AD" clId="Web-{42D0884B-EE43-B204-6946-412E29C55333}" dt="2023-05-09T22:57:43.179" v="1804"/>
          <ac:spMkLst>
            <pc:docMk/>
            <pc:sldMk cId="2750657373" sldId="263"/>
            <ac:spMk id="14" creationId="{65F94F98-3A57-49AA-838E-91AAF600B6EE}"/>
          </ac:spMkLst>
        </pc:spChg>
        <pc:spChg chg="add del">
          <ac:chgData name="Rooney, Chris J." userId="S::roon4169@stthomas.edu::e3aeb1ef-f999-456c-be30-fa06364a8607" providerId="AD" clId="Web-{42D0884B-EE43-B204-6946-412E29C55333}" dt="2023-05-09T22:57:43.133" v="1803"/>
          <ac:spMkLst>
            <pc:docMk/>
            <pc:sldMk cId="2750657373" sldId="263"/>
            <ac:spMk id="15" creationId="{357561C8-C082-42A2-8092-4FB6D770AC71}"/>
          </ac:spMkLst>
        </pc:spChg>
        <pc:spChg chg="add del">
          <ac:chgData name="Rooney, Chris J." userId="S::roon4169@stthomas.edu::e3aeb1ef-f999-456c-be30-fa06364a8607" providerId="AD" clId="Web-{42D0884B-EE43-B204-6946-412E29C55333}" dt="2023-05-09T22:57:43.133" v="1803"/>
          <ac:spMkLst>
            <pc:docMk/>
            <pc:sldMk cId="2750657373" sldId="263"/>
            <ac:spMk id="17" creationId="{7FC43BFC-462D-410C-B3EE-F37EF751CFFB}"/>
          </ac:spMkLst>
        </pc:spChg>
        <pc:spChg chg="add">
          <ac:chgData name="Rooney, Chris J." userId="S::roon4169@stthomas.edu::e3aeb1ef-f999-456c-be30-fa06364a8607" providerId="AD" clId="Web-{42D0884B-EE43-B204-6946-412E29C55333}" dt="2023-05-09T22:57:43.179" v="1804"/>
          <ac:spMkLst>
            <pc:docMk/>
            <pc:sldMk cId="2750657373" sldId="263"/>
            <ac:spMk id="18" creationId="{41F8C064-2DC5-4758-B49C-76BFF64052AF}"/>
          </ac:spMkLst>
        </pc:spChg>
        <pc:spChg chg="add del">
          <ac:chgData name="Rooney, Chris J." userId="S::roon4169@stthomas.edu::e3aeb1ef-f999-456c-be30-fa06364a8607" providerId="AD" clId="Web-{42D0884B-EE43-B204-6946-412E29C55333}" dt="2023-05-09T22:57:43.133" v="1803"/>
          <ac:spMkLst>
            <pc:docMk/>
            <pc:sldMk cId="2750657373" sldId="263"/>
            <ac:spMk id="19" creationId="{DDB9C59E-E311-421C-83D7-D60C5EBE7932}"/>
          </ac:spMkLst>
        </pc:spChg>
        <pc:spChg chg="add">
          <ac:chgData name="Rooney, Chris J." userId="S::roon4169@stthomas.edu::e3aeb1ef-f999-456c-be30-fa06364a8607" providerId="AD" clId="Web-{42D0884B-EE43-B204-6946-412E29C55333}" dt="2023-05-09T22:57:43.179" v="1804"/>
          <ac:spMkLst>
            <pc:docMk/>
            <pc:sldMk cId="2750657373" sldId="263"/>
            <ac:spMk id="20" creationId="{FBD68200-BC03-4015-860B-CD5C30CD76B8}"/>
          </ac:spMkLst>
        </pc:spChg>
        <pc:spChg chg="add del">
          <ac:chgData name="Rooney, Chris J." userId="S::roon4169@stthomas.edu::e3aeb1ef-f999-456c-be30-fa06364a8607" providerId="AD" clId="Web-{42D0884B-EE43-B204-6946-412E29C55333}" dt="2023-05-09T22:57:43.133" v="1803"/>
          <ac:spMkLst>
            <pc:docMk/>
            <pc:sldMk cId="2750657373" sldId="263"/>
            <ac:spMk id="21" creationId="{FF9CCB84-4641-45C1-9C0C-D35DEB9B2ADE}"/>
          </ac:spMkLst>
        </pc:spChg>
        <pc:spChg chg="add">
          <ac:chgData name="Rooney, Chris J." userId="S::roon4169@stthomas.edu::e3aeb1ef-f999-456c-be30-fa06364a8607" providerId="AD" clId="Web-{42D0884B-EE43-B204-6946-412E29C55333}" dt="2023-05-09T22:57:43.179" v="1804"/>
          <ac:spMkLst>
            <pc:docMk/>
            <pc:sldMk cId="2750657373" sldId="263"/>
            <ac:spMk id="22" creationId="{A0B5529D-5CAA-4BF2-B5C9-34705E7661F9}"/>
          </ac:spMkLst>
        </pc:spChg>
        <pc:spChg chg="add">
          <ac:chgData name="Rooney, Chris J." userId="S::roon4169@stthomas.edu::e3aeb1ef-f999-456c-be30-fa06364a8607" providerId="AD" clId="Web-{42D0884B-EE43-B204-6946-412E29C55333}" dt="2023-05-09T22:57:43.179" v="1804"/>
          <ac:spMkLst>
            <pc:docMk/>
            <pc:sldMk cId="2750657373" sldId="263"/>
            <ac:spMk id="24" creationId="{332A6F87-AC28-4AA8-B8A6-AEBC67BD0D64}"/>
          </ac:spMkLst>
        </pc:spChg>
        <pc:picChg chg="add del">
          <ac:chgData name="Rooney, Chris J." userId="S::roon4169@stthomas.edu::e3aeb1ef-f999-456c-be30-fa06364a8607" providerId="AD" clId="Web-{42D0884B-EE43-B204-6946-412E29C55333}" dt="2023-05-09T22:57:43.133" v="1803"/>
          <ac:picMkLst>
            <pc:docMk/>
            <pc:sldMk cId="2750657373" sldId="263"/>
            <ac:picMk id="5" creationId="{34A7108D-F65F-6E65-3A6B-7CDA3D9F79BE}"/>
          </ac:picMkLst>
        </pc:picChg>
        <pc:picChg chg="add del">
          <ac:chgData name="Rooney, Chris J." userId="S::roon4169@stthomas.edu::e3aeb1ef-f999-456c-be30-fa06364a8607" providerId="AD" clId="Web-{42D0884B-EE43-B204-6946-412E29C55333}" dt="2023-05-09T22:57:43.133" v="1803"/>
          <ac:picMkLst>
            <pc:docMk/>
            <pc:sldMk cId="2750657373" sldId="263"/>
            <ac:picMk id="11" creationId="{265180ED-82FA-4DB9-977A-EF01472A5B9A}"/>
          </ac:picMkLst>
        </pc:picChg>
        <pc:picChg chg="add">
          <ac:chgData name="Rooney, Chris J." userId="S::roon4169@stthomas.edu::e3aeb1ef-f999-456c-be30-fa06364a8607" providerId="AD" clId="Web-{42D0884B-EE43-B204-6946-412E29C55333}" dt="2023-05-09T22:57:43.179" v="1804"/>
          <ac:picMkLst>
            <pc:docMk/>
            <pc:sldMk cId="2750657373" sldId="263"/>
            <ac:picMk id="12" creationId="{00B98862-BEE1-44FB-A335-A1B9106B445E}"/>
          </ac:picMkLst>
        </pc:picChg>
        <pc:picChg chg="add del">
          <ac:chgData name="Rooney, Chris J." userId="S::roon4169@stthomas.edu::e3aeb1ef-f999-456c-be30-fa06364a8607" providerId="AD" clId="Web-{42D0884B-EE43-B204-6946-412E29C55333}" dt="2023-05-09T22:57:43.133" v="1803"/>
          <ac:picMkLst>
            <pc:docMk/>
            <pc:sldMk cId="2750657373" sldId="263"/>
            <ac:picMk id="13" creationId="{1770DC71-8434-464C-A23E-E7BC9BC893F8}"/>
          </ac:picMkLst>
        </pc:picChg>
        <pc:picChg chg="add">
          <ac:chgData name="Rooney, Chris J." userId="S::roon4169@stthomas.edu::e3aeb1ef-f999-456c-be30-fa06364a8607" providerId="AD" clId="Web-{42D0884B-EE43-B204-6946-412E29C55333}" dt="2023-05-09T22:57:43.179" v="1804"/>
          <ac:picMkLst>
            <pc:docMk/>
            <pc:sldMk cId="2750657373" sldId="263"/>
            <ac:picMk id="16" creationId="{7185CF21-0594-48C0-9F3E-254D6BCE9D9B}"/>
          </ac:picMkLst>
        </pc:picChg>
      </pc:sldChg>
      <pc:sldChg chg="addSp modSp new mod setBg">
        <pc:chgData name="Rooney, Chris J." userId="S::roon4169@stthomas.edu::e3aeb1ef-f999-456c-be30-fa06364a8607" providerId="AD" clId="Web-{42D0884B-EE43-B204-6946-412E29C55333}" dt="2023-05-09T23:52:18.264" v="1863" actId="20577"/>
        <pc:sldMkLst>
          <pc:docMk/>
          <pc:sldMk cId="3719384036" sldId="264"/>
        </pc:sldMkLst>
        <pc:spChg chg="mod">
          <ac:chgData name="Rooney, Chris J." userId="S::roon4169@stthomas.edu::e3aeb1ef-f999-456c-be30-fa06364a8607" providerId="AD" clId="Web-{42D0884B-EE43-B204-6946-412E29C55333}" dt="2023-05-09T22:58:36.509" v="1812" actId="20577"/>
          <ac:spMkLst>
            <pc:docMk/>
            <pc:sldMk cId="3719384036" sldId="264"/>
            <ac:spMk id="2" creationId="{8B8612B4-AF27-3E1E-E5D4-E699A34A3DC5}"/>
          </ac:spMkLst>
        </pc:spChg>
        <pc:spChg chg="mod">
          <ac:chgData name="Rooney, Chris J." userId="S::roon4169@stthomas.edu::e3aeb1ef-f999-456c-be30-fa06364a8607" providerId="AD" clId="Web-{42D0884B-EE43-B204-6946-412E29C55333}" dt="2023-05-09T23:52:18.264" v="1863" actId="20577"/>
          <ac:spMkLst>
            <pc:docMk/>
            <pc:sldMk cId="3719384036" sldId="264"/>
            <ac:spMk id="3" creationId="{5BC0EC6B-8ECF-6F63-8775-FB8AE0065D60}"/>
          </ac:spMkLst>
        </pc:spChg>
        <pc:spChg chg="add">
          <ac:chgData name="Rooney, Chris J." userId="S::roon4169@stthomas.edu::e3aeb1ef-f999-456c-be30-fa06364a8607" providerId="AD" clId="Web-{42D0884B-EE43-B204-6946-412E29C55333}" dt="2023-05-09T22:58:30.665" v="1807"/>
          <ac:spMkLst>
            <pc:docMk/>
            <pc:sldMk cId="3719384036" sldId="264"/>
            <ac:spMk id="8" creationId="{8F3CF990-ACB8-443A-BB74-D36EC8A00B02}"/>
          </ac:spMkLst>
        </pc:spChg>
        <pc:spChg chg="add">
          <ac:chgData name="Rooney, Chris J." userId="S::roon4169@stthomas.edu::e3aeb1ef-f999-456c-be30-fa06364a8607" providerId="AD" clId="Web-{42D0884B-EE43-B204-6946-412E29C55333}" dt="2023-05-09T22:58:30.665" v="1807"/>
          <ac:spMkLst>
            <pc:docMk/>
            <pc:sldMk cId="3719384036" sldId="264"/>
            <ac:spMk id="14" creationId="{A0B5529D-5CAA-4BF2-B5C9-34705E7661F9}"/>
          </ac:spMkLst>
        </pc:spChg>
        <pc:spChg chg="add">
          <ac:chgData name="Rooney, Chris J." userId="S::roon4169@stthomas.edu::e3aeb1ef-f999-456c-be30-fa06364a8607" providerId="AD" clId="Web-{42D0884B-EE43-B204-6946-412E29C55333}" dt="2023-05-09T22:58:30.665" v="1807"/>
          <ac:spMkLst>
            <pc:docMk/>
            <pc:sldMk cId="3719384036" sldId="264"/>
            <ac:spMk id="16" creationId="{FBD68200-BC03-4015-860B-CD5C30CD76B8}"/>
          </ac:spMkLst>
        </pc:spChg>
        <pc:spChg chg="add">
          <ac:chgData name="Rooney, Chris J." userId="S::roon4169@stthomas.edu::e3aeb1ef-f999-456c-be30-fa06364a8607" providerId="AD" clId="Web-{42D0884B-EE43-B204-6946-412E29C55333}" dt="2023-05-09T22:58:30.665" v="1807"/>
          <ac:spMkLst>
            <pc:docMk/>
            <pc:sldMk cId="3719384036" sldId="264"/>
            <ac:spMk id="18" creationId="{332A6F87-AC28-4AA8-B8A6-AEBC67BD0D64}"/>
          </ac:spMkLst>
        </pc:spChg>
        <pc:picChg chg="add">
          <ac:chgData name="Rooney, Chris J." userId="S::roon4169@stthomas.edu::e3aeb1ef-f999-456c-be30-fa06364a8607" providerId="AD" clId="Web-{42D0884B-EE43-B204-6946-412E29C55333}" dt="2023-05-09T22:58:30.665" v="1807"/>
          <ac:picMkLst>
            <pc:docMk/>
            <pc:sldMk cId="3719384036" sldId="264"/>
            <ac:picMk id="10" creationId="{00B98862-BEE1-44FB-A335-A1B9106B445E}"/>
          </ac:picMkLst>
        </pc:picChg>
        <pc:picChg chg="add">
          <ac:chgData name="Rooney, Chris J." userId="S::roon4169@stthomas.edu::e3aeb1ef-f999-456c-be30-fa06364a8607" providerId="AD" clId="Web-{42D0884B-EE43-B204-6946-412E29C55333}" dt="2023-05-09T22:58:30.665" v="1807"/>
          <ac:picMkLst>
            <pc:docMk/>
            <pc:sldMk cId="3719384036" sldId="264"/>
            <ac:picMk id="12" creationId="{7185CF21-0594-48C0-9F3E-254D6BCE9D9B}"/>
          </ac:picMkLst>
        </pc:picChg>
      </pc:sldChg>
      <pc:sldMasterChg chg="del delSldLayout">
        <pc:chgData name="Rooney, Chris J." userId="S::roon4169@stthomas.edu::e3aeb1ef-f999-456c-be30-fa06364a8607" providerId="AD" clId="Web-{42D0884B-EE43-B204-6946-412E29C55333}" dt="2023-05-09T21:40:00.245" v="59"/>
        <pc:sldMasterMkLst>
          <pc:docMk/>
          <pc:sldMasterMk cId="230180628" sldId="2147483772"/>
        </pc:sldMasterMkLst>
        <pc:sldLayoutChg chg="del">
          <pc:chgData name="Rooney, Chris J." userId="S::roon4169@stthomas.edu::e3aeb1ef-f999-456c-be30-fa06364a8607" providerId="AD" clId="Web-{42D0884B-EE43-B204-6946-412E29C55333}" dt="2023-05-09T21:40:00.245" v="59"/>
          <pc:sldLayoutMkLst>
            <pc:docMk/>
            <pc:sldMasterMk cId="230180628" sldId="2147483772"/>
            <pc:sldLayoutMk cId="827649799" sldId="2147483761"/>
          </pc:sldLayoutMkLst>
        </pc:sldLayoutChg>
        <pc:sldLayoutChg chg="del">
          <pc:chgData name="Rooney, Chris J." userId="S::roon4169@stthomas.edu::e3aeb1ef-f999-456c-be30-fa06364a8607" providerId="AD" clId="Web-{42D0884B-EE43-B204-6946-412E29C55333}" dt="2023-05-09T21:40:00.245" v="59"/>
          <pc:sldLayoutMkLst>
            <pc:docMk/>
            <pc:sldMasterMk cId="230180628" sldId="2147483772"/>
            <pc:sldLayoutMk cId="3052365541" sldId="2147483762"/>
          </pc:sldLayoutMkLst>
        </pc:sldLayoutChg>
        <pc:sldLayoutChg chg="del">
          <pc:chgData name="Rooney, Chris J." userId="S::roon4169@stthomas.edu::e3aeb1ef-f999-456c-be30-fa06364a8607" providerId="AD" clId="Web-{42D0884B-EE43-B204-6946-412E29C55333}" dt="2023-05-09T21:40:00.245" v="59"/>
          <pc:sldLayoutMkLst>
            <pc:docMk/>
            <pc:sldMasterMk cId="230180628" sldId="2147483772"/>
            <pc:sldLayoutMk cId="1484745078" sldId="2147483763"/>
          </pc:sldLayoutMkLst>
        </pc:sldLayoutChg>
        <pc:sldLayoutChg chg="del">
          <pc:chgData name="Rooney, Chris J." userId="S::roon4169@stthomas.edu::e3aeb1ef-f999-456c-be30-fa06364a8607" providerId="AD" clId="Web-{42D0884B-EE43-B204-6946-412E29C55333}" dt="2023-05-09T21:40:00.245" v="59"/>
          <pc:sldLayoutMkLst>
            <pc:docMk/>
            <pc:sldMasterMk cId="230180628" sldId="2147483772"/>
            <pc:sldLayoutMk cId="260327540" sldId="2147483764"/>
          </pc:sldLayoutMkLst>
        </pc:sldLayoutChg>
        <pc:sldLayoutChg chg="del">
          <pc:chgData name="Rooney, Chris J." userId="S::roon4169@stthomas.edu::e3aeb1ef-f999-456c-be30-fa06364a8607" providerId="AD" clId="Web-{42D0884B-EE43-B204-6946-412E29C55333}" dt="2023-05-09T21:40:00.245" v="59"/>
          <pc:sldLayoutMkLst>
            <pc:docMk/>
            <pc:sldMasterMk cId="230180628" sldId="2147483772"/>
            <pc:sldLayoutMk cId="328680180" sldId="2147483765"/>
          </pc:sldLayoutMkLst>
        </pc:sldLayoutChg>
        <pc:sldLayoutChg chg="del">
          <pc:chgData name="Rooney, Chris J." userId="S::roon4169@stthomas.edu::e3aeb1ef-f999-456c-be30-fa06364a8607" providerId="AD" clId="Web-{42D0884B-EE43-B204-6946-412E29C55333}" dt="2023-05-09T21:40:00.245" v="59"/>
          <pc:sldLayoutMkLst>
            <pc:docMk/>
            <pc:sldMasterMk cId="230180628" sldId="2147483772"/>
            <pc:sldLayoutMk cId="1020412896" sldId="2147483766"/>
          </pc:sldLayoutMkLst>
        </pc:sldLayoutChg>
        <pc:sldLayoutChg chg="del">
          <pc:chgData name="Rooney, Chris J." userId="S::roon4169@stthomas.edu::e3aeb1ef-f999-456c-be30-fa06364a8607" providerId="AD" clId="Web-{42D0884B-EE43-B204-6946-412E29C55333}" dt="2023-05-09T21:40:00.245" v="59"/>
          <pc:sldLayoutMkLst>
            <pc:docMk/>
            <pc:sldMasterMk cId="230180628" sldId="2147483772"/>
            <pc:sldLayoutMk cId="3349865602" sldId="2147483767"/>
          </pc:sldLayoutMkLst>
        </pc:sldLayoutChg>
        <pc:sldLayoutChg chg="del">
          <pc:chgData name="Rooney, Chris J." userId="S::roon4169@stthomas.edu::e3aeb1ef-f999-456c-be30-fa06364a8607" providerId="AD" clId="Web-{42D0884B-EE43-B204-6946-412E29C55333}" dt="2023-05-09T21:40:00.245" v="59"/>
          <pc:sldLayoutMkLst>
            <pc:docMk/>
            <pc:sldMasterMk cId="230180628" sldId="2147483772"/>
            <pc:sldLayoutMk cId="972487572" sldId="2147483768"/>
          </pc:sldLayoutMkLst>
        </pc:sldLayoutChg>
        <pc:sldLayoutChg chg="del">
          <pc:chgData name="Rooney, Chris J." userId="S::roon4169@stthomas.edu::e3aeb1ef-f999-456c-be30-fa06364a8607" providerId="AD" clId="Web-{42D0884B-EE43-B204-6946-412E29C55333}" dt="2023-05-09T21:40:00.245" v="59"/>
          <pc:sldLayoutMkLst>
            <pc:docMk/>
            <pc:sldMasterMk cId="230180628" sldId="2147483772"/>
            <pc:sldLayoutMk cId="2727777481" sldId="2147483769"/>
          </pc:sldLayoutMkLst>
        </pc:sldLayoutChg>
        <pc:sldLayoutChg chg="del">
          <pc:chgData name="Rooney, Chris J." userId="S::roon4169@stthomas.edu::e3aeb1ef-f999-456c-be30-fa06364a8607" providerId="AD" clId="Web-{42D0884B-EE43-B204-6946-412E29C55333}" dt="2023-05-09T21:40:00.245" v="59"/>
          <pc:sldLayoutMkLst>
            <pc:docMk/>
            <pc:sldMasterMk cId="230180628" sldId="2147483772"/>
            <pc:sldLayoutMk cId="435045985" sldId="2147483770"/>
          </pc:sldLayoutMkLst>
        </pc:sldLayoutChg>
        <pc:sldLayoutChg chg="del">
          <pc:chgData name="Rooney, Chris J." userId="S::roon4169@stthomas.edu::e3aeb1ef-f999-456c-be30-fa06364a8607" providerId="AD" clId="Web-{42D0884B-EE43-B204-6946-412E29C55333}" dt="2023-05-09T21:40:00.245" v="59"/>
          <pc:sldLayoutMkLst>
            <pc:docMk/>
            <pc:sldMasterMk cId="230180628" sldId="2147483772"/>
            <pc:sldLayoutMk cId="540632957" sldId="2147483771"/>
          </pc:sldLayoutMkLst>
        </pc:sldLayoutChg>
      </pc:sldMasterChg>
      <pc:sldMasterChg chg="add del addSldLayout delSldLayout modSldLayout">
        <pc:chgData name="Rooney, Chris J." userId="S::roon4169@stthomas.edu::e3aeb1ef-f999-456c-be30-fa06364a8607" providerId="AD" clId="Web-{42D0884B-EE43-B204-6946-412E29C55333}" dt="2023-05-09T21:40:03.385" v="60"/>
        <pc:sldMasterMkLst>
          <pc:docMk/>
          <pc:sldMasterMk cId="727429099" sldId="2147483773"/>
        </pc:sldMasterMkLst>
        <pc:sldLayoutChg chg="add del mod replId">
          <pc:chgData name="Rooney, Chris J." userId="S::roon4169@stthomas.edu::e3aeb1ef-f999-456c-be30-fa06364a8607" providerId="AD" clId="Web-{42D0884B-EE43-B204-6946-412E29C55333}" dt="2023-05-09T21:40:03.385" v="60"/>
          <pc:sldLayoutMkLst>
            <pc:docMk/>
            <pc:sldMasterMk cId="727429099" sldId="2147483773"/>
            <pc:sldLayoutMk cId="1698232886" sldId="2147483774"/>
          </pc:sldLayoutMkLst>
        </pc:sldLayoutChg>
        <pc:sldLayoutChg chg="add del mod replId">
          <pc:chgData name="Rooney, Chris J." userId="S::roon4169@stthomas.edu::e3aeb1ef-f999-456c-be30-fa06364a8607" providerId="AD" clId="Web-{42D0884B-EE43-B204-6946-412E29C55333}" dt="2023-05-09T21:40:03.385" v="60"/>
          <pc:sldLayoutMkLst>
            <pc:docMk/>
            <pc:sldMasterMk cId="727429099" sldId="2147483773"/>
            <pc:sldLayoutMk cId="1013150450" sldId="2147483775"/>
          </pc:sldLayoutMkLst>
        </pc:sldLayoutChg>
        <pc:sldLayoutChg chg="add del mod replId">
          <pc:chgData name="Rooney, Chris J." userId="S::roon4169@stthomas.edu::e3aeb1ef-f999-456c-be30-fa06364a8607" providerId="AD" clId="Web-{42D0884B-EE43-B204-6946-412E29C55333}" dt="2023-05-09T21:40:03.385" v="60"/>
          <pc:sldLayoutMkLst>
            <pc:docMk/>
            <pc:sldMasterMk cId="727429099" sldId="2147483773"/>
            <pc:sldLayoutMk cId="3982492374" sldId="2147483776"/>
          </pc:sldLayoutMkLst>
        </pc:sldLayoutChg>
        <pc:sldLayoutChg chg="add del mod replId">
          <pc:chgData name="Rooney, Chris J." userId="S::roon4169@stthomas.edu::e3aeb1ef-f999-456c-be30-fa06364a8607" providerId="AD" clId="Web-{42D0884B-EE43-B204-6946-412E29C55333}" dt="2023-05-09T21:40:03.385" v="60"/>
          <pc:sldLayoutMkLst>
            <pc:docMk/>
            <pc:sldMasterMk cId="727429099" sldId="2147483773"/>
            <pc:sldLayoutMk cId="3137917736" sldId="2147483777"/>
          </pc:sldLayoutMkLst>
        </pc:sldLayoutChg>
        <pc:sldLayoutChg chg="add del mod replId">
          <pc:chgData name="Rooney, Chris J." userId="S::roon4169@stthomas.edu::e3aeb1ef-f999-456c-be30-fa06364a8607" providerId="AD" clId="Web-{42D0884B-EE43-B204-6946-412E29C55333}" dt="2023-05-09T21:40:03.385" v="60"/>
          <pc:sldLayoutMkLst>
            <pc:docMk/>
            <pc:sldMasterMk cId="727429099" sldId="2147483773"/>
            <pc:sldLayoutMk cId="2737326081" sldId="2147483778"/>
          </pc:sldLayoutMkLst>
        </pc:sldLayoutChg>
        <pc:sldLayoutChg chg="add del mod replId">
          <pc:chgData name="Rooney, Chris J." userId="S::roon4169@stthomas.edu::e3aeb1ef-f999-456c-be30-fa06364a8607" providerId="AD" clId="Web-{42D0884B-EE43-B204-6946-412E29C55333}" dt="2023-05-09T21:40:03.385" v="60"/>
          <pc:sldLayoutMkLst>
            <pc:docMk/>
            <pc:sldMasterMk cId="727429099" sldId="2147483773"/>
            <pc:sldLayoutMk cId="3849990902" sldId="2147483779"/>
          </pc:sldLayoutMkLst>
        </pc:sldLayoutChg>
        <pc:sldLayoutChg chg="add del mod replId">
          <pc:chgData name="Rooney, Chris J." userId="S::roon4169@stthomas.edu::e3aeb1ef-f999-456c-be30-fa06364a8607" providerId="AD" clId="Web-{42D0884B-EE43-B204-6946-412E29C55333}" dt="2023-05-09T21:40:03.385" v="60"/>
          <pc:sldLayoutMkLst>
            <pc:docMk/>
            <pc:sldMasterMk cId="727429099" sldId="2147483773"/>
            <pc:sldLayoutMk cId="2722951541" sldId="2147483780"/>
          </pc:sldLayoutMkLst>
        </pc:sldLayoutChg>
        <pc:sldLayoutChg chg="add del mod replId">
          <pc:chgData name="Rooney, Chris J." userId="S::roon4169@stthomas.edu::e3aeb1ef-f999-456c-be30-fa06364a8607" providerId="AD" clId="Web-{42D0884B-EE43-B204-6946-412E29C55333}" dt="2023-05-09T21:40:03.385" v="60"/>
          <pc:sldLayoutMkLst>
            <pc:docMk/>
            <pc:sldMasterMk cId="727429099" sldId="2147483773"/>
            <pc:sldLayoutMk cId="3566913743" sldId="2147483781"/>
          </pc:sldLayoutMkLst>
        </pc:sldLayoutChg>
        <pc:sldLayoutChg chg="add del mod replId">
          <pc:chgData name="Rooney, Chris J." userId="S::roon4169@stthomas.edu::e3aeb1ef-f999-456c-be30-fa06364a8607" providerId="AD" clId="Web-{42D0884B-EE43-B204-6946-412E29C55333}" dt="2023-05-09T21:40:03.385" v="60"/>
          <pc:sldLayoutMkLst>
            <pc:docMk/>
            <pc:sldMasterMk cId="727429099" sldId="2147483773"/>
            <pc:sldLayoutMk cId="2579436354" sldId="2147483782"/>
          </pc:sldLayoutMkLst>
        </pc:sldLayoutChg>
        <pc:sldLayoutChg chg="add del mod replId">
          <pc:chgData name="Rooney, Chris J." userId="S::roon4169@stthomas.edu::e3aeb1ef-f999-456c-be30-fa06364a8607" providerId="AD" clId="Web-{42D0884B-EE43-B204-6946-412E29C55333}" dt="2023-05-09T21:40:03.385" v="60"/>
          <pc:sldLayoutMkLst>
            <pc:docMk/>
            <pc:sldMasterMk cId="727429099" sldId="2147483773"/>
            <pc:sldLayoutMk cId="3646587588" sldId="2147483783"/>
          </pc:sldLayoutMkLst>
        </pc:sldLayoutChg>
        <pc:sldLayoutChg chg="add del mod replId">
          <pc:chgData name="Rooney, Chris J." userId="S::roon4169@stthomas.edu::e3aeb1ef-f999-456c-be30-fa06364a8607" providerId="AD" clId="Web-{42D0884B-EE43-B204-6946-412E29C55333}" dt="2023-05-09T21:40:03.385" v="60"/>
          <pc:sldLayoutMkLst>
            <pc:docMk/>
            <pc:sldMasterMk cId="727429099" sldId="2147483773"/>
            <pc:sldLayoutMk cId="2831793969" sldId="2147483784"/>
          </pc:sldLayoutMkLst>
        </pc:sldLayoutChg>
      </pc:sldMasterChg>
      <pc:sldMasterChg chg="add del addSldLayout delSldLayout modSldLayout">
        <pc:chgData name="Rooney, Chris J." userId="S::roon4169@stthomas.edu::e3aeb1ef-f999-456c-be30-fa06364a8607" providerId="AD" clId="Web-{42D0884B-EE43-B204-6946-412E29C55333}" dt="2023-05-09T21:40:27.573" v="77"/>
        <pc:sldMasterMkLst>
          <pc:docMk/>
          <pc:sldMasterMk cId="4009354422" sldId="2147483785"/>
        </pc:sldMasterMkLst>
        <pc:sldLayoutChg chg="add del mod replId">
          <pc:chgData name="Rooney, Chris J." userId="S::roon4169@stthomas.edu::e3aeb1ef-f999-456c-be30-fa06364a8607" providerId="AD" clId="Web-{42D0884B-EE43-B204-6946-412E29C55333}" dt="2023-05-09T21:40:27.573" v="77"/>
          <pc:sldLayoutMkLst>
            <pc:docMk/>
            <pc:sldMasterMk cId="4009354422" sldId="2147483785"/>
            <pc:sldLayoutMk cId="2137943097" sldId="2147483786"/>
          </pc:sldLayoutMkLst>
        </pc:sldLayoutChg>
        <pc:sldLayoutChg chg="add del mod replId">
          <pc:chgData name="Rooney, Chris J." userId="S::roon4169@stthomas.edu::e3aeb1ef-f999-456c-be30-fa06364a8607" providerId="AD" clId="Web-{42D0884B-EE43-B204-6946-412E29C55333}" dt="2023-05-09T21:40:27.573" v="77"/>
          <pc:sldLayoutMkLst>
            <pc:docMk/>
            <pc:sldMasterMk cId="4009354422" sldId="2147483785"/>
            <pc:sldLayoutMk cId="3113536640" sldId="2147483787"/>
          </pc:sldLayoutMkLst>
        </pc:sldLayoutChg>
        <pc:sldLayoutChg chg="add del mod replId">
          <pc:chgData name="Rooney, Chris J." userId="S::roon4169@stthomas.edu::e3aeb1ef-f999-456c-be30-fa06364a8607" providerId="AD" clId="Web-{42D0884B-EE43-B204-6946-412E29C55333}" dt="2023-05-09T21:40:27.573" v="77"/>
          <pc:sldLayoutMkLst>
            <pc:docMk/>
            <pc:sldMasterMk cId="4009354422" sldId="2147483785"/>
            <pc:sldLayoutMk cId="575524207" sldId="2147483788"/>
          </pc:sldLayoutMkLst>
        </pc:sldLayoutChg>
        <pc:sldLayoutChg chg="add del mod replId">
          <pc:chgData name="Rooney, Chris J." userId="S::roon4169@stthomas.edu::e3aeb1ef-f999-456c-be30-fa06364a8607" providerId="AD" clId="Web-{42D0884B-EE43-B204-6946-412E29C55333}" dt="2023-05-09T21:40:27.573" v="77"/>
          <pc:sldLayoutMkLst>
            <pc:docMk/>
            <pc:sldMasterMk cId="4009354422" sldId="2147483785"/>
            <pc:sldLayoutMk cId="932767080" sldId="2147483789"/>
          </pc:sldLayoutMkLst>
        </pc:sldLayoutChg>
        <pc:sldLayoutChg chg="add del mod replId">
          <pc:chgData name="Rooney, Chris J." userId="S::roon4169@stthomas.edu::e3aeb1ef-f999-456c-be30-fa06364a8607" providerId="AD" clId="Web-{42D0884B-EE43-B204-6946-412E29C55333}" dt="2023-05-09T21:40:27.573" v="77"/>
          <pc:sldLayoutMkLst>
            <pc:docMk/>
            <pc:sldMasterMk cId="4009354422" sldId="2147483785"/>
            <pc:sldLayoutMk cId="4169298301" sldId="2147483790"/>
          </pc:sldLayoutMkLst>
        </pc:sldLayoutChg>
        <pc:sldLayoutChg chg="add del mod replId">
          <pc:chgData name="Rooney, Chris J." userId="S::roon4169@stthomas.edu::e3aeb1ef-f999-456c-be30-fa06364a8607" providerId="AD" clId="Web-{42D0884B-EE43-B204-6946-412E29C55333}" dt="2023-05-09T21:40:27.573" v="77"/>
          <pc:sldLayoutMkLst>
            <pc:docMk/>
            <pc:sldMasterMk cId="4009354422" sldId="2147483785"/>
            <pc:sldLayoutMk cId="573643643" sldId="2147483791"/>
          </pc:sldLayoutMkLst>
        </pc:sldLayoutChg>
        <pc:sldLayoutChg chg="add del mod replId">
          <pc:chgData name="Rooney, Chris J." userId="S::roon4169@stthomas.edu::e3aeb1ef-f999-456c-be30-fa06364a8607" providerId="AD" clId="Web-{42D0884B-EE43-B204-6946-412E29C55333}" dt="2023-05-09T21:40:27.573" v="77"/>
          <pc:sldLayoutMkLst>
            <pc:docMk/>
            <pc:sldMasterMk cId="4009354422" sldId="2147483785"/>
            <pc:sldLayoutMk cId="1117625460" sldId="2147483792"/>
          </pc:sldLayoutMkLst>
        </pc:sldLayoutChg>
        <pc:sldLayoutChg chg="add del mod replId">
          <pc:chgData name="Rooney, Chris J." userId="S::roon4169@stthomas.edu::e3aeb1ef-f999-456c-be30-fa06364a8607" providerId="AD" clId="Web-{42D0884B-EE43-B204-6946-412E29C55333}" dt="2023-05-09T21:40:27.573" v="77"/>
          <pc:sldLayoutMkLst>
            <pc:docMk/>
            <pc:sldMasterMk cId="4009354422" sldId="2147483785"/>
            <pc:sldLayoutMk cId="1686337342" sldId="2147483793"/>
          </pc:sldLayoutMkLst>
        </pc:sldLayoutChg>
        <pc:sldLayoutChg chg="add del mod replId">
          <pc:chgData name="Rooney, Chris J." userId="S::roon4169@stthomas.edu::e3aeb1ef-f999-456c-be30-fa06364a8607" providerId="AD" clId="Web-{42D0884B-EE43-B204-6946-412E29C55333}" dt="2023-05-09T21:40:27.573" v="77"/>
          <pc:sldLayoutMkLst>
            <pc:docMk/>
            <pc:sldMasterMk cId="4009354422" sldId="2147483785"/>
            <pc:sldLayoutMk cId="4063016261" sldId="2147483794"/>
          </pc:sldLayoutMkLst>
        </pc:sldLayoutChg>
        <pc:sldLayoutChg chg="add del mod replId">
          <pc:chgData name="Rooney, Chris J." userId="S::roon4169@stthomas.edu::e3aeb1ef-f999-456c-be30-fa06364a8607" providerId="AD" clId="Web-{42D0884B-EE43-B204-6946-412E29C55333}" dt="2023-05-09T21:40:27.573" v="77"/>
          <pc:sldLayoutMkLst>
            <pc:docMk/>
            <pc:sldMasterMk cId="4009354422" sldId="2147483785"/>
            <pc:sldLayoutMk cId="1413169488" sldId="2147483795"/>
          </pc:sldLayoutMkLst>
        </pc:sldLayoutChg>
        <pc:sldLayoutChg chg="add del mod replId">
          <pc:chgData name="Rooney, Chris J." userId="S::roon4169@stthomas.edu::e3aeb1ef-f999-456c-be30-fa06364a8607" providerId="AD" clId="Web-{42D0884B-EE43-B204-6946-412E29C55333}" dt="2023-05-09T21:40:27.573" v="77"/>
          <pc:sldLayoutMkLst>
            <pc:docMk/>
            <pc:sldMasterMk cId="4009354422" sldId="2147483785"/>
            <pc:sldLayoutMk cId="2019255753" sldId="2147483796"/>
          </pc:sldLayoutMkLst>
        </pc:sldLayoutChg>
      </pc:sldMasterChg>
      <pc:sldMasterChg chg="add del replId addSldLayout delSldLayout">
        <pc:chgData name="Rooney, Chris J." userId="S::roon4169@stthomas.edu::e3aeb1ef-f999-456c-be30-fa06364a8607" providerId="AD" clId="Web-{42D0884B-EE43-B204-6946-412E29C55333}" dt="2023-05-09T21:40:15.636" v="66"/>
        <pc:sldMasterMkLst>
          <pc:docMk/>
          <pc:sldMasterMk cId="2271826131" sldId="2147483797"/>
        </pc:sldMasterMkLst>
        <pc:sldLayoutChg chg="add del">
          <pc:chgData name="Rooney, Chris J." userId="S::roon4169@stthomas.edu::e3aeb1ef-f999-456c-be30-fa06364a8607" providerId="AD" clId="Web-{42D0884B-EE43-B204-6946-412E29C55333}" dt="2023-05-09T21:40:15.636" v="66"/>
          <pc:sldLayoutMkLst>
            <pc:docMk/>
            <pc:sldMasterMk cId="2271826131" sldId="2147483797"/>
            <pc:sldLayoutMk cId="231342039" sldId="2147483798"/>
          </pc:sldLayoutMkLst>
        </pc:sldLayoutChg>
        <pc:sldLayoutChg chg="add del replId">
          <pc:chgData name="Rooney, Chris J." userId="S::roon4169@stthomas.edu::e3aeb1ef-f999-456c-be30-fa06364a8607" providerId="AD" clId="Web-{42D0884B-EE43-B204-6946-412E29C55333}" dt="2023-05-09T21:40:15.636" v="66"/>
          <pc:sldLayoutMkLst>
            <pc:docMk/>
            <pc:sldMasterMk cId="2271826131" sldId="2147483797"/>
            <pc:sldLayoutMk cId="3407341009" sldId="2147483799"/>
          </pc:sldLayoutMkLst>
        </pc:sldLayoutChg>
        <pc:sldLayoutChg chg="add del replId">
          <pc:chgData name="Rooney, Chris J." userId="S::roon4169@stthomas.edu::e3aeb1ef-f999-456c-be30-fa06364a8607" providerId="AD" clId="Web-{42D0884B-EE43-B204-6946-412E29C55333}" dt="2023-05-09T21:40:15.636" v="66"/>
          <pc:sldLayoutMkLst>
            <pc:docMk/>
            <pc:sldMasterMk cId="2271826131" sldId="2147483797"/>
            <pc:sldLayoutMk cId="1531081218" sldId="2147483800"/>
          </pc:sldLayoutMkLst>
        </pc:sldLayoutChg>
        <pc:sldLayoutChg chg="add del replId">
          <pc:chgData name="Rooney, Chris J." userId="S::roon4169@stthomas.edu::e3aeb1ef-f999-456c-be30-fa06364a8607" providerId="AD" clId="Web-{42D0884B-EE43-B204-6946-412E29C55333}" dt="2023-05-09T21:40:15.636" v="66"/>
          <pc:sldLayoutMkLst>
            <pc:docMk/>
            <pc:sldMasterMk cId="2271826131" sldId="2147483797"/>
            <pc:sldLayoutMk cId="1129542485" sldId="2147483801"/>
          </pc:sldLayoutMkLst>
        </pc:sldLayoutChg>
        <pc:sldLayoutChg chg="add del replId">
          <pc:chgData name="Rooney, Chris J." userId="S::roon4169@stthomas.edu::e3aeb1ef-f999-456c-be30-fa06364a8607" providerId="AD" clId="Web-{42D0884B-EE43-B204-6946-412E29C55333}" dt="2023-05-09T21:40:15.636" v="66"/>
          <pc:sldLayoutMkLst>
            <pc:docMk/>
            <pc:sldMasterMk cId="2271826131" sldId="2147483797"/>
            <pc:sldLayoutMk cId="1864908735" sldId="2147483802"/>
          </pc:sldLayoutMkLst>
        </pc:sldLayoutChg>
        <pc:sldLayoutChg chg="add del replId">
          <pc:chgData name="Rooney, Chris J." userId="S::roon4169@stthomas.edu::e3aeb1ef-f999-456c-be30-fa06364a8607" providerId="AD" clId="Web-{42D0884B-EE43-B204-6946-412E29C55333}" dt="2023-05-09T21:40:15.636" v="66"/>
          <pc:sldLayoutMkLst>
            <pc:docMk/>
            <pc:sldMasterMk cId="2271826131" sldId="2147483797"/>
            <pc:sldLayoutMk cId="1989893595" sldId="2147483803"/>
          </pc:sldLayoutMkLst>
        </pc:sldLayoutChg>
        <pc:sldLayoutChg chg="add del replId">
          <pc:chgData name="Rooney, Chris J." userId="S::roon4169@stthomas.edu::e3aeb1ef-f999-456c-be30-fa06364a8607" providerId="AD" clId="Web-{42D0884B-EE43-B204-6946-412E29C55333}" dt="2023-05-09T21:40:15.636" v="66"/>
          <pc:sldLayoutMkLst>
            <pc:docMk/>
            <pc:sldMasterMk cId="2271826131" sldId="2147483797"/>
            <pc:sldLayoutMk cId="1448374243" sldId="2147483804"/>
          </pc:sldLayoutMkLst>
        </pc:sldLayoutChg>
        <pc:sldLayoutChg chg="add del replId">
          <pc:chgData name="Rooney, Chris J." userId="S::roon4169@stthomas.edu::e3aeb1ef-f999-456c-be30-fa06364a8607" providerId="AD" clId="Web-{42D0884B-EE43-B204-6946-412E29C55333}" dt="2023-05-09T21:40:15.636" v="66"/>
          <pc:sldLayoutMkLst>
            <pc:docMk/>
            <pc:sldMasterMk cId="2271826131" sldId="2147483797"/>
            <pc:sldLayoutMk cId="1348575987" sldId="2147483805"/>
          </pc:sldLayoutMkLst>
        </pc:sldLayoutChg>
        <pc:sldLayoutChg chg="add del replId">
          <pc:chgData name="Rooney, Chris J." userId="S::roon4169@stthomas.edu::e3aeb1ef-f999-456c-be30-fa06364a8607" providerId="AD" clId="Web-{42D0884B-EE43-B204-6946-412E29C55333}" dt="2023-05-09T21:40:15.636" v="66"/>
          <pc:sldLayoutMkLst>
            <pc:docMk/>
            <pc:sldMasterMk cId="2271826131" sldId="2147483797"/>
            <pc:sldLayoutMk cId="1328055485" sldId="2147483806"/>
          </pc:sldLayoutMkLst>
        </pc:sldLayoutChg>
        <pc:sldLayoutChg chg="add del replId">
          <pc:chgData name="Rooney, Chris J." userId="S::roon4169@stthomas.edu::e3aeb1ef-f999-456c-be30-fa06364a8607" providerId="AD" clId="Web-{42D0884B-EE43-B204-6946-412E29C55333}" dt="2023-05-09T21:40:15.636" v="66"/>
          <pc:sldLayoutMkLst>
            <pc:docMk/>
            <pc:sldMasterMk cId="2271826131" sldId="2147483797"/>
            <pc:sldLayoutMk cId="1442516498" sldId="2147483807"/>
          </pc:sldLayoutMkLst>
        </pc:sldLayoutChg>
        <pc:sldLayoutChg chg="add del replId">
          <pc:chgData name="Rooney, Chris J." userId="S::roon4169@stthomas.edu::e3aeb1ef-f999-456c-be30-fa06364a8607" providerId="AD" clId="Web-{42D0884B-EE43-B204-6946-412E29C55333}" dt="2023-05-09T21:40:15.636" v="66"/>
          <pc:sldLayoutMkLst>
            <pc:docMk/>
            <pc:sldMasterMk cId="2271826131" sldId="2147483797"/>
            <pc:sldLayoutMk cId="655422790" sldId="2147483808"/>
          </pc:sldLayoutMkLst>
        </pc:sldLayoutChg>
      </pc:sldMasterChg>
      <pc:sldMasterChg chg="add del addSldLayout delSldLayout">
        <pc:chgData name="Rooney, Chris J." userId="S::roon4169@stthomas.edu::e3aeb1ef-f999-456c-be30-fa06364a8607" providerId="AD" clId="Web-{42D0884B-EE43-B204-6946-412E29C55333}" dt="2023-05-09T21:40:17.370" v="72"/>
        <pc:sldMasterMkLst>
          <pc:docMk/>
          <pc:sldMasterMk cId="2220649653" sldId="2147483810"/>
        </pc:sldMasterMkLst>
        <pc:sldLayoutChg chg="add del">
          <pc:chgData name="Rooney, Chris J." userId="S::roon4169@stthomas.edu::e3aeb1ef-f999-456c-be30-fa06364a8607" providerId="AD" clId="Web-{42D0884B-EE43-B204-6946-412E29C55333}" dt="2023-05-09T21:40:17.370" v="72"/>
          <pc:sldLayoutMkLst>
            <pc:docMk/>
            <pc:sldMasterMk cId="2220649653" sldId="2147483810"/>
            <pc:sldLayoutMk cId="1465046025" sldId="2147483799"/>
          </pc:sldLayoutMkLst>
        </pc:sldLayoutChg>
        <pc:sldLayoutChg chg="add del">
          <pc:chgData name="Rooney, Chris J." userId="S::roon4169@stthomas.edu::e3aeb1ef-f999-456c-be30-fa06364a8607" providerId="AD" clId="Web-{42D0884B-EE43-B204-6946-412E29C55333}" dt="2023-05-09T21:40:17.370" v="72"/>
          <pc:sldLayoutMkLst>
            <pc:docMk/>
            <pc:sldMasterMk cId="2220649653" sldId="2147483810"/>
            <pc:sldLayoutMk cId="545970522" sldId="2147483800"/>
          </pc:sldLayoutMkLst>
        </pc:sldLayoutChg>
        <pc:sldLayoutChg chg="add del">
          <pc:chgData name="Rooney, Chris J." userId="S::roon4169@stthomas.edu::e3aeb1ef-f999-456c-be30-fa06364a8607" providerId="AD" clId="Web-{42D0884B-EE43-B204-6946-412E29C55333}" dt="2023-05-09T21:40:17.370" v="72"/>
          <pc:sldLayoutMkLst>
            <pc:docMk/>
            <pc:sldMasterMk cId="2220649653" sldId="2147483810"/>
            <pc:sldLayoutMk cId="2187301711" sldId="2147483801"/>
          </pc:sldLayoutMkLst>
        </pc:sldLayoutChg>
        <pc:sldLayoutChg chg="add del">
          <pc:chgData name="Rooney, Chris J." userId="S::roon4169@stthomas.edu::e3aeb1ef-f999-456c-be30-fa06364a8607" providerId="AD" clId="Web-{42D0884B-EE43-B204-6946-412E29C55333}" dt="2023-05-09T21:40:17.370" v="72"/>
          <pc:sldLayoutMkLst>
            <pc:docMk/>
            <pc:sldMasterMk cId="2220649653" sldId="2147483810"/>
            <pc:sldLayoutMk cId="2284667790" sldId="2147483802"/>
          </pc:sldLayoutMkLst>
        </pc:sldLayoutChg>
        <pc:sldLayoutChg chg="add del">
          <pc:chgData name="Rooney, Chris J." userId="S::roon4169@stthomas.edu::e3aeb1ef-f999-456c-be30-fa06364a8607" providerId="AD" clId="Web-{42D0884B-EE43-B204-6946-412E29C55333}" dt="2023-05-09T21:40:17.370" v="72"/>
          <pc:sldLayoutMkLst>
            <pc:docMk/>
            <pc:sldMasterMk cId="2220649653" sldId="2147483810"/>
            <pc:sldLayoutMk cId="3397513976" sldId="2147483803"/>
          </pc:sldLayoutMkLst>
        </pc:sldLayoutChg>
        <pc:sldLayoutChg chg="add del">
          <pc:chgData name="Rooney, Chris J." userId="S::roon4169@stthomas.edu::e3aeb1ef-f999-456c-be30-fa06364a8607" providerId="AD" clId="Web-{42D0884B-EE43-B204-6946-412E29C55333}" dt="2023-05-09T21:40:17.370" v="72"/>
          <pc:sldLayoutMkLst>
            <pc:docMk/>
            <pc:sldMasterMk cId="2220649653" sldId="2147483810"/>
            <pc:sldLayoutMk cId="3088732337" sldId="2147483804"/>
          </pc:sldLayoutMkLst>
        </pc:sldLayoutChg>
        <pc:sldLayoutChg chg="add del">
          <pc:chgData name="Rooney, Chris J." userId="S::roon4169@stthomas.edu::e3aeb1ef-f999-456c-be30-fa06364a8607" providerId="AD" clId="Web-{42D0884B-EE43-B204-6946-412E29C55333}" dt="2023-05-09T21:40:17.370" v="72"/>
          <pc:sldLayoutMkLst>
            <pc:docMk/>
            <pc:sldMasterMk cId="2220649653" sldId="2147483810"/>
            <pc:sldLayoutMk cId="3109783258" sldId="2147483805"/>
          </pc:sldLayoutMkLst>
        </pc:sldLayoutChg>
        <pc:sldLayoutChg chg="add del">
          <pc:chgData name="Rooney, Chris J." userId="S::roon4169@stthomas.edu::e3aeb1ef-f999-456c-be30-fa06364a8607" providerId="AD" clId="Web-{42D0884B-EE43-B204-6946-412E29C55333}" dt="2023-05-09T21:40:17.370" v="72"/>
          <pc:sldLayoutMkLst>
            <pc:docMk/>
            <pc:sldMasterMk cId="2220649653" sldId="2147483810"/>
            <pc:sldLayoutMk cId="1878690860" sldId="2147483806"/>
          </pc:sldLayoutMkLst>
        </pc:sldLayoutChg>
        <pc:sldLayoutChg chg="add del">
          <pc:chgData name="Rooney, Chris J." userId="S::roon4169@stthomas.edu::e3aeb1ef-f999-456c-be30-fa06364a8607" providerId="AD" clId="Web-{42D0884B-EE43-B204-6946-412E29C55333}" dt="2023-05-09T21:40:17.370" v="72"/>
          <pc:sldLayoutMkLst>
            <pc:docMk/>
            <pc:sldMasterMk cId="2220649653" sldId="2147483810"/>
            <pc:sldLayoutMk cId="449716351" sldId="2147483807"/>
          </pc:sldLayoutMkLst>
        </pc:sldLayoutChg>
        <pc:sldLayoutChg chg="add del">
          <pc:chgData name="Rooney, Chris J." userId="S::roon4169@stthomas.edu::e3aeb1ef-f999-456c-be30-fa06364a8607" providerId="AD" clId="Web-{42D0884B-EE43-B204-6946-412E29C55333}" dt="2023-05-09T21:40:17.370" v="72"/>
          <pc:sldLayoutMkLst>
            <pc:docMk/>
            <pc:sldMasterMk cId="2220649653" sldId="2147483810"/>
            <pc:sldLayoutMk cId="172233699" sldId="2147483808"/>
          </pc:sldLayoutMkLst>
        </pc:sldLayoutChg>
        <pc:sldLayoutChg chg="add del">
          <pc:chgData name="Rooney, Chris J." userId="S::roon4169@stthomas.edu::e3aeb1ef-f999-456c-be30-fa06364a8607" providerId="AD" clId="Web-{42D0884B-EE43-B204-6946-412E29C55333}" dt="2023-05-09T21:40:17.370" v="72"/>
          <pc:sldLayoutMkLst>
            <pc:docMk/>
            <pc:sldMasterMk cId="2220649653" sldId="2147483810"/>
            <pc:sldLayoutMk cId="2259716501" sldId="2147483809"/>
          </pc:sldLayoutMkLst>
        </pc:sldLayoutChg>
      </pc:sldMasterChg>
      <pc:sldMasterChg chg="add del addSldLayout delSldLayout">
        <pc:chgData name="Rooney, Chris J." userId="S::roon4169@stthomas.edu::e3aeb1ef-f999-456c-be30-fa06364a8607" providerId="AD" clId="Web-{42D0884B-EE43-B204-6946-412E29C55333}" dt="2023-05-09T21:40:22.839" v="74"/>
        <pc:sldMasterMkLst>
          <pc:docMk/>
          <pc:sldMasterMk cId="4040263264" sldId="2147483823"/>
        </pc:sldMasterMkLst>
        <pc:sldLayoutChg chg="add del">
          <pc:chgData name="Rooney, Chris J." userId="S::roon4169@stthomas.edu::e3aeb1ef-f999-456c-be30-fa06364a8607" providerId="AD" clId="Web-{42D0884B-EE43-B204-6946-412E29C55333}" dt="2023-05-09T21:40:22.839" v="74"/>
          <pc:sldLayoutMkLst>
            <pc:docMk/>
            <pc:sldMasterMk cId="4040263264" sldId="2147483823"/>
            <pc:sldLayoutMk cId="1876571840" sldId="2147483812"/>
          </pc:sldLayoutMkLst>
        </pc:sldLayoutChg>
        <pc:sldLayoutChg chg="add del">
          <pc:chgData name="Rooney, Chris J." userId="S::roon4169@stthomas.edu::e3aeb1ef-f999-456c-be30-fa06364a8607" providerId="AD" clId="Web-{42D0884B-EE43-B204-6946-412E29C55333}" dt="2023-05-09T21:40:22.839" v="74"/>
          <pc:sldLayoutMkLst>
            <pc:docMk/>
            <pc:sldMasterMk cId="4040263264" sldId="2147483823"/>
            <pc:sldLayoutMk cId="1066753078" sldId="2147483813"/>
          </pc:sldLayoutMkLst>
        </pc:sldLayoutChg>
        <pc:sldLayoutChg chg="add del">
          <pc:chgData name="Rooney, Chris J." userId="S::roon4169@stthomas.edu::e3aeb1ef-f999-456c-be30-fa06364a8607" providerId="AD" clId="Web-{42D0884B-EE43-B204-6946-412E29C55333}" dt="2023-05-09T21:40:22.839" v="74"/>
          <pc:sldLayoutMkLst>
            <pc:docMk/>
            <pc:sldMasterMk cId="4040263264" sldId="2147483823"/>
            <pc:sldLayoutMk cId="2815972174" sldId="2147483814"/>
          </pc:sldLayoutMkLst>
        </pc:sldLayoutChg>
        <pc:sldLayoutChg chg="add del">
          <pc:chgData name="Rooney, Chris J." userId="S::roon4169@stthomas.edu::e3aeb1ef-f999-456c-be30-fa06364a8607" providerId="AD" clId="Web-{42D0884B-EE43-B204-6946-412E29C55333}" dt="2023-05-09T21:40:22.839" v="74"/>
          <pc:sldLayoutMkLst>
            <pc:docMk/>
            <pc:sldMasterMk cId="4040263264" sldId="2147483823"/>
            <pc:sldLayoutMk cId="2613054586" sldId="2147483815"/>
          </pc:sldLayoutMkLst>
        </pc:sldLayoutChg>
        <pc:sldLayoutChg chg="add del">
          <pc:chgData name="Rooney, Chris J." userId="S::roon4169@stthomas.edu::e3aeb1ef-f999-456c-be30-fa06364a8607" providerId="AD" clId="Web-{42D0884B-EE43-B204-6946-412E29C55333}" dt="2023-05-09T21:40:22.839" v="74"/>
          <pc:sldLayoutMkLst>
            <pc:docMk/>
            <pc:sldMasterMk cId="4040263264" sldId="2147483823"/>
            <pc:sldLayoutMk cId="1585510905" sldId="2147483816"/>
          </pc:sldLayoutMkLst>
        </pc:sldLayoutChg>
        <pc:sldLayoutChg chg="add del">
          <pc:chgData name="Rooney, Chris J." userId="S::roon4169@stthomas.edu::e3aeb1ef-f999-456c-be30-fa06364a8607" providerId="AD" clId="Web-{42D0884B-EE43-B204-6946-412E29C55333}" dt="2023-05-09T21:40:22.839" v="74"/>
          <pc:sldLayoutMkLst>
            <pc:docMk/>
            <pc:sldMasterMk cId="4040263264" sldId="2147483823"/>
            <pc:sldLayoutMk cId="1305739157" sldId="2147483817"/>
          </pc:sldLayoutMkLst>
        </pc:sldLayoutChg>
        <pc:sldLayoutChg chg="add del">
          <pc:chgData name="Rooney, Chris J." userId="S::roon4169@stthomas.edu::e3aeb1ef-f999-456c-be30-fa06364a8607" providerId="AD" clId="Web-{42D0884B-EE43-B204-6946-412E29C55333}" dt="2023-05-09T21:40:22.839" v="74"/>
          <pc:sldLayoutMkLst>
            <pc:docMk/>
            <pc:sldMasterMk cId="4040263264" sldId="2147483823"/>
            <pc:sldLayoutMk cId="3360359089" sldId="2147483818"/>
          </pc:sldLayoutMkLst>
        </pc:sldLayoutChg>
        <pc:sldLayoutChg chg="add del">
          <pc:chgData name="Rooney, Chris J." userId="S::roon4169@stthomas.edu::e3aeb1ef-f999-456c-be30-fa06364a8607" providerId="AD" clId="Web-{42D0884B-EE43-B204-6946-412E29C55333}" dt="2023-05-09T21:40:22.839" v="74"/>
          <pc:sldLayoutMkLst>
            <pc:docMk/>
            <pc:sldMasterMk cId="4040263264" sldId="2147483823"/>
            <pc:sldLayoutMk cId="613647484" sldId="2147483819"/>
          </pc:sldLayoutMkLst>
        </pc:sldLayoutChg>
        <pc:sldLayoutChg chg="add del">
          <pc:chgData name="Rooney, Chris J." userId="S::roon4169@stthomas.edu::e3aeb1ef-f999-456c-be30-fa06364a8607" providerId="AD" clId="Web-{42D0884B-EE43-B204-6946-412E29C55333}" dt="2023-05-09T21:40:22.839" v="74"/>
          <pc:sldLayoutMkLst>
            <pc:docMk/>
            <pc:sldMasterMk cId="4040263264" sldId="2147483823"/>
            <pc:sldLayoutMk cId="3533979770" sldId="2147483820"/>
          </pc:sldLayoutMkLst>
        </pc:sldLayoutChg>
        <pc:sldLayoutChg chg="add del">
          <pc:chgData name="Rooney, Chris J." userId="S::roon4169@stthomas.edu::e3aeb1ef-f999-456c-be30-fa06364a8607" providerId="AD" clId="Web-{42D0884B-EE43-B204-6946-412E29C55333}" dt="2023-05-09T21:40:22.839" v="74"/>
          <pc:sldLayoutMkLst>
            <pc:docMk/>
            <pc:sldMasterMk cId="4040263264" sldId="2147483823"/>
            <pc:sldLayoutMk cId="2210006995" sldId="2147483821"/>
          </pc:sldLayoutMkLst>
        </pc:sldLayoutChg>
        <pc:sldLayoutChg chg="add del">
          <pc:chgData name="Rooney, Chris J." userId="S::roon4169@stthomas.edu::e3aeb1ef-f999-456c-be30-fa06364a8607" providerId="AD" clId="Web-{42D0884B-EE43-B204-6946-412E29C55333}" dt="2023-05-09T21:40:22.839" v="74"/>
          <pc:sldLayoutMkLst>
            <pc:docMk/>
            <pc:sldMasterMk cId="4040263264" sldId="2147483823"/>
            <pc:sldLayoutMk cId="1221058220" sldId="2147483822"/>
          </pc:sldLayoutMkLst>
        </pc:sldLayoutChg>
      </pc:sldMasterChg>
      <pc:sldMasterChg chg="add del addSldLayout delSldLayout">
        <pc:chgData name="Rooney, Chris J." userId="S::roon4169@stthomas.edu::e3aeb1ef-f999-456c-be30-fa06364a8607" providerId="AD" clId="Web-{42D0884B-EE43-B204-6946-412E29C55333}" dt="2023-05-09T21:40:27.511" v="76"/>
        <pc:sldMasterMkLst>
          <pc:docMk/>
          <pc:sldMasterMk cId="265464242" sldId="2147483875"/>
        </pc:sldMasterMkLst>
        <pc:sldLayoutChg chg="add del">
          <pc:chgData name="Rooney, Chris J." userId="S::roon4169@stthomas.edu::e3aeb1ef-f999-456c-be30-fa06364a8607" providerId="AD" clId="Web-{42D0884B-EE43-B204-6946-412E29C55333}" dt="2023-05-09T21:40:27.511" v="76"/>
          <pc:sldLayoutMkLst>
            <pc:docMk/>
            <pc:sldMasterMk cId="265464242" sldId="2147483875"/>
            <pc:sldLayoutMk cId="1319590442" sldId="2147483864"/>
          </pc:sldLayoutMkLst>
        </pc:sldLayoutChg>
        <pc:sldLayoutChg chg="add del">
          <pc:chgData name="Rooney, Chris J." userId="S::roon4169@stthomas.edu::e3aeb1ef-f999-456c-be30-fa06364a8607" providerId="AD" clId="Web-{42D0884B-EE43-B204-6946-412E29C55333}" dt="2023-05-09T21:40:27.511" v="76"/>
          <pc:sldLayoutMkLst>
            <pc:docMk/>
            <pc:sldMasterMk cId="265464242" sldId="2147483875"/>
            <pc:sldLayoutMk cId="3578809805" sldId="2147483865"/>
          </pc:sldLayoutMkLst>
        </pc:sldLayoutChg>
        <pc:sldLayoutChg chg="add del">
          <pc:chgData name="Rooney, Chris J." userId="S::roon4169@stthomas.edu::e3aeb1ef-f999-456c-be30-fa06364a8607" providerId="AD" clId="Web-{42D0884B-EE43-B204-6946-412E29C55333}" dt="2023-05-09T21:40:27.511" v="76"/>
          <pc:sldLayoutMkLst>
            <pc:docMk/>
            <pc:sldMasterMk cId="265464242" sldId="2147483875"/>
            <pc:sldLayoutMk cId="1638830536" sldId="2147483866"/>
          </pc:sldLayoutMkLst>
        </pc:sldLayoutChg>
        <pc:sldLayoutChg chg="add del">
          <pc:chgData name="Rooney, Chris J." userId="S::roon4169@stthomas.edu::e3aeb1ef-f999-456c-be30-fa06364a8607" providerId="AD" clId="Web-{42D0884B-EE43-B204-6946-412E29C55333}" dt="2023-05-09T21:40:27.511" v="76"/>
          <pc:sldLayoutMkLst>
            <pc:docMk/>
            <pc:sldMasterMk cId="265464242" sldId="2147483875"/>
            <pc:sldLayoutMk cId="3862233847" sldId="2147483867"/>
          </pc:sldLayoutMkLst>
        </pc:sldLayoutChg>
        <pc:sldLayoutChg chg="add del">
          <pc:chgData name="Rooney, Chris J." userId="S::roon4169@stthomas.edu::e3aeb1ef-f999-456c-be30-fa06364a8607" providerId="AD" clId="Web-{42D0884B-EE43-B204-6946-412E29C55333}" dt="2023-05-09T21:40:27.511" v="76"/>
          <pc:sldLayoutMkLst>
            <pc:docMk/>
            <pc:sldMasterMk cId="265464242" sldId="2147483875"/>
            <pc:sldLayoutMk cId="1288754445" sldId="2147483868"/>
          </pc:sldLayoutMkLst>
        </pc:sldLayoutChg>
        <pc:sldLayoutChg chg="add del">
          <pc:chgData name="Rooney, Chris J." userId="S::roon4169@stthomas.edu::e3aeb1ef-f999-456c-be30-fa06364a8607" providerId="AD" clId="Web-{42D0884B-EE43-B204-6946-412E29C55333}" dt="2023-05-09T21:40:27.511" v="76"/>
          <pc:sldLayoutMkLst>
            <pc:docMk/>
            <pc:sldMasterMk cId="265464242" sldId="2147483875"/>
            <pc:sldLayoutMk cId="1415463577" sldId="2147483869"/>
          </pc:sldLayoutMkLst>
        </pc:sldLayoutChg>
        <pc:sldLayoutChg chg="add del">
          <pc:chgData name="Rooney, Chris J." userId="S::roon4169@stthomas.edu::e3aeb1ef-f999-456c-be30-fa06364a8607" providerId="AD" clId="Web-{42D0884B-EE43-B204-6946-412E29C55333}" dt="2023-05-09T21:40:27.511" v="76"/>
          <pc:sldLayoutMkLst>
            <pc:docMk/>
            <pc:sldMasterMk cId="265464242" sldId="2147483875"/>
            <pc:sldLayoutMk cId="3248804056" sldId="2147483870"/>
          </pc:sldLayoutMkLst>
        </pc:sldLayoutChg>
        <pc:sldLayoutChg chg="add del">
          <pc:chgData name="Rooney, Chris J." userId="S::roon4169@stthomas.edu::e3aeb1ef-f999-456c-be30-fa06364a8607" providerId="AD" clId="Web-{42D0884B-EE43-B204-6946-412E29C55333}" dt="2023-05-09T21:40:27.511" v="76"/>
          <pc:sldLayoutMkLst>
            <pc:docMk/>
            <pc:sldMasterMk cId="265464242" sldId="2147483875"/>
            <pc:sldLayoutMk cId="3081970878" sldId="2147483871"/>
          </pc:sldLayoutMkLst>
        </pc:sldLayoutChg>
        <pc:sldLayoutChg chg="add del">
          <pc:chgData name="Rooney, Chris J." userId="S::roon4169@stthomas.edu::e3aeb1ef-f999-456c-be30-fa06364a8607" providerId="AD" clId="Web-{42D0884B-EE43-B204-6946-412E29C55333}" dt="2023-05-09T21:40:27.511" v="76"/>
          <pc:sldLayoutMkLst>
            <pc:docMk/>
            <pc:sldMasterMk cId="265464242" sldId="2147483875"/>
            <pc:sldLayoutMk cId="518077403" sldId="2147483872"/>
          </pc:sldLayoutMkLst>
        </pc:sldLayoutChg>
        <pc:sldLayoutChg chg="add del">
          <pc:chgData name="Rooney, Chris J." userId="S::roon4169@stthomas.edu::e3aeb1ef-f999-456c-be30-fa06364a8607" providerId="AD" clId="Web-{42D0884B-EE43-B204-6946-412E29C55333}" dt="2023-05-09T21:40:27.511" v="76"/>
          <pc:sldLayoutMkLst>
            <pc:docMk/>
            <pc:sldMasterMk cId="265464242" sldId="2147483875"/>
            <pc:sldLayoutMk cId="741062800" sldId="2147483873"/>
          </pc:sldLayoutMkLst>
        </pc:sldLayoutChg>
        <pc:sldLayoutChg chg="add del">
          <pc:chgData name="Rooney, Chris J." userId="S::roon4169@stthomas.edu::e3aeb1ef-f999-456c-be30-fa06364a8607" providerId="AD" clId="Web-{42D0884B-EE43-B204-6946-412E29C55333}" dt="2023-05-09T21:40:27.511" v="76"/>
          <pc:sldLayoutMkLst>
            <pc:docMk/>
            <pc:sldMasterMk cId="265464242" sldId="2147483875"/>
            <pc:sldLayoutMk cId="1939439409" sldId="2147483874"/>
          </pc:sldLayoutMkLst>
        </pc:sldLayoutChg>
      </pc:sldMasterChg>
      <pc:sldMasterChg chg="add del addSldLayout delSldLayout">
        <pc:chgData name="Rooney, Chris J." userId="S::roon4169@stthomas.edu::e3aeb1ef-f999-456c-be30-fa06364a8607" providerId="AD" clId="Web-{42D0884B-EE43-B204-6946-412E29C55333}" dt="2023-05-09T21:40:37.230" v="78"/>
        <pc:sldMasterMkLst>
          <pc:docMk/>
          <pc:sldMasterMk cId="3487931411" sldId="2147483888"/>
        </pc:sldMasterMkLst>
        <pc:sldLayoutChg chg="add del">
          <pc:chgData name="Rooney, Chris J." userId="S::roon4169@stthomas.edu::e3aeb1ef-f999-456c-be30-fa06364a8607" providerId="AD" clId="Web-{42D0884B-EE43-B204-6946-412E29C55333}" dt="2023-05-09T21:40:37.230" v="78"/>
          <pc:sldLayoutMkLst>
            <pc:docMk/>
            <pc:sldMasterMk cId="3487931411" sldId="2147483888"/>
            <pc:sldLayoutMk cId="994946629" sldId="2147483877"/>
          </pc:sldLayoutMkLst>
        </pc:sldLayoutChg>
        <pc:sldLayoutChg chg="add del">
          <pc:chgData name="Rooney, Chris J." userId="S::roon4169@stthomas.edu::e3aeb1ef-f999-456c-be30-fa06364a8607" providerId="AD" clId="Web-{42D0884B-EE43-B204-6946-412E29C55333}" dt="2023-05-09T21:40:37.230" v="78"/>
          <pc:sldLayoutMkLst>
            <pc:docMk/>
            <pc:sldMasterMk cId="3487931411" sldId="2147483888"/>
            <pc:sldLayoutMk cId="2730413639" sldId="2147483878"/>
          </pc:sldLayoutMkLst>
        </pc:sldLayoutChg>
        <pc:sldLayoutChg chg="add del">
          <pc:chgData name="Rooney, Chris J." userId="S::roon4169@stthomas.edu::e3aeb1ef-f999-456c-be30-fa06364a8607" providerId="AD" clId="Web-{42D0884B-EE43-B204-6946-412E29C55333}" dt="2023-05-09T21:40:37.230" v="78"/>
          <pc:sldLayoutMkLst>
            <pc:docMk/>
            <pc:sldMasterMk cId="3487931411" sldId="2147483888"/>
            <pc:sldLayoutMk cId="3239024899" sldId="2147483879"/>
          </pc:sldLayoutMkLst>
        </pc:sldLayoutChg>
        <pc:sldLayoutChg chg="add del">
          <pc:chgData name="Rooney, Chris J." userId="S::roon4169@stthomas.edu::e3aeb1ef-f999-456c-be30-fa06364a8607" providerId="AD" clId="Web-{42D0884B-EE43-B204-6946-412E29C55333}" dt="2023-05-09T21:40:37.230" v="78"/>
          <pc:sldLayoutMkLst>
            <pc:docMk/>
            <pc:sldMasterMk cId="3487931411" sldId="2147483888"/>
            <pc:sldLayoutMk cId="3344148326" sldId="2147483880"/>
          </pc:sldLayoutMkLst>
        </pc:sldLayoutChg>
        <pc:sldLayoutChg chg="add del">
          <pc:chgData name="Rooney, Chris J." userId="S::roon4169@stthomas.edu::e3aeb1ef-f999-456c-be30-fa06364a8607" providerId="AD" clId="Web-{42D0884B-EE43-B204-6946-412E29C55333}" dt="2023-05-09T21:40:37.230" v="78"/>
          <pc:sldLayoutMkLst>
            <pc:docMk/>
            <pc:sldMasterMk cId="3487931411" sldId="2147483888"/>
            <pc:sldLayoutMk cId="2342762472" sldId="2147483881"/>
          </pc:sldLayoutMkLst>
        </pc:sldLayoutChg>
        <pc:sldLayoutChg chg="add del">
          <pc:chgData name="Rooney, Chris J." userId="S::roon4169@stthomas.edu::e3aeb1ef-f999-456c-be30-fa06364a8607" providerId="AD" clId="Web-{42D0884B-EE43-B204-6946-412E29C55333}" dt="2023-05-09T21:40:37.230" v="78"/>
          <pc:sldLayoutMkLst>
            <pc:docMk/>
            <pc:sldMasterMk cId="3487931411" sldId="2147483888"/>
            <pc:sldLayoutMk cId="1188111702" sldId="2147483882"/>
          </pc:sldLayoutMkLst>
        </pc:sldLayoutChg>
        <pc:sldLayoutChg chg="add del">
          <pc:chgData name="Rooney, Chris J." userId="S::roon4169@stthomas.edu::e3aeb1ef-f999-456c-be30-fa06364a8607" providerId="AD" clId="Web-{42D0884B-EE43-B204-6946-412E29C55333}" dt="2023-05-09T21:40:37.230" v="78"/>
          <pc:sldLayoutMkLst>
            <pc:docMk/>
            <pc:sldMasterMk cId="3487931411" sldId="2147483888"/>
            <pc:sldLayoutMk cId="3605157005" sldId="2147483883"/>
          </pc:sldLayoutMkLst>
        </pc:sldLayoutChg>
        <pc:sldLayoutChg chg="add del">
          <pc:chgData name="Rooney, Chris J." userId="S::roon4169@stthomas.edu::e3aeb1ef-f999-456c-be30-fa06364a8607" providerId="AD" clId="Web-{42D0884B-EE43-B204-6946-412E29C55333}" dt="2023-05-09T21:40:37.230" v="78"/>
          <pc:sldLayoutMkLst>
            <pc:docMk/>
            <pc:sldMasterMk cId="3487931411" sldId="2147483888"/>
            <pc:sldLayoutMk cId="843694891" sldId="2147483884"/>
          </pc:sldLayoutMkLst>
        </pc:sldLayoutChg>
        <pc:sldLayoutChg chg="add del">
          <pc:chgData name="Rooney, Chris J." userId="S::roon4169@stthomas.edu::e3aeb1ef-f999-456c-be30-fa06364a8607" providerId="AD" clId="Web-{42D0884B-EE43-B204-6946-412E29C55333}" dt="2023-05-09T21:40:37.230" v="78"/>
          <pc:sldLayoutMkLst>
            <pc:docMk/>
            <pc:sldMasterMk cId="3487931411" sldId="2147483888"/>
            <pc:sldLayoutMk cId="2189645714" sldId="2147483885"/>
          </pc:sldLayoutMkLst>
        </pc:sldLayoutChg>
        <pc:sldLayoutChg chg="add del">
          <pc:chgData name="Rooney, Chris J." userId="S::roon4169@stthomas.edu::e3aeb1ef-f999-456c-be30-fa06364a8607" providerId="AD" clId="Web-{42D0884B-EE43-B204-6946-412E29C55333}" dt="2023-05-09T21:40:37.230" v="78"/>
          <pc:sldLayoutMkLst>
            <pc:docMk/>
            <pc:sldMasterMk cId="3487931411" sldId="2147483888"/>
            <pc:sldLayoutMk cId="4253001061" sldId="2147483886"/>
          </pc:sldLayoutMkLst>
        </pc:sldLayoutChg>
        <pc:sldLayoutChg chg="add del">
          <pc:chgData name="Rooney, Chris J." userId="S::roon4169@stthomas.edu::e3aeb1ef-f999-456c-be30-fa06364a8607" providerId="AD" clId="Web-{42D0884B-EE43-B204-6946-412E29C55333}" dt="2023-05-09T21:40:37.230" v="78"/>
          <pc:sldLayoutMkLst>
            <pc:docMk/>
            <pc:sldMasterMk cId="3487931411" sldId="2147483888"/>
            <pc:sldLayoutMk cId="1019323871" sldId="2147483887"/>
          </pc:sldLayoutMkLst>
        </pc:sldLayoutChg>
      </pc:sldMasterChg>
      <pc:sldMasterChg chg="add del addSldLayout delSldLayout modSldLayout">
        <pc:chgData name="Rooney, Chris J." userId="S::roon4169@stthomas.edu::e3aeb1ef-f999-456c-be30-fa06364a8607" providerId="AD" clId="Web-{42D0884B-EE43-B204-6946-412E29C55333}" dt="2023-05-09T21:40:46.855" v="79"/>
        <pc:sldMasterMkLst>
          <pc:docMk/>
          <pc:sldMasterMk cId="1091432195" sldId="2147483889"/>
        </pc:sldMasterMkLst>
        <pc:sldLayoutChg chg="add del mod replId">
          <pc:chgData name="Rooney, Chris J." userId="S::roon4169@stthomas.edu::e3aeb1ef-f999-456c-be30-fa06364a8607" providerId="AD" clId="Web-{42D0884B-EE43-B204-6946-412E29C55333}" dt="2023-05-09T21:40:46.855" v="79"/>
          <pc:sldLayoutMkLst>
            <pc:docMk/>
            <pc:sldMasterMk cId="1091432195" sldId="2147483889"/>
            <pc:sldLayoutMk cId="3824281811" sldId="2147483890"/>
          </pc:sldLayoutMkLst>
        </pc:sldLayoutChg>
        <pc:sldLayoutChg chg="add del mod replId">
          <pc:chgData name="Rooney, Chris J." userId="S::roon4169@stthomas.edu::e3aeb1ef-f999-456c-be30-fa06364a8607" providerId="AD" clId="Web-{42D0884B-EE43-B204-6946-412E29C55333}" dt="2023-05-09T21:40:46.855" v="79"/>
          <pc:sldLayoutMkLst>
            <pc:docMk/>
            <pc:sldMasterMk cId="1091432195" sldId="2147483889"/>
            <pc:sldLayoutMk cId="3663963723" sldId="2147483891"/>
          </pc:sldLayoutMkLst>
        </pc:sldLayoutChg>
        <pc:sldLayoutChg chg="add del mod replId">
          <pc:chgData name="Rooney, Chris J." userId="S::roon4169@stthomas.edu::e3aeb1ef-f999-456c-be30-fa06364a8607" providerId="AD" clId="Web-{42D0884B-EE43-B204-6946-412E29C55333}" dt="2023-05-09T21:40:46.855" v="79"/>
          <pc:sldLayoutMkLst>
            <pc:docMk/>
            <pc:sldMasterMk cId="1091432195" sldId="2147483889"/>
            <pc:sldLayoutMk cId="3792283718" sldId="2147483892"/>
          </pc:sldLayoutMkLst>
        </pc:sldLayoutChg>
        <pc:sldLayoutChg chg="add del mod replId">
          <pc:chgData name="Rooney, Chris J." userId="S::roon4169@stthomas.edu::e3aeb1ef-f999-456c-be30-fa06364a8607" providerId="AD" clId="Web-{42D0884B-EE43-B204-6946-412E29C55333}" dt="2023-05-09T21:40:46.855" v="79"/>
          <pc:sldLayoutMkLst>
            <pc:docMk/>
            <pc:sldMasterMk cId="1091432195" sldId="2147483889"/>
            <pc:sldLayoutMk cId="2534012320" sldId="2147483893"/>
          </pc:sldLayoutMkLst>
        </pc:sldLayoutChg>
        <pc:sldLayoutChg chg="add del mod replId">
          <pc:chgData name="Rooney, Chris J." userId="S::roon4169@stthomas.edu::e3aeb1ef-f999-456c-be30-fa06364a8607" providerId="AD" clId="Web-{42D0884B-EE43-B204-6946-412E29C55333}" dt="2023-05-09T21:40:46.855" v="79"/>
          <pc:sldLayoutMkLst>
            <pc:docMk/>
            <pc:sldMasterMk cId="1091432195" sldId="2147483889"/>
            <pc:sldLayoutMk cId="3304172847" sldId="2147483894"/>
          </pc:sldLayoutMkLst>
        </pc:sldLayoutChg>
        <pc:sldLayoutChg chg="add del mod replId">
          <pc:chgData name="Rooney, Chris J." userId="S::roon4169@stthomas.edu::e3aeb1ef-f999-456c-be30-fa06364a8607" providerId="AD" clId="Web-{42D0884B-EE43-B204-6946-412E29C55333}" dt="2023-05-09T21:40:46.855" v="79"/>
          <pc:sldLayoutMkLst>
            <pc:docMk/>
            <pc:sldMasterMk cId="1091432195" sldId="2147483889"/>
            <pc:sldLayoutMk cId="4148104631" sldId="2147483895"/>
          </pc:sldLayoutMkLst>
        </pc:sldLayoutChg>
        <pc:sldLayoutChg chg="add del mod replId">
          <pc:chgData name="Rooney, Chris J." userId="S::roon4169@stthomas.edu::e3aeb1ef-f999-456c-be30-fa06364a8607" providerId="AD" clId="Web-{42D0884B-EE43-B204-6946-412E29C55333}" dt="2023-05-09T21:40:46.855" v="79"/>
          <pc:sldLayoutMkLst>
            <pc:docMk/>
            <pc:sldMasterMk cId="1091432195" sldId="2147483889"/>
            <pc:sldLayoutMk cId="1810318869" sldId="2147483896"/>
          </pc:sldLayoutMkLst>
        </pc:sldLayoutChg>
        <pc:sldLayoutChg chg="add del mod replId">
          <pc:chgData name="Rooney, Chris J." userId="S::roon4169@stthomas.edu::e3aeb1ef-f999-456c-be30-fa06364a8607" providerId="AD" clId="Web-{42D0884B-EE43-B204-6946-412E29C55333}" dt="2023-05-09T21:40:46.855" v="79"/>
          <pc:sldLayoutMkLst>
            <pc:docMk/>
            <pc:sldMasterMk cId="1091432195" sldId="2147483889"/>
            <pc:sldLayoutMk cId="487535304" sldId="2147483897"/>
          </pc:sldLayoutMkLst>
        </pc:sldLayoutChg>
        <pc:sldLayoutChg chg="add del mod replId">
          <pc:chgData name="Rooney, Chris J." userId="S::roon4169@stthomas.edu::e3aeb1ef-f999-456c-be30-fa06364a8607" providerId="AD" clId="Web-{42D0884B-EE43-B204-6946-412E29C55333}" dt="2023-05-09T21:40:46.855" v="79"/>
          <pc:sldLayoutMkLst>
            <pc:docMk/>
            <pc:sldMasterMk cId="1091432195" sldId="2147483889"/>
            <pc:sldLayoutMk cId="2275576648" sldId="2147483898"/>
          </pc:sldLayoutMkLst>
        </pc:sldLayoutChg>
        <pc:sldLayoutChg chg="add del mod replId">
          <pc:chgData name="Rooney, Chris J." userId="S::roon4169@stthomas.edu::e3aeb1ef-f999-456c-be30-fa06364a8607" providerId="AD" clId="Web-{42D0884B-EE43-B204-6946-412E29C55333}" dt="2023-05-09T21:40:46.855" v="79"/>
          <pc:sldLayoutMkLst>
            <pc:docMk/>
            <pc:sldMasterMk cId="1091432195" sldId="2147483889"/>
            <pc:sldLayoutMk cId="3574586557" sldId="2147483899"/>
          </pc:sldLayoutMkLst>
        </pc:sldLayoutChg>
        <pc:sldLayoutChg chg="add del mod replId">
          <pc:chgData name="Rooney, Chris J." userId="S::roon4169@stthomas.edu::e3aeb1ef-f999-456c-be30-fa06364a8607" providerId="AD" clId="Web-{42D0884B-EE43-B204-6946-412E29C55333}" dt="2023-05-09T21:40:46.855" v="79"/>
          <pc:sldLayoutMkLst>
            <pc:docMk/>
            <pc:sldMasterMk cId="1091432195" sldId="2147483889"/>
            <pc:sldLayoutMk cId="2478012971" sldId="2147483900"/>
          </pc:sldLayoutMkLst>
        </pc:sldLayoutChg>
      </pc:sldMasterChg>
      <pc:sldMasterChg chg="add del addSldLayout delSldLayout modSldLayout">
        <pc:chgData name="Rooney, Chris J." userId="S::roon4169@stthomas.edu::e3aeb1ef-f999-456c-be30-fa06364a8607" providerId="AD" clId="Web-{42D0884B-EE43-B204-6946-412E29C55333}" dt="2023-05-09T21:40:57.590" v="80"/>
        <pc:sldMasterMkLst>
          <pc:docMk/>
          <pc:sldMasterMk cId="648398165" sldId="2147483901"/>
        </pc:sldMasterMkLst>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135158154" sldId="2147483902"/>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1186521465" sldId="2147483903"/>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751880766" sldId="2147483904"/>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3945749823" sldId="2147483905"/>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1361286828" sldId="2147483906"/>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97991767" sldId="2147483907"/>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2977617332" sldId="2147483908"/>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2996998661" sldId="2147483909"/>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3529965131" sldId="2147483910"/>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3536372972" sldId="2147483911"/>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772288306" sldId="2147483912"/>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1680993095" sldId="2147483913"/>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1842010664" sldId="2147483914"/>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1646654359" sldId="2147483915"/>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414337732" sldId="2147483916"/>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2008297465" sldId="2147483917"/>
          </pc:sldLayoutMkLst>
        </pc:sldLayoutChg>
        <pc:sldLayoutChg chg="add del mod replId">
          <pc:chgData name="Rooney, Chris J." userId="S::roon4169@stthomas.edu::e3aeb1ef-f999-456c-be30-fa06364a8607" providerId="AD" clId="Web-{42D0884B-EE43-B204-6946-412E29C55333}" dt="2023-05-09T21:40:57.590" v="80"/>
          <pc:sldLayoutMkLst>
            <pc:docMk/>
            <pc:sldMasterMk cId="648398165" sldId="2147483901"/>
            <pc:sldLayoutMk cId="3982961367" sldId="2147483918"/>
          </pc:sldLayoutMkLst>
        </pc:sldLayoutChg>
      </pc:sldMasterChg>
      <pc:sldMasterChg chg="add del addSldLayout delSldLayout modSldLayout">
        <pc:chgData name="Rooney, Chris J." userId="S::roon4169@stthomas.edu::e3aeb1ef-f999-456c-be30-fa06364a8607" providerId="AD" clId="Web-{42D0884B-EE43-B204-6946-412E29C55333}" dt="2023-05-09T21:41:45.669" v="83"/>
        <pc:sldMasterMkLst>
          <pc:docMk/>
          <pc:sldMasterMk cId="153904202" sldId="2147483919"/>
        </pc:sldMasterMkLst>
        <pc:sldLayoutChg chg="add del mod replId">
          <pc:chgData name="Rooney, Chris J." userId="S::roon4169@stthomas.edu::e3aeb1ef-f999-456c-be30-fa06364a8607" providerId="AD" clId="Web-{42D0884B-EE43-B204-6946-412E29C55333}" dt="2023-05-09T21:41:45.669" v="83"/>
          <pc:sldLayoutMkLst>
            <pc:docMk/>
            <pc:sldMasterMk cId="153904202" sldId="2147483919"/>
            <pc:sldLayoutMk cId="2859971541" sldId="2147483920"/>
          </pc:sldLayoutMkLst>
        </pc:sldLayoutChg>
        <pc:sldLayoutChg chg="add del mod replId">
          <pc:chgData name="Rooney, Chris J." userId="S::roon4169@stthomas.edu::e3aeb1ef-f999-456c-be30-fa06364a8607" providerId="AD" clId="Web-{42D0884B-EE43-B204-6946-412E29C55333}" dt="2023-05-09T21:41:45.669" v="83"/>
          <pc:sldLayoutMkLst>
            <pc:docMk/>
            <pc:sldMasterMk cId="153904202" sldId="2147483919"/>
            <pc:sldLayoutMk cId="2929120023" sldId="2147483921"/>
          </pc:sldLayoutMkLst>
        </pc:sldLayoutChg>
        <pc:sldLayoutChg chg="add del mod replId">
          <pc:chgData name="Rooney, Chris J." userId="S::roon4169@stthomas.edu::e3aeb1ef-f999-456c-be30-fa06364a8607" providerId="AD" clId="Web-{42D0884B-EE43-B204-6946-412E29C55333}" dt="2023-05-09T21:41:45.669" v="83"/>
          <pc:sldLayoutMkLst>
            <pc:docMk/>
            <pc:sldMasterMk cId="153904202" sldId="2147483919"/>
            <pc:sldLayoutMk cId="4241260612" sldId="2147483922"/>
          </pc:sldLayoutMkLst>
        </pc:sldLayoutChg>
        <pc:sldLayoutChg chg="add del mod replId">
          <pc:chgData name="Rooney, Chris J." userId="S::roon4169@stthomas.edu::e3aeb1ef-f999-456c-be30-fa06364a8607" providerId="AD" clId="Web-{42D0884B-EE43-B204-6946-412E29C55333}" dt="2023-05-09T21:41:45.669" v="83"/>
          <pc:sldLayoutMkLst>
            <pc:docMk/>
            <pc:sldMasterMk cId="153904202" sldId="2147483919"/>
            <pc:sldLayoutMk cId="855920607" sldId="2147483923"/>
          </pc:sldLayoutMkLst>
        </pc:sldLayoutChg>
        <pc:sldLayoutChg chg="add del mod replId">
          <pc:chgData name="Rooney, Chris J." userId="S::roon4169@stthomas.edu::e3aeb1ef-f999-456c-be30-fa06364a8607" providerId="AD" clId="Web-{42D0884B-EE43-B204-6946-412E29C55333}" dt="2023-05-09T21:41:45.669" v="83"/>
          <pc:sldLayoutMkLst>
            <pc:docMk/>
            <pc:sldMasterMk cId="153904202" sldId="2147483919"/>
            <pc:sldLayoutMk cId="312587482" sldId="2147483924"/>
          </pc:sldLayoutMkLst>
        </pc:sldLayoutChg>
        <pc:sldLayoutChg chg="add del mod replId">
          <pc:chgData name="Rooney, Chris J." userId="S::roon4169@stthomas.edu::e3aeb1ef-f999-456c-be30-fa06364a8607" providerId="AD" clId="Web-{42D0884B-EE43-B204-6946-412E29C55333}" dt="2023-05-09T21:41:45.669" v="83"/>
          <pc:sldLayoutMkLst>
            <pc:docMk/>
            <pc:sldMasterMk cId="153904202" sldId="2147483919"/>
            <pc:sldLayoutMk cId="3443996794" sldId="2147483925"/>
          </pc:sldLayoutMkLst>
        </pc:sldLayoutChg>
        <pc:sldLayoutChg chg="add del mod replId">
          <pc:chgData name="Rooney, Chris J." userId="S::roon4169@stthomas.edu::e3aeb1ef-f999-456c-be30-fa06364a8607" providerId="AD" clId="Web-{42D0884B-EE43-B204-6946-412E29C55333}" dt="2023-05-09T21:41:45.669" v="83"/>
          <pc:sldLayoutMkLst>
            <pc:docMk/>
            <pc:sldMasterMk cId="153904202" sldId="2147483919"/>
            <pc:sldLayoutMk cId="1135281133" sldId="2147483926"/>
          </pc:sldLayoutMkLst>
        </pc:sldLayoutChg>
        <pc:sldLayoutChg chg="add del mod replId">
          <pc:chgData name="Rooney, Chris J." userId="S::roon4169@stthomas.edu::e3aeb1ef-f999-456c-be30-fa06364a8607" providerId="AD" clId="Web-{42D0884B-EE43-B204-6946-412E29C55333}" dt="2023-05-09T21:41:45.669" v="83"/>
          <pc:sldLayoutMkLst>
            <pc:docMk/>
            <pc:sldMasterMk cId="153904202" sldId="2147483919"/>
            <pc:sldLayoutMk cId="887079132" sldId="2147483927"/>
          </pc:sldLayoutMkLst>
        </pc:sldLayoutChg>
        <pc:sldLayoutChg chg="add del mod replId">
          <pc:chgData name="Rooney, Chris J." userId="S::roon4169@stthomas.edu::e3aeb1ef-f999-456c-be30-fa06364a8607" providerId="AD" clId="Web-{42D0884B-EE43-B204-6946-412E29C55333}" dt="2023-05-09T21:41:45.669" v="83"/>
          <pc:sldLayoutMkLst>
            <pc:docMk/>
            <pc:sldMasterMk cId="153904202" sldId="2147483919"/>
            <pc:sldLayoutMk cId="3194744719" sldId="2147483928"/>
          </pc:sldLayoutMkLst>
        </pc:sldLayoutChg>
        <pc:sldLayoutChg chg="add del mod replId">
          <pc:chgData name="Rooney, Chris J." userId="S::roon4169@stthomas.edu::e3aeb1ef-f999-456c-be30-fa06364a8607" providerId="AD" clId="Web-{42D0884B-EE43-B204-6946-412E29C55333}" dt="2023-05-09T21:41:45.669" v="83"/>
          <pc:sldLayoutMkLst>
            <pc:docMk/>
            <pc:sldMasterMk cId="153904202" sldId="2147483919"/>
            <pc:sldLayoutMk cId="65138706" sldId="2147483929"/>
          </pc:sldLayoutMkLst>
        </pc:sldLayoutChg>
        <pc:sldLayoutChg chg="add del mod replId">
          <pc:chgData name="Rooney, Chris J." userId="S::roon4169@stthomas.edu::e3aeb1ef-f999-456c-be30-fa06364a8607" providerId="AD" clId="Web-{42D0884B-EE43-B204-6946-412E29C55333}" dt="2023-05-09T21:41:45.669" v="83"/>
          <pc:sldLayoutMkLst>
            <pc:docMk/>
            <pc:sldMasterMk cId="153904202" sldId="2147483919"/>
            <pc:sldLayoutMk cId="2696352663" sldId="2147483930"/>
          </pc:sldLayoutMkLst>
        </pc:sldLayoutChg>
      </pc:sldMasterChg>
      <pc:sldMasterChg chg="add del addSldLayout delSldLayout modSldLayout">
        <pc:chgData name="Rooney, Chris J." userId="S::roon4169@stthomas.edu::e3aeb1ef-f999-456c-be30-fa06364a8607" providerId="AD" clId="Web-{42D0884B-EE43-B204-6946-412E29C55333}" dt="2023-05-09T21:41:49.372" v="84"/>
        <pc:sldMasterMkLst>
          <pc:docMk/>
          <pc:sldMasterMk cId="43197694" sldId="2147483931"/>
        </pc:sldMasterMkLst>
        <pc:sldLayoutChg chg="add del mod replId">
          <pc:chgData name="Rooney, Chris J." userId="S::roon4169@stthomas.edu::e3aeb1ef-f999-456c-be30-fa06364a8607" providerId="AD" clId="Web-{42D0884B-EE43-B204-6946-412E29C55333}" dt="2023-05-09T21:41:49.372" v="84"/>
          <pc:sldLayoutMkLst>
            <pc:docMk/>
            <pc:sldMasterMk cId="43197694" sldId="2147483931"/>
            <pc:sldLayoutMk cId="1903964128" sldId="2147483932"/>
          </pc:sldLayoutMkLst>
        </pc:sldLayoutChg>
        <pc:sldLayoutChg chg="add del mod replId">
          <pc:chgData name="Rooney, Chris J." userId="S::roon4169@stthomas.edu::e3aeb1ef-f999-456c-be30-fa06364a8607" providerId="AD" clId="Web-{42D0884B-EE43-B204-6946-412E29C55333}" dt="2023-05-09T21:41:49.372" v="84"/>
          <pc:sldLayoutMkLst>
            <pc:docMk/>
            <pc:sldMasterMk cId="43197694" sldId="2147483931"/>
            <pc:sldLayoutMk cId="695177643" sldId="2147483933"/>
          </pc:sldLayoutMkLst>
        </pc:sldLayoutChg>
        <pc:sldLayoutChg chg="add del mod replId">
          <pc:chgData name="Rooney, Chris J." userId="S::roon4169@stthomas.edu::e3aeb1ef-f999-456c-be30-fa06364a8607" providerId="AD" clId="Web-{42D0884B-EE43-B204-6946-412E29C55333}" dt="2023-05-09T21:41:49.372" v="84"/>
          <pc:sldLayoutMkLst>
            <pc:docMk/>
            <pc:sldMasterMk cId="43197694" sldId="2147483931"/>
            <pc:sldLayoutMk cId="1634963060" sldId="2147483934"/>
          </pc:sldLayoutMkLst>
        </pc:sldLayoutChg>
        <pc:sldLayoutChg chg="add del mod replId">
          <pc:chgData name="Rooney, Chris J." userId="S::roon4169@stthomas.edu::e3aeb1ef-f999-456c-be30-fa06364a8607" providerId="AD" clId="Web-{42D0884B-EE43-B204-6946-412E29C55333}" dt="2023-05-09T21:41:49.372" v="84"/>
          <pc:sldLayoutMkLst>
            <pc:docMk/>
            <pc:sldMasterMk cId="43197694" sldId="2147483931"/>
            <pc:sldLayoutMk cId="2838466778" sldId="2147483935"/>
          </pc:sldLayoutMkLst>
        </pc:sldLayoutChg>
        <pc:sldLayoutChg chg="add del mod replId">
          <pc:chgData name="Rooney, Chris J." userId="S::roon4169@stthomas.edu::e3aeb1ef-f999-456c-be30-fa06364a8607" providerId="AD" clId="Web-{42D0884B-EE43-B204-6946-412E29C55333}" dt="2023-05-09T21:41:49.372" v="84"/>
          <pc:sldLayoutMkLst>
            <pc:docMk/>
            <pc:sldMasterMk cId="43197694" sldId="2147483931"/>
            <pc:sldLayoutMk cId="2465988416" sldId="2147483936"/>
          </pc:sldLayoutMkLst>
        </pc:sldLayoutChg>
        <pc:sldLayoutChg chg="add del mod replId">
          <pc:chgData name="Rooney, Chris J." userId="S::roon4169@stthomas.edu::e3aeb1ef-f999-456c-be30-fa06364a8607" providerId="AD" clId="Web-{42D0884B-EE43-B204-6946-412E29C55333}" dt="2023-05-09T21:41:49.372" v="84"/>
          <pc:sldLayoutMkLst>
            <pc:docMk/>
            <pc:sldMasterMk cId="43197694" sldId="2147483931"/>
            <pc:sldLayoutMk cId="2380755596" sldId="2147483937"/>
          </pc:sldLayoutMkLst>
        </pc:sldLayoutChg>
        <pc:sldLayoutChg chg="add del mod replId">
          <pc:chgData name="Rooney, Chris J." userId="S::roon4169@stthomas.edu::e3aeb1ef-f999-456c-be30-fa06364a8607" providerId="AD" clId="Web-{42D0884B-EE43-B204-6946-412E29C55333}" dt="2023-05-09T21:41:49.372" v="84"/>
          <pc:sldLayoutMkLst>
            <pc:docMk/>
            <pc:sldMasterMk cId="43197694" sldId="2147483931"/>
            <pc:sldLayoutMk cId="332366314" sldId="2147483938"/>
          </pc:sldLayoutMkLst>
        </pc:sldLayoutChg>
        <pc:sldLayoutChg chg="add del mod replId">
          <pc:chgData name="Rooney, Chris J." userId="S::roon4169@stthomas.edu::e3aeb1ef-f999-456c-be30-fa06364a8607" providerId="AD" clId="Web-{42D0884B-EE43-B204-6946-412E29C55333}" dt="2023-05-09T21:41:49.372" v="84"/>
          <pc:sldLayoutMkLst>
            <pc:docMk/>
            <pc:sldMasterMk cId="43197694" sldId="2147483931"/>
            <pc:sldLayoutMk cId="2995626358" sldId="2147483939"/>
          </pc:sldLayoutMkLst>
        </pc:sldLayoutChg>
        <pc:sldLayoutChg chg="add del mod replId">
          <pc:chgData name="Rooney, Chris J." userId="S::roon4169@stthomas.edu::e3aeb1ef-f999-456c-be30-fa06364a8607" providerId="AD" clId="Web-{42D0884B-EE43-B204-6946-412E29C55333}" dt="2023-05-09T21:41:49.372" v="84"/>
          <pc:sldLayoutMkLst>
            <pc:docMk/>
            <pc:sldMasterMk cId="43197694" sldId="2147483931"/>
            <pc:sldLayoutMk cId="2248140224" sldId="2147483940"/>
          </pc:sldLayoutMkLst>
        </pc:sldLayoutChg>
        <pc:sldLayoutChg chg="add del mod replId">
          <pc:chgData name="Rooney, Chris J." userId="S::roon4169@stthomas.edu::e3aeb1ef-f999-456c-be30-fa06364a8607" providerId="AD" clId="Web-{42D0884B-EE43-B204-6946-412E29C55333}" dt="2023-05-09T21:41:49.372" v="84"/>
          <pc:sldLayoutMkLst>
            <pc:docMk/>
            <pc:sldMasterMk cId="43197694" sldId="2147483931"/>
            <pc:sldLayoutMk cId="102902402" sldId="2147483941"/>
          </pc:sldLayoutMkLst>
        </pc:sldLayoutChg>
        <pc:sldLayoutChg chg="add del mod replId">
          <pc:chgData name="Rooney, Chris J." userId="S::roon4169@stthomas.edu::e3aeb1ef-f999-456c-be30-fa06364a8607" providerId="AD" clId="Web-{42D0884B-EE43-B204-6946-412E29C55333}" dt="2023-05-09T21:41:49.372" v="84"/>
          <pc:sldLayoutMkLst>
            <pc:docMk/>
            <pc:sldMasterMk cId="43197694" sldId="2147483931"/>
            <pc:sldLayoutMk cId="3300903418" sldId="2147483942"/>
          </pc:sldLayoutMkLst>
        </pc:sldLayoutChg>
      </pc:sldMasterChg>
      <pc:sldMasterChg chg="add del addSldLayout delSldLayout modSldLayout">
        <pc:chgData name="Rooney, Chris J." userId="S::roon4169@stthomas.edu::e3aeb1ef-f999-456c-be30-fa06364a8607" providerId="AD" clId="Web-{42D0884B-EE43-B204-6946-412E29C55333}" dt="2023-05-09T21:42:44.248" v="98"/>
        <pc:sldMasterMkLst>
          <pc:docMk/>
          <pc:sldMasterMk cId="1773432455" sldId="2147483943"/>
        </pc:sldMasterMkLst>
        <pc:sldLayoutChg chg="add del mod replId">
          <pc:chgData name="Rooney, Chris J." userId="S::roon4169@stthomas.edu::e3aeb1ef-f999-456c-be30-fa06364a8607" providerId="AD" clId="Web-{42D0884B-EE43-B204-6946-412E29C55333}" dt="2023-05-09T21:42:44.248" v="98"/>
          <pc:sldLayoutMkLst>
            <pc:docMk/>
            <pc:sldMasterMk cId="1773432455" sldId="2147483943"/>
            <pc:sldLayoutMk cId="3938122000" sldId="2147483944"/>
          </pc:sldLayoutMkLst>
        </pc:sldLayoutChg>
        <pc:sldLayoutChg chg="add del mod replId">
          <pc:chgData name="Rooney, Chris J." userId="S::roon4169@stthomas.edu::e3aeb1ef-f999-456c-be30-fa06364a8607" providerId="AD" clId="Web-{42D0884B-EE43-B204-6946-412E29C55333}" dt="2023-05-09T21:42:44.248" v="98"/>
          <pc:sldLayoutMkLst>
            <pc:docMk/>
            <pc:sldMasterMk cId="1773432455" sldId="2147483943"/>
            <pc:sldLayoutMk cId="2162638786" sldId="2147483945"/>
          </pc:sldLayoutMkLst>
        </pc:sldLayoutChg>
        <pc:sldLayoutChg chg="add del mod replId">
          <pc:chgData name="Rooney, Chris J." userId="S::roon4169@stthomas.edu::e3aeb1ef-f999-456c-be30-fa06364a8607" providerId="AD" clId="Web-{42D0884B-EE43-B204-6946-412E29C55333}" dt="2023-05-09T21:42:44.248" v="98"/>
          <pc:sldLayoutMkLst>
            <pc:docMk/>
            <pc:sldMasterMk cId="1773432455" sldId="2147483943"/>
            <pc:sldLayoutMk cId="103272240" sldId="2147483946"/>
          </pc:sldLayoutMkLst>
        </pc:sldLayoutChg>
        <pc:sldLayoutChg chg="add del mod replId">
          <pc:chgData name="Rooney, Chris J." userId="S::roon4169@stthomas.edu::e3aeb1ef-f999-456c-be30-fa06364a8607" providerId="AD" clId="Web-{42D0884B-EE43-B204-6946-412E29C55333}" dt="2023-05-09T21:42:44.248" v="98"/>
          <pc:sldLayoutMkLst>
            <pc:docMk/>
            <pc:sldMasterMk cId="1773432455" sldId="2147483943"/>
            <pc:sldLayoutMk cId="3892737281" sldId="2147483947"/>
          </pc:sldLayoutMkLst>
        </pc:sldLayoutChg>
        <pc:sldLayoutChg chg="add del mod replId">
          <pc:chgData name="Rooney, Chris J." userId="S::roon4169@stthomas.edu::e3aeb1ef-f999-456c-be30-fa06364a8607" providerId="AD" clId="Web-{42D0884B-EE43-B204-6946-412E29C55333}" dt="2023-05-09T21:42:44.248" v="98"/>
          <pc:sldLayoutMkLst>
            <pc:docMk/>
            <pc:sldMasterMk cId="1773432455" sldId="2147483943"/>
            <pc:sldLayoutMk cId="4011676695" sldId="2147483948"/>
          </pc:sldLayoutMkLst>
        </pc:sldLayoutChg>
        <pc:sldLayoutChg chg="add del mod replId">
          <pc:chgData name="Rooney, Chris J." userId="S::roon4169@stthomas.edu::e3aeb1ef-f999-456c-be30-fa06364a8607" providerId="AD" clId="Web-{42D0884B-EE43-B204-6946-412E29C55333}" dt="2023-05-09T21:42:44.248" v="98"/>
          <pc:sldLayoutMkLst>
            <pc:docMk/>
            <pc:sldMasterMk cId="1773432455" sldId="2147483943"/>
            <pc:sldLayoutMk cId="987164144" sldId="2147483949"/>
          </pc:sldLayoutMkLst>
        </pc:sldLayoutChg>
        <pc:sldLayoutChg chg="add del mod replId">
          <pc:chgData name="Rooney, Chris J." userId="S::roon4169@stthomas.edu::e3aeb1ef-f999-456c-be30-fa06364a8607" providerId="AD" clId="Web-{42D0884B-EE43-B204-6946-412E29C55333}" dt="2023-05-09T21:42:44.248" v="98"/>
          <pc:sldLayoutMkLst>
            <pc:docMk/>
            <pc:sldMasterMk cId="1773432455" sldId="2147483943"/>
            <pc:sldLayoutMk cId="3813193964" sldId="2147483950"/>
          </pc:sldLayoutMkLst>
        </pc:sldLayoutChg>
        <pc:sldLayoutChg chg="add del mod replId">
          <pc:chgData name="Rooney, Chris J." userId="S::roon4169@stthomas.edu::e3aeb1ef-f999-456c-be30-fa06364a8607" providerId="AD" clId="Web-{42D0884B-EE43-B204-6946-412E29C55333}" dt="2023-05-09T21:42:44.248" v="98"/>
          <pc:sldLayoutMkLst>
            <pc:docMk/>
            <pc:sldMasterMk cId="1773432455" sldId="2147483943"/>
            <pc:sldLayoutMk cId="2107777117" sldId="2147483951"/>
          </pc:sldLayoutMkLst>
        </pc:sldLayoutChg>
        <pc:sldLayoutChg chg="add del mod replId">
          <pc:chgData name="Rooney, Chris J." userId="S::roon4169@stthomas.edu::e3aeb1ef-f999-456c-be30-fa06364a8607" providerId="AD" clId="Web-{42D0884B-EE43-B204-6946-412E29C55333}" dt="2023-05-09T21:42:44.248" v="98"/>
          <pc:sldLayoutMkLst>
            <pc:docMk/>
            <pc:sldMasterMk cId="1773432455" sldId="2147483943"/>
            <pc:sldLayoutMk cId="866274796" sldId="2147483952"/>
          </pc:sldLayoutMkLst>
        </pc:sldLayoutChg>
        <pc:sldLayoutChg chg="add del mod replId">
          <pc:chgData name="Rooney, Chris J." userId="S::roon4169@stthomas.edu::e3aeb1ef-f999-456c-be30-fa06364a8607" providerId="AD" clId="Web-{42D0884B-EE43-B204-6946-412E29C55333}" dt="2023-05-09T21:42:44.248" v="98"/>
          <pc:sldLayoutMkLst>
            <pc:docMk/>
            <pc:sldMasterMk cId="1773432455" sldId="2147483943"/>
            <pc:sldLayoutMk cId="23306198" sldId="2147483953"/>
          </pc:sldLayoutMkLst>
        </pc:sldLayoutChg>
        <pc:sldLayoutChg chg="add del mod replId">
          <pc:chgData name="Rooney, Chris J." userId="S::roon4169@stthomas.edu::e3aeb1ef-f999-456c-be30-fa06364a8607" providerId="AD" clId="Web-{42D0884B-EE43-B204-6946-412E29C55333}" dt="2023-05-09T21:42:44.248" v="98"/>
          <pc:sldLayoutMkLst>
            <pc:docMk/>
            <pc:sldMasterMk cId="1773432455" sldId="2147483943"/>
            <pc:sldLayoutMk cId="509425223" sldId="2147483954"/>
          </pc:sldLayoutMkLst>
        </pc:sldLayoutChg>
      </pc:sldMasterChg>
      <pc:sldMasterChg chg="add del replId addSldLayout delSldLayout">
        <pc:chgData name="Rooney, Chris J." userId="S::roon4169@stthomas.edu::e3aeb1ef-f999-456c-be30-fa06364a8607" providerId="AD" clId="Web-{42D0884B-EE43-B204-6946-412E29C55333}" dt="2023-05-09T21:43:41.625" v="165"/>
        <pc:sldMasterMkLst>
          <pc:docMk/>
          <pc:sldMasterMk cId="3786784902" sldId="2147483955"/>
        </pc:sldMasterMkLst>
        <pc:sldLayoutChg chg="add del">
          <pc:chgData name="Rooney, Chris J." userId="S::roon4169@stthomas.edu::e3aeb1ef-f999-456c-be30-fa06364a8607" providerId="AD" clId="Web-{42D0884B-EE43-B204-6946-412E29C55333}" dt="2023-05-09T21:43:41.625" v="165"/>
          <pc:sldLayoutMkLst>
            <pc:docMk/>
            <pc:sldMasterMk cId="3786784902" sldId="2147483955"/>
            <pc:sldLayoutMk cId="2600775945" sldId="2147483956"/>
          </pc:sldLayoutMkLst>
        </pc:sldLayoutChg>
        <pc:sldLayoutChg chg="add del replId">
          <pc:chgData name="Rooney, Chris J." userId="S::roon4169@stthomas.edu::e3aeb1ef-f999-456c-be30-fa06364a8607" providerId="AD" clId="Web-{42D0884B-EE43-B204-6946-412E29C55333}" dt="2023-05-09T21:43:41.625" v="165"/>
          <pc:sldLayoutMkLst>
            <pc:docMk/>
            <pc:sldMasterMk cId="3786784902" sldId="2147483955"/>
            <pc:sldLayoutMk cId="1903792888" sldId="2147483957"/>
          </pc:sldLayoutMkLst>
        </pc:sldLayoutChg>
        <pc:sldLayoutChg chg="add del replId">
          <pc:chgData name="Rooney, Chris J." userId="S::roon4169@stthomas.edu::e3aeb1ef-f999-456c-be30-fa06364a8607" providerId="AD" clId="Web-{42D0884B-EE43-B204-6946-412E29C55333}" dt="2023-05-09T21:43:41.625" v="165"/>
          <pc:sldLayoutMkLst>
            <pc:docMk/>
            <pc:sldMasterMk cId="3786784902" sldId="2147483955"/>
            <pc:sldLayoutMk cId="1985366871" sldId="2147483958"/>
          </pc:sldLayoutMkLst>
        </pc:sldLayoutChg>
        <pc:sldLayoutChg chg="add del replId">
          <pc:chgData name="Rooney, Chris J." userId="S::roon4169@stthomas.edu::e3aeb1ef-f999-456c-be30-fa06364a8607" providerId="AD" clId="Web-{42D0884B-EE43-B204-6946-412E29C55333}" dt="2023-05-09T21:43:41.625" v="165"/>
          <pc:sldLayoutMkLst>
            <pc:docMk/>
            <pc:sldMasterMk cId="3786784902" sldId="2147483955"/>
            <pc:sldLayoutMk cId="3624623420" sldId="2147483959"/>
          </pc:sldLayoutMkLst>
        </pc:sldLayoutChg>
        <pc:sldLayoutChg chg="add del replId">
          <pc:chgData name="Rooney, Chris J." userId="S::roon4169@stthomas.edu::e3aeb1ef-f999-456c-be30-fa06364a8607" providerId="AD" clId="Web-{42D0884B-EE43-B204-6946-412E29C55333}" dt="2023-05-09T21:43:41.625" v="165"/>
          <pc:sldLayoutMkLst>
            <pc:docMk/>
            <pc:sldMasterMk cId="3786784902" sldId="2147483955"/>
            <pc:sldLayoutMk cId="1422189570" sldId="2147483960"/>
          </pc:sldLayoutMkLst>
        </pc:sldLayoutChg>
        <pc:sldLayoutChg chg="add del replId">
          <pc:chgData name="Rooney, Chris J." userId="S::roon4169@stthomas.edu::e3aeb1ef-f999-456c-be30-fa06364a8607" providerId="AD" clId="Web-{42D0884B-EE43-B204-6946-412E29C55333}" dt="2023-05-09T21:43:41.625" v="165"/>
          <pc:sldLayoutMkLst>
            <pc:docMk/>
            <pc:sldMasterMk cId="3786784902" sldId="2147483955"/>
            <pc:sldLayoutMk cId="2561190335" sldId="2147483961"/>
          </pc:sldLayoutMkLst>
        </pc:sldLayoutChg>
        <pc:sldLayoutChg chg="add del replId">
          <pc:chgData name="Rooney, Chris J." userId="S::roon4169@stthomas.edu::e3aeb1ef-f999-456c-be30-fa06364a8607" providerId="AD" clId="Web-{42D0884B-EE43-B204-6946-412E29C55333}" dt="2023-05-09T21:43:41.625" v="165"/>
          <pc:sldLayoutMkLst>
            <pc:docMk/>
            <pc:sldMasterMk cId="3786784902" sldId="2147483955"/>
            <pc:sldLayoutMk cId="3557058239" sldId="2147483962"/>
          </pc:sldLayoutMkLst>
        </pc:sldLayoutChg>
        <pc:sldLayoutChg chg="add del replId">
          <pc:chgData name="Rooney, Chris J." userId="S::roon4169@stthomas.edu::e3aeb1ef-f999-456c-be30-fa06364a8607" providerId="AD" clId="Web-{42D0884B-EE43-B204-6946-412E29C55333}" dt="2023-05-09T21:43:41.625" v="165"/>
          <pc:sldLayoutMkLst>
            <pc:docMk/>
            <pc:sldMasterMk cId="3786784902" sldId="2147483955"/>
            <pc:sldLayoutMk cId="1869162772" sldId="2147483963"/>
          </pc:sldLayoutMkLst>
        </pc:sldLayoutChg>
        <pc:sldLayoutChg chg="add del replId">
          <pc:chgData name="Rooney, Chris J." userId="S::roon4169@stthomas.edu::e3aeb1ef-f999-456c-be30-fa06364a8607" providerId="AD" clId="Web-{42D0884B-EE43-B204-6946-412E29C55333}" dt="2023-05-09T21:43:41.625" v="165"/>
          <pc:sldLayoutMkLst>
            <pc:docMk/>
            <pc:sldMasterMk cId="3786784902" sldId="2147483955"/>
            <pc:sldLayoutMk cId="2913384153" sldId="2147483964"/>
          </pc:sldLayoutMkLst>
        </pc:sldLayoutChg>
        <pc:sldLayoutChg chg="add del replId">
          <pc:chgData name="Rooney, Chris J." userId="S::roon4169@stthomas.edu::e3aeb1ef-f999-456c-be30-fa06364a8607" providerId="AD" clId="Web-{42D0884B-EE43-B204-6946-412E29C55333}" dt="2023-05-09T21:43:41.625" v="165"/>
          <pc:sldLayoutMkLst>
            <pc:docMk/>
            <pc:sldMasterMk cId="3786784902" sldId="2147483955"/>
            <pc:sldLayoutMk cId="6398761" sldId="2147483965"/>
          </pc:sldLayoutMkLst>
        </pc:sldLayoutChg>
        <pc:sldLayoutChg chg="add del replId">
          <pc:chgData name="Rooney, Chris J." userId="S::roon4169@stthomas.edu::e3aeb1ef-f999-456c-be30-fa06364a8607" providerId="AD" clId="Web-{42D0884B-EE43-B204-6946-412E29C55333}" dt="2023-05-09T21:43:41.625" v="165"/>
          <pc:sldLayoutMkLst>
            <pc:docMk/>
            <pc:sldMasterMk cId="3786784902" sldId="2147483955"/>
            <pc:sldLayoutMk cId="2994164977" sldId="2147483966"/>
          </pc:sldLayoutMkLst>
        </pc:sldLayoutChg>
      </pc:sldMasterChg>
      <pc:sldMasterChg chg="add del addSldLayout delSldLayout">
        <pc:chgData name="Rooney, Chris J." userId="S::roon4169@stthomas.edu::e3aeb1ef-f999-456c-be30-fa06364a8607" providerId="AD" clId="Web-{42D0884B-EE43-B204-6946-412E29C55333}" dt="2023-05-09T21:43:48.172" v="166"/>
        <pc:sldMasterMkLst>
          <pc:docMk/>
          <pc:sldMasterMk cId="50755849" sldId="2147483967"/>
        </pc:sldMasterMkLst>
        <pc:sldLayoutChg chg="add del">
          <pc:chgData name="Rooney, Chris J." userId="S::roon4169@stthomas.edu::e3aeb1ef-f999-456c-be30-fa06364a8607" providerId="AD" clId="Web-{42D0884B-EE43-B204-6946-412E29C55333}" dt="2023-05-09T21:43:48.172" v="166"/>
          <pc:sldLayoutMkLst>
            <pc:docMk/>
            <pc:sldMasterMk cId="50755849" sldId="2147483967"/>
            <pc:sldLayoutMk cId="415799987" sldId="2147483968"/>
          </pc:sldLayoutMkLst>
        </pc:sldLayoutChg>
        <pc:sldLayoutChg chg="add del">
          <pc:chgData name="Rooney, Chris J." userId="S::roon4169@stthomas.edu::e3aeb1ef-f999-456c-be30-fa06364a8607" providerId="AD" clId="Web-{42D0884B-EE43-B204-6946-412E29C55333}" dt="2023-05-09T21:43:48.172" v="166"/>
          <pc:sldLayoutMkLst>
            <pc:docMk/>
            <pc:sldMasterMk cId="50755849" sldId="2147483967"/>
            <pc:sldLayoutMk cId="2779767429" sldId="2147483969"/>
          </pc:sldLayoutMkLst>
        </pc:sldLayoutChg>
        <pc:sldLayoutChg chg="add del">
          <pc:chgData name="Rooney, Chris J." userId="S::roon4169@stthomas.edu::e3aeb1ef-f999-456c-be30-fa06364a8607" providerId="AD" clId="Web-{42D0884B-EE43-B204-6946-412E29C55333}" dt="2023-05-09T21:43:48.172" v="166"/>
          <pc:sldLayoutMkLst>
            <pc:docMk/>
            <pc:sldMasterMk cId="50755849" sldId="2147483967"/>
            <pc:sldLayoutMk cId="3774700646" sldId="2147483970"/>
          </pc:sldLayoutMkLst>
        </pc:sldLayoutChg>
        <pc:sldLayoutChg chg="add del">
          <pc:chgData name="Rooney, Chris J." userId="S::roon4169@stthomas.edu::e3aeb1ef-f999-456c-be30-fa06364a8607" providerId="AD" clId="Web-{42D0884B-EE43-B204-6946-412E29C55333}" dt="2023-05-09T21:43:48.172" v="166"/>
          <pc:sldLayoutMkLst>
            <pc:docMk/>
            <pc:sldMasterMk cId="50755849" sldId="2147483967"/>
            <pc:sldLayoutMk cId="1365806293" sldId="2147483971"/>
          </pc:sldLayoutMkLst>
        </pc:sldLayoutChg>
        <pc:sldLayoutChg chg="add del">
          <pc:chgData name="Rooney, Chris J." userId="S::roon4169@stthomas.edu::e3aeb1ef-f999-456c-be30-fa06364a8607" providerId="AD" clId="Web-{42D0884B-EE43-B204-6946-412E29C55333}" dt="2023-05-09T21:43:48.172" v="166"/>
          <pc:sldLayoutMkLst>
            <pc:docMk/>
            <pc:sldMasterMk cId="50755849" sldId="2147483967"/>
            <pc:sldLayoutMk cId="4028105262" sldId="2147483972"/>
          </pc:sldLayoutMkLst>
        </pc:sldLayoutChg>
        <pc:sldLayoutChg chg="add del">
          <pc:chgData name="Rooney, Chris J." userId="S::roon4169@stthomas.edu::e3aeb1ef-f999-456c-be30-fa06364a8607" providerId="AD" clId="Web-{42D0884B-EE43-B204-6946-412E29C55333}" dt="2023-05-09T21:43:48.172" v="166"/>
          <pc:sldLayoutMkLst>
            <pc:docMk/>
            <pc:sldMasterMk cId="50755849" sldId="2147483967"/>
            <pc:sldLayoutMk cId="494517415" sldId="2147483973"/>
          </pc:sldLayoutMkLst>
        </pc:sldLayoutChg>
        <pc:sldLayoutChg chg="add del">
          <pc:chgData name="Rooney, Chris J." userId="S::roon4169@stthomas.edu::e3aeb1ef-f999-456c-be30-fa06364a8607" providerId="AD" clId="Web-{42D0884B-EE43-B204-6946-412E29C55333}" dt="2023-05-09T21:43:48.172" v="166"/>
          <pc:sldLayoutMkLst>
            <pc:docMk/>
            <pc:sldMasterMk cId="50755849" sldId="2147483967"/>
            <pc:sldLayoutMk cId="2954243372" sldId="2147483974"/>
          </pc:sldLayoutMkLst>
        </pc:sldLayoutChg>
        <pc:sldLayoutChg chg="add del">
          <pc:chgData name="Rooney, Chris J." userId="S::roon4169@stthomas.edu::e3aeb1ef-f999-456c-be30-fa06364a8607" providerId="AD" clId="Web-{42D0884B-EE43-B204-6946-412E29C55333}" dt="2023-05-09T21:43:48.172" v="166"/>
          <pc:sldLayoutMkLst>
            <pc:docMk/>
            <pc:sldMasterMk cId="50755849" sldId="2147483967"/>
            <pc:sldLayoutMk cId="419189875" sldId="2147483975"/>
          </pc:sldLayoutMkLst>
        </pc:sldLayoutChg>
        <pc:sldLayoutChg chg="add del">
          <pc:chgData name="Rooney, Chris J." userId="S::roon4169@stthomas.edu::e3aeb1ef-f999-456c-be30-fa06364a8607" providerId="AD" clId="Web-{42D0884B-EE43-B204-6946-412E29C55333}" dt="2023-05-09T21:43:48.172" v="166"/>
          <pc:sldLayoutMkLst>
            <pc:docMk/>
            <pc:sldMasterMk cId="50755849" sldId="2147483967"/>
            <pc:sldLayoutMk cId="1368001893" sldId="2147483976"/>
          </pc:sldLayoutMkLst>
        </pc:sldLayoutChg>
        <pc:sldLayoutChg chg="add del">
          <pc:chgData name="Rooney, Chris J." userId="S::roon4169@stthomas.edu::e3aeb1ef-f999-456c-be30-fa06364a8607" providerId="AD" clId="Web-{42D0884B-EE43-B204-6946-412E29C55333}" dt="2023-05-09T21:43:48.172" v="166"/>
          <pc:sldLayoutMkLst>
            <pc:docMk/>
            <pc:sldMasterMk cId="50755849" sldId="2147483967"/>
            <pc:sldLayoutMk cId="1189295626" sldId="2147483977"/>
          </pc:sldLayoutMkLst>
        </pc:sldLayoutChg>
        <pc:sldLayoutChg chg="add del">
          <pc:chgData name="Rooney, Chris J." userId="S::roon4169@stthomas.edu::e3aeb1ef-f999-456c-be30-fa06364a8607" providerId="AD" clId="Web-{42D0884B-EE43-B204-6946-412E29C55333}" dt="2023-05-09T21:43:48.172" v="166"/>
          <pc:sldLayoutMkLst>
            <pc:docMk/>
            <pc:sldMasterMk cId="50755849" sldId="2147483967"/>
            <pc:sldLayoutMk cId="4191457320" sldId="2147483978"/>
          </pc:sldLayoutMkLst>
        </pc:sldLayoutChg>
      </pc:sldMasterChg>
      <pc:sldMasterChg chg="add del addSldLayout delSldLayout modSldLayout">
        <pc:chgData name="Rooney, Chris J." userId="S::roon4169@stthomas.edu::e3aeb1ef-f999-456c-be30-fa06364a8607" providerId="AD" clId="Web-{42D0884B-EE43-B204-6946-412E29C55333}" dt="2023-05-09T21:43:54.453" v="167"/>
        <pc:sldMasterMkLst>
          <pc:docMk/>
          <pc:sldMasterMk cId="1064133576" sldId="2147483979"/>
        </pc:sldMasterMkLst>
        <pc:sldLayoutChg chg="add del mod replId">
          <pc:chgData name="Rooney, Chris J." userId="S::roon4169@stthomas.edu::e3aeb1ef-f999-456c-be30-fa06364a8607" providerId="AD" clId="Web-{42D0884B-EE43-B204-6946-412E29C55333}" dt="2023-05-09T21:43:54.453" v="167"/>
          <pc:sldLayoutMkLst>
            <pc:docMk/>
            <pc:sldMasterMk cId="1064133576" sldId="2147483979"/>
            <pc:sldLayoutMk cId="3114902299" sldId="2147483980"/>
          </pc:sldLayoutMkLst>
        </pc:sldLayoutChg>
        <pc:sldLayoutChg chg="add del mod replId">
          <pc:chgData name="Rooney, Chris J." userId="S::roon4169@stthomas.edu::e3aeb1ef-f999-456c-be30-fa06364a8607" providerId="AD" clId="Web-{42D0884B-EE43-B204-6946-412E29C55333}" dt="2023-05-09T21:43:54.453" v="167"/>
          <pc:sldLayoutMkLst>
            <pc:docMk/>
            <pc:sldMasterMk cId="1064133576" sldId="2147483979"/>
            <pc:sldLayoutMk cId="4185823742" sldId="2147483981"/>
          </pc:sldLayoutMkLst>
        </pc:sldLayoutChg>
        <pc:sldLayoutChg chg="add del mod replId">
          <pc:chgData name="Rooney, Chris J." userId="S::roon4169@stthomas.edu::e3aeb1ef-f999-456c-be30-fa06364a8607" providerId="AD" clId="Web-{42D0884B-EE43-B204-6946-412E29C55333}" dt="2023-05-09T21:43:54.453" v="167"/>
          <pc:sldLayoutMkLst>
            <pc:docMk/>
            <pc:sldMasterMk cId="1064133576" sldId="2147483979"/>
            <pc:sldLayoutMk cId="366840085" sldId="2147483982"/>
          </pc:sldLayoutMkLst>
        </pc:sldLayoutChg>
        <pc:sldLayoutChg chg="add del mod replId">
          <pc:chgData name="Rooney, Chris J." userId="S::roon4169@stthomas.edu::e3aeb1ef-f999-456c-be30-fa06364a8607" providerId="AD" clId="Web-{42D0884B-EE43-B204-6946-412E29C55333}" dt="2023-05-09T21:43:54.453" v="167"/>
          <pc:sldLayoutMkLst>
            <pc:docMk/>
            <pc:sldMasterMk cId="1064133576" sldId="2147483979"/>
            <pc:sldLayoutMk cId="438481139" sldId="2147483983"/>
          </pc:sldLayoutMkLst>
        </pc:sldLayoutChg>
        <pc:sldLayoutChg chg="add del mod replId">
          <pc:chgData name="Rooney, Chris J." userId="S::roon4169@stthomas.edu::e3aeb1ef-f999-456c-be30-fa06364a8607" providerId="AD" clId="Web-{42D0884B-EE43-B204-6946-412E29C55333}" dt="2023-05-09T21:43:54.453" v="167"/>
          <pc:sldLayoutMkLst>
            <pc:docMk/>
            <pc:sldMasterMk cId="1064133576" sldId="2147483979"/>
            <pc:sldLayoutMk cId="113156694" sldId="2147483984"/>
          </pc:sldLayoutMkLst>
        </pc:sldLayoutChg>
        <pc:sldLayoutChg chg="add del mod replId">
          <pc:chgData name="Rooney, Chris J." userId="S::roon4169@stthomas.edu::e3aeb1ef-f999-456c-be30-fa06364a8607" providerId="AD" clId="Web-{42D0884B-EE43-B204-6946-412E29C55333}" dt="2023-05-09T21:43:54.453" v="167"/>
          <pc:sldLayoutMkLst>
            <pc:docMk/>
            <pc:sldMasterMk cId="1064133576" sldId="2147483979"/>
            <pc:sldLayoutMk cId="3559046367" sldId="2147483985"/>
          </pc:sldLayoutMkLst>
        </pc:sldLayoutChg>
        <pc:sldLayoutChg chg="add del mod replId">
          <pc:chgData name="Rooney, Chris J." userId="S::roon4169@stthomas.edu::e3aeb1ef-f999-456c-be30-fa06364a8607" providerId="AD" clId="Web-{42D0884B-EE43-B204-6946-412E29C55333}" dt="2023-05-09T21:43:54.453" v="167"/>
          <pc:sldLayoutMkLst>
            <pc:docMk/>
            <pc:sldMasterMk cId="1064133576" sldId="2147483979"/>
            <pc:sldLayoutMk cId="4238809852" sldId="2147483986"/>
          </pc:sldLayoutMkLst>
        </pc:sldLayoutChg>
        <pc:sldLayoutChg chg="add del mod replId">
          <pc:chgData name="Rooney, Chris J." userId="S::roon4169@stthomas.edu::e3aeb1ef-f999-456c-be30-fa06364a8607" providerId="AD" clId="Web-{42D0884B-EE43-B204-6946-412E29C55333}" dt="2023-05-09T21:43:54.453" v="167"/>
          <pc:sldLayoutMkLst>
            <pc:docMk/>
            <pc:sldMasterMk cId="1064133576" sldId="2147483979"/>
            <pc:sldLayoutMk cId="1213954015" sldId="2147483987"/>
          </pc:sldLayoutMkLst>
        </pc:sldLayoutChg>
        <pc:sldLayoutChg chg="add del mod replId">
          <pc:chgData name="Rooney, Chris J." userId="S::roon4169@stthomas.edu::e3aeb1ef-f999-456c-be30-fa06364a8607" providerId="AD" clId="Web-{42D0884B-EE43-B204-6946-412E29C55333}" dt="2023-05-09T21:43:54.453" v="167"/>
          <pc:sldLayoutMkLst>
            <pc:docMk/>
            <pc:sldMasterMk cId="1064133576" sldId="2147483979"/>
            <pc:sldLayoutMk cId="2901521325" sldId="2147483988"/>
          </pc:sldLayoutMkLst>
        </pc:sldLayoutChg>
        <pc:sldLayoutChg chg="add del mod replId">
          <pc:chgData name="Rooney, Chris J." userId="S::roon4169@stthomas.edu::e3aeb1ef-f999-456c-be30-fa06364a8607" providerId="AD" clId="Web-{42D0884B-EE43-B204-6946-412E29C55333}" dt="2023-05-09T21:43:54.453" v="167"/>
          <pc:sldLayoutMkLst>
            <pc:docMk/>
            <pc:sldMasterMk cId="1064133576" sldId="2147483979"/>
            <pc:sldLayoutMk cId="2620061805" sldId="2147483989"/>
          </pc:sldLayoutMkLst>
        </pc:sldLayoutChg>
        <pc:sldLayoutChg chg="add del mod replId">
          <pc:chgData name="Rooney, Chris J." userId="S::roon4169@stthomas.edu::e3aeb1ef-f999-456c-be30-fa06364a8607" providerId="AD" clId="Web-{42D0884B-EE43-B204-6946-412E29C55333}" dt="2023-05-09T21:43:54.453" v="167"/>
          <pc:sldLayoutMkLst>
            <pc:docMk/>
            <pc:sldMasterMk cId="1064133576" sldId="2147483979"/>
            <pc:sldLayoutMk cId="3827294965" sldId="2147483990"/>
          </pc:sldLayoutMkLst>
        </pc:sldLayoutChg>
      </pc:sldMasterChg>
      <pc:sldMasterChg chg="add del addSldLayout delSldLayout">
        <pc:chgData name="Rooney, Chris J." userId="S::roon4169@stthomas.edu::e3aeb1ef-f999-456c-be30-fa06364a8607" providerId="AD" clId="Web-{42D0884B-EE43-B204-6946-412E29C55333}" dt="2023-05-09T21:42:32.107" v="91"/>
        <pc:sldMasterMkLst>
          <pc:docMk/>
          <pc:sldMasterMk cId="713136265" sldId="2147483981"/>
        </pc:sldMasterMkLst>
        <pc:sldLayoutChg chg="add del">
          <pc:chgData name="Rooney, Chris J." userId="S::roon4169@stthomas.edu::e3aeb1ef-f999-456c-be30-fa06364a8607" providerId="AD" clId="Web-{42D0884B-EE43-B204-6946-412E29C55333}" dt="2023-05-09T21:42:32.107" v="91"/>
          <pc:sldLayoutMkLst>
            <pc:docMk/>
            <pc:sldMasterMk cId="713136265" sldId="2147483981"/>
            <pc:sldLayoutMk cId="4126341713" sldId="2147483970"/>
          </pc:sldLayoutMkLst>
        </pc:sldLayoutChg>
        <pc:sldLayoutChg chg="add del">
          <pc:chgData name="Rooney, Chris J." userId="S::roon4169@stthomas.edu::e3aeb1ef-f999-456c-be30-fa06364a8607" providerId="AD" clId="Web-{42D0884B-EE43-B204-6946-412E29C55333}" dt="2023-05-09T21:42:32.107" v="91"/>
          <pc:sldLayoutMkLst>
            <pc:docMk/>
            <pc:sldMasterMk cId="713136265" sldId="2147483981"/>
            <pc:sldLayoutMk cId="3327037752" sldId="2147483971"/>
          </pc:sldLayoutMkLst>
        </pc:sldLayoutChg>
        <pc:sldLayoutChg chg="add del">
          <pc:chgData name="Rooney, Chris J." userId="S::roon4169@stthomas.edu::e3aeb1ef-f999-456c-be30-fa06364a8607" providerId="AD" clId="Web-{42D0884B-EE43-B204-6946-412E29C55333}" dt="2023-05-09T21:42:32.107" v="91"/>
          <pc:sldLayoutMkLst>
            <pc:docMk/>
            <pc:sldMasterMk cId="713136265" sldId="2147483981"/>
            <pc:sldLayoutMk cId="3341141229" sldId="2147483972"/>
          </pc:sldLayoutMkLst>
        </pc:sldLayoutChg>
        <pc:sldLayoutChg chg="add del">
          <pc:chgData name="Rooney, Chris J." userId="S::roon4169@stthomas.edu::e3aeb1ef-f999-456c-be30-fa06364a8607" providerId="AD" clId="Web-{42D0884B-EE43-B204-6946-412E29C55333}" dt="2023-05-09T21:42:32.107" v="91"/>
          <pc:sldLayoutMkLst>
            <pc:docMk/>
            <pc:sldMasterMk cId="713136265" sldId="2147483981"/>
            <pc:sldLayoutMk cId="148399486" sldId="2147483973"/>
          </pc:sldLayoutMkLst>
        </pc:sldLayoutChg>
        <pc:sldLayoutChg chg="add del">
          <pc:chgData name="Rooney, Chris J." userId="S::roon4169@stthomas.edu::e3aeb1ef-f999-456c-be30-fa06364a8607" providerId="AD" clId="Web-{42D0884B-EE43-B204-6946-412E29C55333}" dt="2023-05-09T21:42:32.107" v="91"/>
          <pc:sldLayoutMkLst>
            <pc:docMk/>
            <pc:sldMasterMk cId="713136265" sldId="2147483981"/>
            <pc:sldLayoutMk cId="3507332188" sldId="2147483974"/>
          </pc:sldLayoutMkLst>
        </pc:sldLayoutChg>
        <pc:sldLayoutChg chg="add del">
          <pc:chgData name="Rooney, Chris J." userId="S::roon4169@stthomas.edu::e3aeb1ef-f999-456c-be30-fa06364a8607" providerId="AD" clId="Web-{42D0884B-EE43-B204-6946-412E29C55333}" dt="2023-05-09T21:42:32.107" v="91"/>
          <pc:sldLayoutMkLst>
            <pc:docMk/>
            <pc:sldMasterMk cId="713136265" sldId="2147483981"/>
            <pc:sldLayoutMk cId="1815022666" sldId="2147483975"/>
          </pc:sldLayoutMkLst>
        </pc:sldLayoutChg>
        <pc:sldLayoutChg chg="add del">
          <pc:chgData name="Rooney, Chris J." userId="S::roon4169@stthomas.edu::e3aeb1ef-f999-456c-be30-fa06364a8607" providerId="AD" clId="Web-{42D0884B-EE43-B204-6946-412E29C55333}" dt="2023-05-09T21:42:32.107" v="91"/>
          <pc:sldLayoutMkLst>
            <pc:docMk/>
            <pc:sldMasterMk cId="713136265" sldId="2147483981"/>
            <pc:sldLayoutMk cId="2346002743" sldId="2147483976"/>
          </pc:sldLayoutMkLst>
        </pc:sldLayoutChg>
        <pc:sldLayoutChg chg="add del">
          <pc:chgData name="Rooney, Chris J." userId="S::roon4169@stthomas.edu::e3aeb1ef-f999-456c-be30-fa06364a8607" providerId="AD" clId="Web-{42D0884B-EE43-B204-6946-412E29C55333}" dt="2023-05-09T21:42:32.107" v="91"/>
          <pc:sldLayoutMkLst>
            <pc:docMk/>
            <pc:sldMasterMk cId="713136265" sldId="2147483981"/>
            <pc:sldLayoutMk cId="1241627192" sldId="2147483977"/>
          </pc:sldLayoutMkLst>
        </pc:sldLayoutChg>
        <pc:sldLayoutChg chg="add del">
          <pc:chgData name="Rooney, Chris J." userId="S::roon4169@stthomas.edu::e3aeb1ef-f999-456c-be30-fa06364a8607" providerId="AD" clId="Web-{42D0884B-EE43-B204-6946-412E29C55333}" dt="2023-05-09T21:42:32.107" v="91"/>
          <pc:sldLayoutMkLst>
            <pc:docMk/>
            <pc:sldMasterMk cId="713136265" sldId="2147483981"/>
            <pc:sldLayoutMk cId="2705146633" sldId="2147483978"/>
          </pc:sldLayoutMkLst>
        </pc:sldLayoutChg>
        <pc:sldLayoutChg chg="add del">
          <pc:chgData name="Rooney, Chris J." userId="S::roon4169@stthomas.edu::e3aeb1ef-f999-456c-be30-fa06364a8607" providerId="AD" clId="Web-{42D0884B-EE43-B204-6946-412E29C55333}" dt="2023-05-09T21:42:32.107" v="91"/>
          <pc:sldLayoutMkLst>
            <pc:docMk/>
            <pc:sldMasterMk cId="713136265" sldId="2147483981"/>
            <pc:sldLayoutMk cId="625269022" sldId="2147483979"/>
          </pc:sldLayoutMkLst>
        </pc:sldLayoutChg>
        <pc:sldLayoutChg chg="add del">
          <pc:chgData name="Rooney, Chris J." userId="S::roon4169@stthomas.edu::e3aeb1ef-f999-456c-be30-fa06364a8607" providerId="AD" clId="Web-{42D0884B-EE43-B204-6946-412E29C55333}" dt="2023-05-09T21:42:32.107" v="91"/>
          <pc:sldLayoutMkLst>
            <pc:docMk/>
            <pc:sldMasterMk cId="713136265" sldId="2147483981"/>
            <pc:sldLayoutMk cId="1950652830" sldId="2147483980"/>
          </pc:sldLayoutMkLst>
        </pc:sldLayoutChg>
      </pc:sldMasterChg>
      <pc:sldMasterChg chg="add del addSldLayout delSldLayout">
        <pc:chgData name="Rooney, Chris J." userId="S::roon4169@stthomas.edu::e3aeb1ef-f999-456c-be30-fa06364a8607" providerId="AD" clId="Web-{42D0884B-EE43-B204-6946-412E29C55333}" dt="2023-05-09T21:43:41.531" v="164"/>
        <pc:sldMasterMkLst>
          <pc:docMk/>
          <pc:sldMasterMk cId="1793720484" sldId="2147483990"/>
        </pc:sldMasterMkLst>
        <pc:sldLayoutChg chg="add del">
          <pc:chgData name="Rooney, Chris J." userId="S::roon4169@stthomas.edu::e3aeb1ef-f999-456c-be30-fa06364a8607" providerId="AD" clId="Web-{42D0884B-EE43-B204-6946-412E29C55333}" dt="2023-05-09T21:43:41.531" v="164"/>
          <pc:sldLayoutMkLst>
            <pc:docMk/>
            <pc:sldMasterMk cId="1793720484" sldId="2147483990"/>
            <pc:sldLayoutMk cId="1459732276" sldId="2147483979"/>
          </pc:sldLayoutMkLst>
        </pc:sldLayoutChg>
        <pc:sldLayoutChg chg="add del">
          <pc:chgData name="Rooney, Chris J." userId="S::roon4169@stthomas.edu::e3aeb1ef-f999-456c-be30-fa06364a8607" providerId="AD" clId="Web-{42D0884B-EE43-B204-6946-412E29C55333}" dt="2023-05-09T21:43:41.531" v="164"/>
          <pc:sldLayoutMkLst>
            <pc:docMk/>
            <pc:sldMasterMk cId="1793720484" sldId="2147483990"/>
            <pc:sldLayoutMk cId="3723553350" sldId="2147483980"/>
          </pc:sldLayoutMkLst>
        </pc:sldLayoutChg>
        <pc:sldLayoutChg chg="add del">
          <pc:chgData name="Rooney, Chris J." userId="S::roon4169@stthomas.edu::e3aeb1ef-f999-456c-be30-fa06364a8607" providerId="AD" clId="Web-{42D0884B-EE43-B204-6946-412E29C55333}" dt="2023-05-09T21:43:41.531" v="164"/>
          <pc:sldLayoutMkLst>
            <pc:docMk/>
            <pc:sldMasterMk cId="1793720484" sldId="2147483990"/>
            <pc:sldLayoutMk cId="3317526345" sldId="2147483981"/>
          </pc:sldLayoutMkLst>
        </pc:sldLayoutChg>
        <pc:sldLayoutChg chg="add del">
          <pc:chgData name="Rooney, Chris J." userId="S::roon4169@stthomas.edu::e3aeb1ef-f999-456c-be30-fa06364a8607" providerId="AD" clId="Web-{42D0884B-EE43-B204-6946-412E29C55333}" dt="2023-05-09T21:43:41.531" v="164"/>
          <pc:sldLayoutMkLst>
            <pc:docMk/>
            <pc:sldMasterMk cId="1793720484" sldId="2147483990"/>
            <pc:sldLayoutMk cId="2961724560" sldId="2147483982"/>
          </pc:sldLayoutMkLst>
        </pc:sldLayoutChg>
        <pc:sldLayoutChg chg="add del">
          <pc:chgData name="Rooney, Chris J." userId="S::roon4169@stthomas.edu::e3aeb1ef-f999-456c-be30-fa06364a8607" providerId="AD" clId="Web-{42D0884B-EE43-B204-6946-412E29C55333}" dt="2023-05-09T21:43:41.531" v="164"/>
          <pc:sldLayoutMkLst>
            <pc:docMk/>
            <pc:sldMasterMk cId="1793720484" sldId="2147483990"/>
            <pc:sldLayoutMk cId="2951032573" sldId="2147483983"/>
          </pc:sldLayoutMkLst>
        </pc:sldLayoutChg>
        <pc:sldLayoutChg chg="add del">
          <pc:chgData name="Rooney, Chris J." userId="S::roon4169@stthomas.edu::e3aeb1ef-f999-456c-be30-fa06364a8607" providerId="AD" clId="Web-{42D0884B-EE43-B204-6946-412E29C55333}" dt="2023-05-09T21:43:41.531" v="164"/>
          <pc:sldLayoutMkLst>
            <pc:docMk/>
            <pc:sldMasterMk cId="1793720484" sldId="2147483990"/>
            <pc:sldLayoutMk cId="2753632421" sldId="2147483984"/>
          </pc:sldLayoutMkLst>
        </pc:sldLayoutChg>
        <pc:sldLayoutChg chg="add del">
          <pc:chgData name="Rooney, Chris J." userId="S::roon4169@stthomas.edu::e3aeb1ef-f999-456c-be30-fa06364a8607" providerId="AD" clId="Web-{42D0884B-EE43-B204-6946-412E29C55333}" dt="2023-05-09T21:43:41.531" v="164"/>
          <pc:sldLayoutMkLst>
            <pc:docMk/>
            <pc:sldMasterMk cId="1793720484" sldId="2147483990"/>
            <pc:sldLayoutMk cId="3695869707" sldId="2147483985"/>
          </pc:sldLayoutMkLst>
        </pc:sldLayoutChg>
        <pc:sldLayoutChg chg="add del">
          <pc:chgData name="Rooney, Chris J." userId="S::roon4169@stthomas.edu::e3aeb1ef-f999-456c-be30-fa06364a8607" providerId="AD" clId="Web-{42D0884B-EE43-B204-6946-412E29C55333}" dt="2023-05-09T21:43:41.531" v="164"/>
          <pc:sldLayoutMkLst>
            <pc:docMk/>
            <pc:sldMasterMk cId="1793720484" sldId="2147483990"/>
            <pc:sldLayoutMk cId="1607894558" sldId="2147483986"/>
          </pc:sldLayoutMkLst>
        </pc:sldLayoutChg>
        <pc:sldLayoutChg chg="add del">
          <pc:chgData name="Rooney, Chris J." userId="S::roon4169@stthomas.edu::e3aeb1ef-f999-456c-be30-fa06364a8607" providerId="AD" clId="Web-{42D0884B-EE43-B204-6946-412E29C55333}" dt="2023-05-09T21:43:41.531" v="164"/>
          <pc:sldLayoutMkLst>
            <pc:docMk/>
            <pc:sldMasterMk cId="1793720484" sldId="2147483990"/>
            <pc:sldLayoutMk cId="3833738240" sldId="2147483987"/>
          </pc:sldLayoutMkLst>
        </pc:sldLayoutChg>
        <pc:sldLayoutChg chg="add del">
          <pc:chgData name="Rooney, Chris J." userId="S::roon4169@stthomas.edu::e3aeb1ef-f999-456c-be30-fa06364a8607" providerId="AD" clId="Web-{42D0884B-EE43-B204-6946-412E29C55333}" dt="2023-05-09T21:43:41.531" v="164"/>
          <pc:sldLayoutMkLst>
            <pc:docMk/>
            <pc:sldMasterMk cId="1793720484" sldId="2147483990"/>
            <pc:sldLayoutMk cId="2783490144" sldId="2147483988"/>
          </pc:sldLayoutMkLst>
        </pc:sldLayoutChg>
        <pc:sldLayoutChg chg="add del">
          <pc:chgData name="Rooney, Chris J." userId="S::roon4169@stthomas.edu::e3aeb1ef-f999-456c-be30-fa06364a8607" providerId="AD" clId="Web-{42D0884B-EE43-B204-6946-412E29C55333}" dt="2023-05-09T21:43:41.531" v="164"/>
          <pc:sldLayoutMkLst>
            <pc:docMk/>
            <pc:sldMasterMk cId="1793720484" sldId="2147483990"/>
            <pc:sldLayoutMk cId="2827999948" sldId="2147483989"/>
          </pc:sldLayoutMkLst>
        </pc:sldLayoutChg>
      </pc:sldMasterChg>
      <pc:sldMasterChg chg="add del addSldLayout delSldLayout modSldLayout">
        <pc:chgData name="Rooney, Chris J." userId="S::roon4169@stthomas.edu::e3aeb1ef-f999-456c-be30-fa06364a8607" providerId="AD" clId="Web-{42D0884B-EE43-B204-6946-412E29C55333}" dt="2023-05-09T21:43:59.313" v="168"/>
        <pc:sldMasterMkLst>
          <pc:docMk/>
          <pc:sldMasterMk cId="1690402395" sldId="2147483991"/>
        </pc:sldMasterMkLst>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2878643003" sldId="2147483992"/>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2365905508" sldId="2147483993"/>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2179043339" sldId="2147483994"/>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2433338302" sldId="2147483995"/>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1611214510" sldId="2147483996"/>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157836505" sldId="2147483997"/>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3940856143" sldId="2147483998"/>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2757077129" sldId="2147483999"/>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2380897192" sldId="2147484000"/>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3198233227" sldId="2147484001"/>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1808798159" sldId="2147484002"/>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3770135146" sldId="2147484003"/>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4264816827" sldId="2147484004"/>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3872109711" sldId="2147484005"/>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2141433712" sldId="2147484006"/>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3233227754" sldId="2147484007"/>
          </pc:sldLayoutMkLst>
        </pc:sldLayoutChg>
        <pc:sldLayoutChg chg="add del mod replId">
          <pc:chgData name="Rooney, Chris J." userId="S::roon4169@stthomas.edu::e3aeb1ef-f999-456c-be30-fa06364a8607" providerId="AD" clId="Web-{42D0884B-EE43-B204-6946-412E29C55333}" dt="2023-05-09T21:43:59.313" v="168"/>
          <pc:sldLayoutMkLst>
            <pc:docMk/>
            <pc:sldMasterMk cId="1690402395" sldId="2147483991"/>
            <pc:sldLayoutMk cId="83065523" sldId="2147484008"/>
          </pc:sldLayoutMkLst>
        </pc:sldLayoutChg>
      </pc:sldMasterChg>
      <pc:sldMasterChg chg="add del addSldLayout delSldLayout">
        <pc:chgData name="Rooney, Chris J." userId="S::roon4169@stthomas.edu::e3aeb1ef-f999-456c-be30-fa06364a8607" providerId="AD" clId="Web-{42D0884B-EE43-B204-6946-412E29C55333}" dt="2023-05-09T21:42:35.764" v="93"/>
        <pc:sldMasterMkLst>
          <pc:docMk/>
          <pc:sldMasterMk cId="901517680" sldId="2147483994"/>
        </pc:sldMasterMkLst>
        <pc:sldLayoutChg chg="add del">
          <pc:chgData name="Rooney, Chris J." userId="S::roon4169@stthomas.edu::e3aeb1ef-f999-456c-be30-fa06364a8607" providerId="AD" clId="Web-{42D0884B-EE43-B204-6946-412E29C55333}" dt="2023-05-09T21:42:35.764" v="93"/>
          <pc:sldLayoutMkLst>
            <pc:docMk/>
            <pc:sldMasterMk cId="901517680" sldId="2147483994"/>
            <pc:sldLayoutMk cId="3471850716" sldId="2147483983"/>
          </pc:sldLayoutMkLst>
        </pc:sldLayoutChg>
        <pc:sldLayoutChg chg="add del">
          <pc:chgData name="Rooney, Chris J." userId="S::roon4169@stthomas.edu::e3aeb1ef-f999-456c-be30-fa06364a8607" providerId="AD" clId="Web-{42D0884B-EE43-B204-6946-412E29C55333}" dt="2023-05-09T21:42:35.764" v="93"/>
          <pc:sldLayoutMkLst>
            <pc:docMk/>
            <pc:sldMasterMk cId="901517680" sldId="2147483994"/>
            <pc:sldLayoutMk cId="3476170794" sldId="2147483984"/>
          </pc:sldLayoutMkLst>
        </pc:sldLayoutChg>
        <pc:sldLayoutChg chg="add del">
          <pc:chgData name="Rooney, Chris J." userId="S::roon4169@stthomas.edu::e3aeb1ef-f999-456c-be30-fa06364a8607" providerId="AD" clId="Web-{42D0884B-EE43-B204-6946-412E29C55333}" dt="2023-05-09T21:42:35.764" v="93"/>
          <pc:sldLayoutMkLst>
            <pc:docMk/>
            <pc:sldMasterMk cId="901517680" sldId="2147483994"/>
            <pc:sldLayoutMk cId="4276373385" sldId="2147483985"/>
          </pc:sldLayoutMkLst>
        </pc:sldLayoutChg>
        <pc:sldLayoutChg chg="add del">
          <pc:chgData name="Rooney, Chris J." userId="S::roon4169@stthomas.edu::e3aeb1ef-f999-456c-be30-fa06364a8607" providerId="AD" clId="Web-{42D0884B-EE43-B204-6946-412E29C55333}" dt="2023-05-09T21:42:35.764" v="93"/>
          <pc:sldLayoutMkLst>
            <pc:docMk/>
            <pc:sldMasterMk cId="901517680" sldId="2147483994"/>
            <pc:sldLayoutMk cId="4039913298" sldId="2147483986"/>
          </pc:sldLayoutMkLst>
        </pc:sldLayoutChg>
        <pc:sldLayoutChg chg="add del">
          <pc:chgData name="Rooney, Chris J." userId="S::roon4169@stthomas.edu::e3aeb1ef-f999-456c-be30-fa06364a8607" providerId="AD" clId="Web-{42D0884B-EE43-B204-6946-412E29C55333}" dt="2023-05-09T21:42:35.764" v="93"/>
          <pc:sldLayoutMkLst>
            <pc:docMk/>
            <pc:sldMasterMk cId="901517680" sldId="2147483994"/>
            <pc:sldLayoutMk cId="2223165985" sldId="2147483987"/>
          </pc:sldLayoutMkLst>
        </pc:sldLayoutChg>
        <pc:sldLayoutChg chg="add del">
          <pc:chgData name="Rooney, Chris J." userId="S::roon4169@stthomas.edu::e3aeb1ef-f999-456c-be30-fa06364a8607" providerId="AD" clId="Web-{42D0884B-EE43-B204-6946-412E29C55333}" dt="2023-05-09T21:42:35.764" v="93"/>
          <pc:sldLayoutMkLst>
            <pc:docMk/>
            <pc:sldMasterMk cId="901517680" sldId="2147483994"/>
            <pc:sldLayoutMk cId="3246686449" sldId="2147483988"/>
          </pc:sldLayoutMkLst>
        </pc:sldLayoutChg>
        <pc:sldLayoutChg chg="add del">
          <pc:chgData name="Rooney, Chris J." userId="S::roon4169@stthomas.edu::e3aeb1ef-f999-456c-be30-fa06364a8607" providerId="AD" clId="Web-{42D0884B-EE43-B204-6946-412E29C55333}" dt="2023-05-09T21:42:35.764" v="93"/>
          <pc:sldLayoutMkLst>
            <pc:docMk/>
            <pc:sldMasterMk cId="901517680" sldId="2147483994"/>
            <pc:sldLayoutMk cId="1031279500" sldId="2147483989"/>
          </pc:sldLayoutMkLst>
        </pc:sldLayoutChg>
        <pc:sldLayoutChg chg="add del">
          <pc:chgData name="Rooney, Chris J." userId="S::roon4169@stthomas.edu::e3aeb1ef-f999-456c-be30-fa06364a8607" providerId="AD" clId="Web-{42D0884B-EE43-B204-6946-412E29C55333}" dt="2023-05-09T21:42:35.764" v="93"/>
          <pc:sldLayoutMkLst>
            <pc:docMk/>
            <pc:sldMasterMk cId="901517680" sldId="2147483994"/>
            <pc:sldLayoutMk cId="802416601" sldId="2147483990"/>
          </pc:sldLayoutMkLst>
        </pc:sldLayoutChg>
        <pc:sldLayoutChg chg="add del">
          <pc:chgData name="Rooney, Chris J." userId="S::roon4169@stthomas.edu::e3aeb1ef-f999-456c-be30-fa06364a8607" providerId="AD" clId="Web-{42D0884B-EE43-B204-6946-412E29C55333}" dt="2023-05-09T21:42:35.764" v="93"/>
          <pc:sldLayoutMkLst>
            <pc:docMk/>
            <pc:sldMasterMk cId="901517680" sldId="2147483994"/>
            <pc:sldLayoutMk cId="3051885503" sldId="2147483991"/>
          </pc:sldLayoutMkLst>
        </pc:sldLayoutChg>
        <pc:sldLayoutChg chg="add del">
          <pc:chgData name="Rooney, Chris J." userId="S::roon4169@stthomas.edu::e3aeb1ef-f999-456c-be30-fa06364a8607" providerId="AD" clId="Web-{42D0884B-EE43-B204-6946-412E29C55333}" dt="2023-05-09T21:42:35.764" v="93"/>
          <pc:sldLayoutMkLst>
            <pc:docMk/>
            <pc:sldMasterMk cId="901517680" sldId="2147483994"/>
            <pc:sldLayoutMk cId="3697465861" sldId="2147483992"/>
          </pc:sldLayoutMkLst>
        </pc:sldLayoutChg>
        <pc:sldLayoutChg chg="add del">
          <pc:chgData name="Rooney, Chris J." userId="S::roon4169@stthomas.edu::e3aeb1ef-f999-456c-be30-fa06364a8607" providerId="AD" clId="Web-{42D0884B-EE43-B204-6946-412E29C55333}" dt="2023-05-09T21:42:35.764" v="93"/>
          <pc:sldLayoutMkLst>
            <pc:docMk/>
            <pc:sldMasterMk cId="901517680" sldId="2147483994"/>
            <pc:sldLayoutMk cId="1926641488" sldId="2147483993"/>
          </pc:sldLayoutMkLst>
        </pc:sldLayoutChg>
      </pc:sldMasterChg>
      <pc:sldMasterChg chg="add del addSldLayout delSldLayout">
        <pc:chgData name="Rooney, Chris J." userId="S::roon4169@stthomas.edu::e3aeb1ef-f999-456c-be30-fa06364a8607" providerId="AD" clId="Web-{42D0884B-EE43-B204-6946-412E29C55333}" dt="2023-05-09T21:42:38.170" v="95"/>
        <pc:sldMasterMkLst>
          <pc:docMk/>
          <pc:sldMasterMk cId="3660806636" sldId="2147484007"/>
        </pc:sldMasterMkLst>
        <pc:sldLayoutChg chg="add del">
          <pc:chgData name="Rooney, Chris J." userId="S::roon4169@stthomas.edu::e3aeb1ef-f999-456c-be30-fa06364a8607" providerId="AD" clId="Web-{42D0884B-EE43-B204-6946-412E29C55333}" dt="2023-05-09T21:42:38.170" v="95"/>
          <pc:sldLayoutMkLst>
            <pc:docMk/>
            <pc:sldMasterMk cId="3660806636" sldId="2147484007"/>
            <pc:sldLayoutMk cId="3093522870" sldId="2147483996"/>
          </pc:sldLayoutMkLst>
        </pc:sldLayoutChg>
        <pc:sldLayoutChg chg="add del">
          <pc:chgData name="Rooney, Chris J." userId="S::roon4169@stthomas.edu::e3aeb1ef-f999-456c-be30-fa06364a8607" providerId="AD" clId="Web-{42D0884B-EE43-B204-6946-412E29C55333}" dt="2023-05-09T21:42:38.170" v="95"/>
          <pc:sldLayoutMkLst>
            <pc:docMk/>
            <pc:sldMasterMk cId="3660806636" sldId="2147484007"/>
            <pc:sldLayoutMk cId="1104151877" sldId="2147483997"/>
          </pc:sldLayoutMkLst>
        </pc:sldLayoutChg>
        <pc:sldLayoutChg chg="add del">
          <pc:chgData name="Rooney, Chris J." userId="S::roon4169@stthomas.edu::e3aeb1ef-f999-456c-be30-fa06364a8607" providerId="AD" clId="Web-{42D0884B-EE43-B204-6946-412E29C55333}" dt="2023-05-09T21:42:38.170" v="95"/>
          <pc:sldLayoutMkLst>
            <pc:docMk/>
            <pc:sldMasterMk cId="3660806636" sldId="2147484007"/>
            <pc:sldLayoutMk cId="2571200913" sldId="2147483998"/>
          </pc:sldLayoutMkLst>
        </pc:sldLayoutChg>
        <pc:sldLayoutChg chg="add del">
          <pc:chgData name="Rooney, Chris J." userId="S::roon4169@stthomas.edu::e3aeb1ef-f999-456c-be30-fa06364a8607" providerId="AD" clId="Web-{42D0884B-EE43-B204-6946-412E29C55333}" dt="2023-05-09T21:42:38.170" v="95"/>
          <pc:sldLayoutMkLst>
            <pc:docMk/>
            <pc:sldMasterMk cId="3660806636" sldId="2147484007"/>
            <pc:sldLayoutMk cId="641567245" sldId="2147483999"/>
          </pc:sldLayoutMkLst>
        </pc:sldLayoutChg>
        <pc:sldLayoutChg chg="add del">
          <pc:chgData name="Rooney, Chris J." userId="S::roon4169@stthomas.edu::e3aeb1ef-f999-456c-be30-fa06364a8607" providerId="AD" clId="Web-{42D0884B-EE43-B204-6946-412E29C55333}" dt="2023-05-09T21:42:38.170" v="95"/>
          <pc:sldLayoutMkLst>
            <pc:docMk/>
            <pc:sldMasterMk cId="3660806636" sldId="2147484007"/>
            <pc:sldLayoutMk cId="1108097218" sldId="2147484000"/>
          </pc:sldLayoutMkLst>
        </pc:sldLayoutChg>
        <pc:sldLayoutChg chg="add del">
          <pc:chgData name="Rooney, Chris J." userId="S::roon4169@stthomas.edu::e3aeb1ef-f999-456c-be30-fa06364a8607" providerId="AD" clId="Web-{42D0884B-EE43-B204-6946-412E29C55333}" dt="2023-05-09T21:42:38.170" v="95"/>
          <pc:sldLayoutMkLst>
            <pc:docMk/>
            <pc:sldMasterMk cId="3660806636" sldId="2147484007"/>
            <pc:sldLayoutMk cId="2791124208" sldId="2147484001"/>
          </pc:sldLayoutMkLst>
        </pc:sldLayoutChg>
        <pc:sldLayoutChg chg="add del">
          <pc:chgData name="Rooney, Chris J." userId="S::roon4169@stthomas.edu::e3aeb1ef-f999-456c-be30-fa06364a8607" providerId="AD" clId="Web-{42D0884B-EE43-B204-6946-412E29C55333}" dt="2023-05-09T21:42:38.170" v="95"/>
          <pc:sldLayoutMkLst>
            <pc:docMk/>
            <pc:sldMasterMk cId="3660806636" sldId="2147484007"/>
            <pc:sldLayoutMk cId="3431787918" sldId="2147484002"/>
          </pc:sldLayoutMkLst>
        </pc:sldLayoutChg>
        <pc:sldLayoutChg chg="add del">
          <pc:chgData name="Rooney, Chris J." userId="S::roon4169@stthomas.edu::e3aeb1ef-f999-456c-be30-fa06364a8607" providerId="AD" clId="Web-{42D0884B-EE43-B204-6946-412E29C55333}" dt="2023-05-09T21:42:38.170" v="95"/>
          <pc:sldLayoutMkLst>
            <pc:docMk/>
            <pc:sldMasterMk cId="3660806636" sldId="2147484007"/>
            <pc:sldLayoutMk cId="2871186432" sldId="2147484003"/>
          </pc:sldLayoutMkLst>
        </pc:sldLayoutChg>
        <pc:sldLayoutChg chg="add del">
          <pc:chgData name="Rooney, Chris J." userId="S::roon4169@stthomas.edu::e3aeb1ef-f999-456c-be30-fa06364a8607" providerId="AD" clId="Web-{42D0884B-EE43-B204-6946-412E29C55333}" dt="2023-05-09T21:42:38.170" v="95"/>
          <pc:sldLayoutMkLst>
            <pc:docMk/>
            <pc:sldMasterMk cId="3660806636" sldId="2147484007"/>
            <pc:sldLayoutMk cId="1674934900" sldId="2147484004"/>
          </pc:sldLayoutMkLst>
        </pc:sldLayoutChg>
        <pc:sldLayoutChg chg="add del">
          <pc:chgData name="Rooney, Chris J." userId="S::roon4169@stthomas.edu::e3aeb1ef-f999-456c-be30-fa06364a8607" providerId="AD" clId="Web-{42D0884B-EE43-B204-6946-412E29C55333}" dt="2023-05-09T21:42:38.170" v="95"/>
          <pc:sldLayoutMkLst>
            <pc:docMk/>
            <pc:sldMasterMk cId="3660806636" sldId="2147484007"/>
            <pc:sldLayoutMk cId="2361774317" sldId="2147484005"/>
          </pc:sldLayoutMkLst>
        </pc:sldLayoutChg>
        <pc:sldLayoutChg chg="add del">
          <pc:chgData name="Rooney, Chris J." userId="S::roon4169@stthomas.edu::e3aeb1ef-f999-456c-be30-fa06364a8607" providerId="AD" clId="Web-{42D0884B-EE43-B204-6946-412E29C55333}" dt="2023-05-09T21:42:38.170" v="95"/>
          <pc:sldLayoutMkLst>
            <pc:docMk/>
            <pc:sldMasterMk cId="3660806636" sldId="2147484007"/>
            <pc:sldLayoutMk cId="583615719" sldId="2147484006"/>
          </pc:sldLayoutMkLst>
        </pc:sldLayoutChg>
      </pc:sldMasterChg>
      <pc:sldMasterChg chg="add del addSldLayout delSldLayout modSldLayout">
        <pc:chgData name="Rooney, Chris J." userId="S::roon4169@stthomas.edu::e3aeb1ef-f999-456c-be30-fa06364a8607" providerId="AD" clId="Web-{42D0884B-EE43-B204-6946-412E29C55333}" dt="2023-05-09T21:44:24.423" v="174"/>
        <pc:sldMasterMkLst>
          <pc:docMk/>
          <pc:sldMasterMk cId="1545380838" sldId="2147484009"/>
        </pc:sldMasterMkLst>
        <pc:sldLayoutChg chg="add del mod replId">
          <pc:chgData name="Rooney, Chris J." userId="S::roon4169@stthomas.edu::e3aeb1ef-f999-456c-be30-fa06364a8607" providerId="AD" clId="Web-{42D0884B-EE43-B204-6946-412E29C55333}" dt="2023-05-09T21:44:24.423" v="174"/>
          <pc:sldLayoutMkLst>
            <pc:docMk/>
            <pc:sldMasterMk cId="1545380838" sldId="2147484009"/>
            <pc:sldLayoutMk cId="2026701792" sldId="2147484010"/>
          </pc:sldLayoutMkLst>
        </pc:sldLayoutChg>
        <pc:sldLayoutChg chg="add del mod replId">
          <pc:chgData name="Rooney, Chris J." userId="S::roon4169@stthomas.edu::e3aeb1ef-f999-456c-be30-fa06364a8607" providerId="AD" clId="Web-{42D0884B-EE43-B204-6946-412E29C55333}" dt="2023-05-09T21:44:24.423" v="174"/>
          <pc:sldLayoutMkLst>
            <pc:docMk/>
            <pc:sldMasterMk cId="1545380838" sldId="2147484009"/>
            <pc:sldLayoutMk cId="3144367961" sldId="2147484011"/>
          </pc:sldLayoutMkLst>
        </pc:sldLayoutChg>
        <pc:sldLayoutChg chg="add del mod replId">
          <pc:chgData name="Rooney, Chris J." userId="S::roon4169@stthomas.edu::e3aeb1ef-f999-456c-be30-fa06364a8607" providerId="AD" clId="Web-{42D0884B-EE43-B204-6946-412E29C55333}" dt="2023-05-09T21:44:24.423" v="174"/>
          <pc:sldLayoutMkLst>
            <pc:docMk/>
            <pc:sldMasterMk cId="1545380838" sldId="2147484009"/>
            <pc:sldLayoutMk cId="569959162" sldId="2147484012"/>
          </pc:sldLayoutMkLst>
        </pc:sldLayoutChg>
        <pc:sldLayoutChg chg="add del mod replId">
          <pc:chgData name="Rooney, Chris J." userId="S::roon4169@stthomas.edu::e3aeb1ef-f999-456c-be30-fa06364a8607" providerId="AD" clId="Web-{42D0884B-EE43-B204-6946-412E29C55333}" dt="2023-05-09T21:44:24.423" v="174"/>
          <pc:sldLayoutMkLst>
            <pc:docMk/>
            <pc:sldMasterMk cId="1545380838" sldId="2147484009"/>
            <pc:sldLayoutMk cId="3919101926" sldId="2147484013"/>
          </pc:sldLayoutMkLst>
        </pc:sldLayoutChg>
        <pc:sldLayoutChg chg="add del mod replId">
          <pc:chgData name="Rooney, Chris J." userId="S::roon4169@stthomas.edu::e3aeb1ef-f999-456c-be30-fa06364a8607" providerId="AD" clId="Web-{42D0884B-EE43-B204-6946-412E29C55333}" dt="2023-05-09T21:44:24.423" v="174"/>
          <pc:sldLayoutMkLst>
            <pc:docMk/>
            <pc:sldMasterMk cId="1545380838" sldId="2147484009"/>
            <pc:sldLayoutMk cId="85825987" sldId="2147484014"/>
          </pc:sldLayoutMkLst>
        </pc:sldLayoutChg>
        <pc:sldLayoutChg chg="add del mod replId">
          <pc:chgData name="Rooney, Chris J." userId="S::roon4169@stthomas.edu::e3aeb1ef-f999-456c-be30-fa06364a8607" providerId="AD" clId="Web-{42D0884B-EE43-B204-6946-412E29C55333}" dt="2023-05-09T21:44:24.423" v="174"/>
          <pc:sldLayoutMkLst>
            <pc:docMk/>
            <pc:sldMasterMk cId="1545380838" sldId="2147484009"/>
            <pc:sldLayoutMk cId="297599374" sldId="2147484015"/>
          </pc:sldLayoutMkLst>
        </pc:sldLayoutChg>
        <pc:sldLayoutChg chg="add del mod replId">
          <pc:chgData name="Rooney, Chris J." userId="S::roon4169@stthomas.edu::e3aeb1ef-f999-456c-be30-fa06364a8607" providerId="AD" clId="Web-{42D0884B-EE43-B204-6946-412E29C55333}" dt="2023-05-09T21:44:24.423" v="174"/>
          <pc:sldLayoutMkLst>
            <pc:docMk/>
            <pc:sldMasterMk cId="1545380838" sldId="2147484009"/>
            <pc:sldLayoutMk cId="3507857351" sldId="2147484016"/>
          </pc:sldLayoutMkLst>
        </pc:sldLayoutChg>
        <pc:sldLayoutChg chg="add del mod replId">
          <pc:chgData name="Rooney, Chris J." userId="S::roon4169@stthomas.edu::e3aeb1ef-f999-456c-be30-fa06364a8607" providerId="AD" clId="Web-{42D0884B-EE43-B204-6946-412E29C55333}" dt="2023-05-09T21:44:24.423" v="174"/>
          <pc:sldLayoutMkLst>
            <pc:docMk/>
            <pc:sldMasterMk cId="1545380838" sldId="2147484009"/>
            <pc:sldLayoutMk cId="1666995597" sldId="2147484017"/>
          </pc:sldLayoutMkLst>
        </pc:sldLayoutChg>
        <pc:sldLayoutChg chg="add del mod replId">
          <pc:chgData name="Rooney, Chris J." userId="S::roon4169@stthomas.edu::e3aeb1ef-f999-456c-be30-fa06364a8607" providerId="AD" clId="Web-{42D0884B-EE43-B204-6946-412E29C55333}" dt="2023-05-09T21:44:24.423" v="174"/>
          <pc:sldLayoutMkLst>
            <pc:docMk/>
            <pc:sldMasterMk cId="1545380838" sldId="2147484009"/>
            <pc:sldLayoutMk cId="2357178290" sldId="2147484018"/>
          </pc:sldLayoutMkLst>
        </pc:sldLayoutChg>
        <pc:sldLayoutChg chg="add del mod replId">
          <pc:chgData name="Rooney, Chris J." userId="S::roon4169@stthomas.edu::e3aeb1ef-f999-456c-be30-fa06364a8607" providerId="AD" clId="Web-{42D0884B-EE43-B204-6946-412E29C55333}" dt="2023-05-09T21:44:24.423" v="174"/>
          <pc:sldLayoutMkLst>
            <pc:docMk/>
            <pc:sldMasterMk cId="1545380838" sldId="2147484009"/>
            <pc:sldLayoutMk cId="3660476510" sldId="2147484019"/>
          </pc:sldLayoutMkLst>
        </pc:sldLayoutChg>
        <pc:sldLayoutChg chg="add del mod replId">
          <pc:chgData name="Rooney, Chris J." userId="S::roon4169@stthomas.edu::e3aeb1ef-f999-456c-be30-fa06364a8607" providerId="AD" clId="Web-{42D0884B-EE43-B204-6946-412E29C55333}" dt="2023-05-09T21:44:24.423" v="174"/>
          <pc:sldLayoutMkLst>
            <pc:docMk/>
            <pc:sldMasterMk cId="1545380838" sldId="2147484009"/>
            <pc:sldLayoutMk cId="3671907453" sldId="2147484020"/>
          </pc:sldLayoutMkLst>
        </pc:sldLayoutChg>
      </pc:sldMasterChg>
      <pc:sldMasterChg chg="add del addSldLayout delSldLayout">
        <pc:chgData name="Rooney, Chris J." userId="S::roon4169@stthomas.edu::e3aeb1ef-f999-456c-be30-fa06364a8607" providerId="AD" clId="Web-{42D0884B-EE43-B204-6946-412E29C55333}" dt="2023-05-09T21:42:44.170" v="97"/>
        <pc:sldMasterMkLst>
          <pc:docMk/>
          <pc:sldMasterMk cId="415139360" sldId="2147484020"/>
        </pc:sldMasterMkLst>
        <pc:sldLayoutChg chg="add del">
          <pc:chgData name="Rooney, Chris J." userId="S::roon4169@stthomas.edu::e3aeb1ef-f999-456c-be30-fa06364a8607" providerId="AD" clId="Web-{42D0884B-EE43-B204-6946-412E29C55333}" dt="2023-05-09T21:42:44.170" v="97"/>
          <pc:sldLayoutMkLst>
            <pc:docMk/>
            <pc:sldMasterMk cId="415139360" sldId="2147484020"/>
            <pc:sldLayoutMk cId="3564788721" sldId="2147484009"/>
          </pc:sldLayoutMkLst>
        </pc:sldLayoutChg>
        <pc:sldLayoutChg chg="add del">
          <pc:chgData name="Rooney, Chris J." userId="S::roon4169@stthomas.edu::e3aeb1ef-f999-456c-be30-fa06364a8607" providerId="AD" clId="Web-{42D0884B-EE43-B204-6946-412E29C55333}" dt="2023-05-09T21:42:44.170" v="97"/>
          <pc:sldLayoutMkLst>
            <pc:docMk/>
            <pc:sldMasterMk cId="415139360" sldId="2147484020"/>
            <pc:sldLayoutMk cId="2349989842" sldId="2147484010"/>
          </pc:sldLayoutMkLst>
        </pc:sldLayoutChg>
        <pc:sldLayoutChg chg="add del">
          <pc:chgData name="Rooney, Chris J." userId="S::roon4169@stthomas.edu::e3aeb1ef-f999-456c-be30-fa06364a8607" providerId="AD" clId="Web-{42D0884B-EE43-B204-6946-412E29C55333}" dt="2023-05-09T21:42:44.170" v="97"/>
          <pc:sldLayoutMkLst>
            <pc:docMk/>
            <pc:sldMasterMk cId="415139360" sldId="2147484020"/>
            <pc:sldLayoutMk cId="3913751483" sldId="2147484011"/>
          </pc:sldLayoutMkLst>
        </pc:sldLayoutChg>
        <pc:sldLayoutChg chg="add del">
          <pc:chgData name="Rooney, Chris J." userId="S::roon4169@stthomas.edu::e3aeb1ef-f999-456c-be30-fa06364a8607" providerId="AD" clId="Web-{42D0884B-EE43-B204-6946-412E29C55333}" dt="2023-05-09T21:42:44.170" v="97"/>
          <pc:sldLayoutMkLst>
            <pc:docMk/>
            <pc:sldMasterMk cId="415139360" sldId="2147484020"/>
            <pc:sldLayoutMk cId="2683980812" sldId="2147484012"/>
          </pc:sldLayoutMkLst>
        </pc:sldLayoutChg>
        <pc:sldLayoutChg chg="add del">
          <pc:chgData name="Rooney, Chris J." userId="S::roon4169@stthomas.edu::e3aeb1ef-f999-456c-be30-fa06364a8607" providerId="AD" clId="Web-{42D0884B-EE43-B204-6946-412E29C55333}" dt="2023-05-09T21:42:44.170" v="97"/>
          <pc:sldLayoutMkLst>
            <pc:docMk/>
            <pc:sldMasterMk cId="415139360" sldId="2147484020"/>
            <pc:sldLayoutMk cId="3970329761" sldId="2147484013"/>
          </pc:sldLayoutMkLst>
        </pc:sldLayoutChg>
        <pc:sldLayoutChg chg="add del">
          <pc:chgData name="Rooney, Chris J." userId="S::roon4169@stthomas.edu::e3aeb1ef-f999-456c-be30-fa06364a8607" providerId="AD" clId="Web-{42D0884B-EE43-B204-6946-412E29C55333}" dt="2023-05-09T21:42:44.170" v="97"/>
          <pc:sldLayoutMkLst>
            <pc:docMk/>
            <pc:sldMasterMk cId="415139360" sldId="2147484020"/>
            <pc:sldLayoutMk cId="2656832338" sldId="2147484014"/>
          </pc:sldLayoutMkLst>
        </pc:sldLayoutChg>
        <pc:sldLayoutChg chg="add del">
          <pc:chgData name="Rooney, Chris J." userId="S::roon4169@stthomas.edu::e3aeb1ef-f999-456c-be30-fa06364a8607" providerId="AD" clId="Web-{42D0884B-EE43-B204-6946-412E29C55333}" dt="2023-05-09T21:42:44.170" v="97"/>
          <pc:sldLayoutMkLst>
            <pc:docMk/>
            <pc:sldMasterMk cId="415139360" sldId="2147484020"/>
            <pc:sldLayoutMk cId="2090277042" sldId="2147484015"/>
          </pc:sldLayoutMkLst>
        </pc:sldLayoutChg>
        <pc:sldLayoutChg chg="add del">
          <pc:chgData name="Rooney, Chris J." userId="S::roon4169@stthomas.edu::e3aeb1ef-f999-456c-be30-fa06364a8607" providerId="AD" clId="Web-{42D0884B-EE43-B204-6946-412E29C55333}" dt="2023-05-09T21:42:44.170" v="97"/>
          <pc:sldLayoutMkLst>
            <pc:docMk/>
            <pc:sldMasterMk cId="415139360" sldId="2147484020"/>
            <pc:sldLayoutMk cId="1513289798" sldId="2147484016"/>
          </pc:sldLayoutMkLst>
        </pc:sldLayoutChg>
        <pc:sldLayoutChg chg="add del">
          <pc:chgData name="Rooney, Chris J." userId="S::roon4169@stthomas.edu::e3aeb1ef-f999-456c-be30-fa06364a8607" providerId="AD" clId="Web-{42D0884B-EE43-B204-6946-412E29C55333}" dt="2023-05-09T21:42:44.170" v="97"/>
          <pc:sldLayoutMkLst>
            <pc:docMk/>
            <pc:sldMasterMk cId="415139360" sldId="2147484020"/>
            <pc:sldLayoutMk cId="3645544370" sldId="2147484017"/>
          </pc:sldLayoutMkLst>
        </pc:sldLayoutChg>
        <pc:sldLayoutChg chg="add del">
          <pc:chgData name="Rooney, Chris J." userId="S::roon4169@stthomas.edu::e3aeb1ef-f999-456c-be30-fa06364a8607" providerId="AD" clId="Web-{42D0884B-EE43-B204-6946-412E29C55333}" dt="2023-05-09T21:42:44.170" v="97"/>
          <pc:sldLayoutMkLst>
            <pc:docMk/>
            <pc:sldMasterMk cId="415139360" sldId="2147484020"/>
            <pc:sldLayoutMk cId="3054434636" sldId="2147484018"/>
          </pc:sldLayoutMkLst>
        </pc:sldLayoutChg>
        <pc:sldLayoutChg chg="add del">
          <pc:chgData name="Rooney, Chris J." userId="S::roon4169@stthomas.edu::e3aeb1ef-f999-456c-be30-fa06364a8607" providerId="AD" clId="Web-{42D0884B-EE43-B204-6946-412E29C55333}" dt="2023-05-09T21:42:44.170" v="97"/>
          <pc:sldLayoutMkLst>
            <pc:docMk/>
            <pc:sldMasterMk cId="415139360" sldId="2147484020"/>
            <pc:sldLayoutMk cId="326036179" sldId="2147484019"/>
          </pc:sldLayoutMkLst>
        </pc:sldLayoutChg>
      </pc:sldMasterChg>
      <pc:sldMasterChg chg="add del addSldLayout delSldLayout modSldLayout">
        <pc:chgData name="Rooney, Chris J." userId="S::roon4169@stthomas.edu::e3aeb1ef-f999-456c-be30-fa06364a8607" providerId="AD" clId="Web-{42D0884B-EE43-B204-6946-412E29C55333}" dt="2023-05-09T21:44:32.360" v="175"/>
        <pc:sldMasterMkLst>
          <pc:docMk/>
          <pc:sldMasterMk cId="1057983233" sldId="2147484021"/>
        </pc:sldMasterMkLst>
        <pc:sldLayoutChg chg="add del mod replId">
          <pc:chgData name="Rooney, Chris J." userId="S::roon4169@stthomas.edu::e3aeb1ef-f999-456c-be30-fa06364a8607" providerId="AD" clId="Web-{42D0884B-EE43-B204-6946-412E29C55333}" dt="2023-05-09T21:44:32.360" v="175"/>
          <pc:sldLayoutMkLst>
            <pc:docMk/>
            <pc:sldMasterMk cId="1057983233" sldId="2147484021"/>
            <pc:sldLayoutMk cId="2363779560" sldId="2147484022"/>
          </pc:sldLayoutMkLst>
        </pc:sldLayoutChg>
        <pc:sldLayoutChg chg="add del mod replId">
          <pc:chgData name="Rooney, Chris J." userId="S::roon4169@stthomas.edu::e3aeb1ef-f999-456c-be30-fa06364a8607" providerId="AD" clId="Web-{42D0884B-EE43-B204-6946-412E29C55333}" dt="2023-05-09T21:44:32.360" v="175"/>
          <pc:sldLayoutMkLst>
            <pc:docMk/>
            <pc:sldMasterMk cId="1057983233" sldId="2147484021"/>
            <pc:sldLayoutMk cId="1882999142" sldId="2147484023"/>
          </pc:sldLayoutMkLst>
        </pc:sldLayoutChg>
        <pc:sldLayoutChg chg="add del mod replId">
          <pc:chgData name="Rooney, Chris J." userId="S::roon4169@stthomas.edu::e3aeb1ef-f999-456c-be30-fa06364a8607" providerId="AD" clId="Web-{42D0884B-EE43-B204-6946-412E29C55333}" dt="2023-05-09T21:44:32.360" v="175"/>
          <pc:sldLayoutMkLst>
            <pc:docMk/>
            <pc:sldMasterMk cId="1057983233" sldId="2147484021"/>
            <pc:sldLayoutMk cId="2519011116" sldId="2147484024"/>
          </pc:sldLayoutMkLst>
        </pc:sldLayoutChg>
        <pc:sldLayoutChg chg="add del mod replId">
          <pc:chgData name="Rooney, Chris J." userId="S::roon4169@stthomas.edu::e3aeb1ef-f999-456c-be30-fa06364a8607" providerId="AD" clId="Web-{42D0884B-EE43-B204-6946-412E29C55333}" dt="2023-05-09T21:44:32.360" v="175"/>
          <pc:sldLayoutMkLst>
            <pc:docMk/>
            <pc:sldMasterMk cId="1057983233" sldId="2147484021"/>
            <pc:sldLayoutMk cId="2655342761" sldId="2147484025"/>
          </pc:sldLayoutMkLst>
        </pc:sldLayoutChg>
        <pc:sldLayoutChg chg="add del mod replId">
          <pc:chgData name="Rooney, Chris J." userId="S::roon4169@stthomas.edu::e3aeb1ef-f999-456c-be30-fa06364a8607" providerId="AD" clId="Web-{42D0884B-EE43-B204-6946-412E29C55333}" dt="2023-05-09T21:44:32.360" v="175"/>
          <pc:sldLayoutMkLst>
            <pc:docMk/>
            <pc:sldMasterMk cId="1057983233" sldId="2147484021"/>
            <pc:sldLayoutMk cId="3079502553" sldId="2147484026"/>
          </pc:sldLayoutMkLst>
        </pc:sldLayoutChg>
        <pc:sldLayoutChg chg="add del mod replId">
          <pc:chgData name="Rooney, Chris J." userId="S::roon4169@stthomas.edu::e3aeb1ef-f999-456c-be30-fa06364a8607" providerId="AD" clId="Web-{42D0884B-EE43-B204-6946-412E29C55333}" dt="2023-05-09T21:44:32.360" v="175"/>
          <pc:sldLayoutMkLst>
            <pc:docMk/>
            <pc:sldMasterMk cId="1057983233" sldId="2147484021"/>
            <pc:sldLayoutMk cId="2572295115" sldId="2147484027"/>
          </pc:sldLayoutMkLst>
        </pc:sldLayoutChg>
        <pc:sldLayoutChg chg="add del mod replId">
          <pc:chgData name="Rooney, Chris J." userId="S::roon4169@stthomas.edu::e3aeb1ef-f999-456c-be30-fa06364a8607" providerId="AD" clId="Web-{42D0884B-EE43-B204-6946-412E29C55333}" dt="2023-05-09T21:44:32.360" v="175"/>
          <pc:sldLayoutMkLst>
            <pc:docMk/>
            <pc:sldMasterMk cId="1057983233" sldId="2147484021"/>
            <pc:sldLayoutMk cId="191180788" sldId="2147484028"/>
          </pc:sldLayoutMkLst>
        </pc:sldLayoutChg>
        <pc:sldLayoutChg chg="add del mod replId">
          <pc:chgData name="Rooney, Chris J." userId="S::roon4169@stthomas.edu::e3aeb1ef-f999-456c-be30-fa06364a8607" providerId="AD" clId="Web-{42D0884B-EE43-B204-6946-412E29C55333}" dt="2023-05-09T21:44:32.360" v="175"/>
          <pc:sldLayoutMkLst>
            <pc:docMk/>
            <pc:sldMasterMk cId="1057983233" sldId="2147484021"/>
            <pc:sldLayoutMk cId="2190654857" sldId="2147484029"/>
          </pc:sldLayoutMkLst>
        </pc:sldLayoutChg>
        <pc:sldLayoutChg chg="add del mod replId">
          <pc:chgData name="Rooney, Chris J." userId="S::roon4169@stthomas.edu::e3aeb1ef-f999-456c-be30-fa06364a8607" providerId="AD" clId="Web-{42D0884B-EE43-B204-6946-412E29C55333}" dt="2023-05-09T21:44:32.360" v="175"/>
          <pc:sldLayoutMkLst>
            <pc:docMk/>
            <pc:sldMasterMk cId="1057983233" sldId="2147484021"/>
            <pc:sldLayoutMk cId="746631350" sldId="2147484030"/>
          </pc:sldLayoutMkLst>
        </pc:sldLayoutChg>
        <pc:sldLayoutChg chg="add del mod replId">
          <pc:chgData name="Rooney, Chris J." userId="S::roon4169@stthomas.edu::e3aeb1ef-f999-456c-be30-fa06364a8607" providerId="AD" clId="Web-{42D0884B-EE43-B204-6946-412E29C55333}" dt="2023-05-09T21:44:32.360" v="175"/>
          <pc:sldLayoutMkLst>
            <pc:docMk/>
            <pc:sldMasterMk cId="1057983233" sldId="2147484021"/>
            <pc:sldLayoutMk cId="775382179" sldId="2147484031"/>
          </pc:sldLayoutMkLst>
        </pc:sldLayoutChg>
        <pc:sldLayoutChg chg="add del mod replId">
          <pc:chgData name="Rooney, Chris J." userId="S::roon4169@stthomas.edu::e3aeb1ef-f999-456c-be30-fa06364a8607" providerId="AD" clId="Web-{42D0884B-EE43-B204-6946-412E29C55333}" dt="2023-05-09T21:44:32.360" v="175"/>
          <pc:sldLayoutMkLst>
            <pc:docMk/>
            <pc:sldMasterMk cId="1057983233" sldId="2147484021"/>
            <pc:sldLayoutMk cId="4110810054" sldId="2147484032"/>
          </pc:sldLayoutMkLst>
        </pc:sldLayoutChg>
      </pc:sldMasterChg>
      <pc:sldMasterChg chg="add del addSldLayout delSldLayout modSldLayout">
        <pc:chgData name="Rooney, Chris J." userId="S::roon4169@stthomas.edu::e3aeb1ef-f999-456c-be30-fa06364a8607" providerId="AD" clId="Web-{42D0884B-EE43-B204-6946-412E29C55333}" dt="2023-05-09T21:44:36.751" v="176"/>
        <pc:sldMasterMkLst>
          <pc:docMk/>
          <pc:sldMasterMk cId="656349998" sldId="2147484033"/>
        </pc:sldMasterMkLst>
        <pc:sldLayoutChg chg="add del mod replId">
          <pc:chgData name="Rooney, Chris J." userId="S::roon4169@stthomas.edu::e3aeb1ef-f999-456c-be30-fa06364a8607" providerId="AD" clId="Web-{42D0884B-EE43-B204-6946-412E29C55333}" dt="2023-05-09T21:44:36.751" v="176"/>
          <pc:sldLayoutMkLst>
            <pc:docMk/>
            <pc:sldMasterMk cId="656349998" sldId="2147484033"/>
            <pc:sldLayoutMk cId="2398807139" sldId="2147484034"/>
          </pc:sldLayoutMkLst>
        </pc:sldLayoutChg>
        <pc:sldLayoutChg chg="add del mod replId">
          <pc:chgData name="Rooney, Chris J." userId="S::roon4169@stthomas.edu::e3aeb1ef-f999-456c-be30-fa06364a8607" providerId="AD" clId="Web-{42D0884B-EE43-B204-6946-412E29C55333}" dt="2023-05-09T21:44:36.751" v="176"/>
          <pc:sldLayoutMkLst>
            <pc:docMk/>
            <pc:sldMasterMk cId="656349998" sldId="2147484033"/>
            <pc:sldLayoutMk cId="1621628932" sldId="2147484035"/>
          </pc:sldLayoutMkLst>
        </pc:sldLayoutChg>
        <pc:sldLayoutChg chg="add del mod replId">
          <pc:chgData name="Rooney, Chris J." userId="S::roon4169@stthomas.edu::e3aeb1ef-f999-456c-be30-fa06364a8607" providerId="AD" clId="Web-{42D0884B-EE43-B204-6946-412E29C55333}" dt="2023-05-09T21:44:36.751" v="176"/>
          <pc:sldLayoutMkLst>
            <pc:docMk/>
            <pc:sldMasterMk cId="656349998" sldId="2147484033"/>
            <pc:sldLayoutMk cId="3623590278" sldId="2147484036"/>
          </pc:sldLayoutMkLst>
        </pc:sldLayoutChg>
        <pc:sldLayoutChg chg="add del mod replId">
          <pc:chgData name="Rooney, Chris J." userId="S::roon4169@stthomas.edu::e3aeb1ef-f999-456c-be30-fa06364a8607" providerId="AD" clId="Web-{42D0884B-EE43-B204-6946-412E29C55333}" dt="2023-05-09T21:44:36.751" v="176"/>
          <pc:sldLayoutMkLst>
            <pc:docMk/>
            <pc:sldMasterMk cId="656349998" sldId="2147484033"/>
            <pc:sldLayoutMk cId="310119700" sldId="2147484037"/>
          </pc:sldLayoutMkLst>
        </pc:sldLayoutChg>
        <pc:sldLayoutChg chg="add del mod replId">
          <pc:chgData name="Rooney, Chris J." userId="S::roon4169@stthomas.edu::e3aeb1ef-f999-456c-be30-fa06364a8607" providerId="AD" clId="Web-{42D0884B-EE43-B204-6946-412E29C55333}" dt="2023-05-09T21:44:36.751" v="176"/>
          <pc:sldLayoutMkLst>
            <pc:docMk/>
            <pc:sldMasterMk cId="656349998" sldId="2147484033"/>
            <pc:sldLayoutMk cId="2675967837" sldId="2147484038"/>
          </pc:sldLayoutMkLst>
        </pc:sldLayoutChg>
        <pc:sldLayoutChg chg="add del mod replId">
          <pc:chgData name="Rooney, Chris J." userId="S::roon4169@stthomas.edu::e3aeb1ef-f999-456c-be30-fa06364a8607" providerId="AD" clId="Web-{42D0884B-EE43-B204-6946-412E29C55333}" dt="2023-05-09T21:44:36.751" v="176"/>
          <pc:sldLayoutMkLst>
            <pc:docMk/>
            <pc:sldMasterMk cId="656349998" sldId="2147484033"/>
            <pc:sldLayoutMk cId="3888629766" sldId="2147484039"/>
          </pc:sldLayoutMkLst>
        </pc:sldLayoutChg>
        <pc:sldLayoutChg chg="add del mod replId">
          <pc:chgData name="Rooney, Chris J." userId="S::roon4169@stthomas.edu::e3aeb1ef-f999-456c-be30-fa06364a8607" providerId="AD" clId="Web-{42D0884B-EE43-B204-6946-412E29C55333}" dt="2023-05-09T21:44:36.751" v="176"/>
          <pc:sldLayoutMkLst>
            <pc:docMk/>
            <pc:sldMasterMk cId="656349998" sldId="2147484033"/>
            <pc:sldLayoutMk cId="1934503455" sldId="2147484040"/>
          </pc:sldLayoutMkLst>
        </pc:sldLayoutChg>
        <pc:sldLayoutChg chg="add del mod replId">
          <pc:chgData name="Rooney, Chris J." userId="S::roon4169@stthomas.edu::e3aeb1ef-f999-456c-be30-fa06364a8607" providerId="AD" clId="Web-{42D0884B-EE43-B204-6946-412E29C55333}" dt="2023-05-09T21:44:36.751" v="176"/>
          <pc:sldLayoutMkLst>
            <pc:docMk/>
            <pc:sldMasterMk cId="656349998" sldId="2147484033"/>
            <pc:sldLayoutMk cId="317974395" sldId="2147484041"/>
          </pc:sldLayoutMkLst>
        </pc:sldLayoutChg>
        <pc:sldLayoutChg chg="add del mod replId">
          <pc:chgData name="Rooney, Chris J." userId="S::roon4169@stthomas.edu::e3aeb1ef-f999-456c-be30-fa06364a8607" providerId="AD" clId="Web-{42D0884B-EE43-B204-6946-412E29C55333}" dt="2023-05-09T21:44:36.751" v="176"/>
          <pc:sldLayoutMkLst>
            <pc:docMk/>
            <pc:sldMasterMk cId="656349998" sldId="2147484033"/>
            <pc:sldLayoutMk cId="1516373676" sldId="2147484042"/>
          </pc:sldLayoutMkLst>
        </pc:sldLayoutChg>
        <pc:sldLayoutChg chg="add del mod replId">
          <pc:chgData name="Rooney, Chris J." userId="S::roon4169@stthomas.edu::e3aeb1ef-f999-456c-be30-fa06364a8607" providerId="AD" clId="Web-{42D0884B-EE43-B204-6946-412E29C55333}" dt="2023-05-09T21:44:36.751" v="176"/>
          <pc:sldLayoutMkLst>
            <pc:docMk/>
            <pc:sldMasterMk cId="656349998" sldId="2147484033"/>
            <pc:sldLayoutMk cId="2797867913" sldId="2147484043"/>
          </pc:sldLayoutMkLst>
        </pc:sldLayoutChg>
        <pc:sldLayoutChg chg="add del mod replId">
          <pc:chgData name="Rooney, Chris J." userId="S::roon4169@stthomas.edu::e3aeb1ef-f999-456c-be30-fa06364a8607" providerId="AD" clId="Web-{42D0884B-EE43-B204-6946-412E29C55333}" dt="2023-05-09T21:44:36.751" v="176"/>
          <pc:sldLayoutMkLst>
            <pc:docMk/>
            <pc:sldMasterMk cId="656349998" sldId="2147484033"/>
            <pc:sldLayoutMk cId="1015204186" sldId="2147484044"/>
          </pc:sldLayoutMkLst>
        </pc:sldLayoutChg>
      </pc:sldMasterChg>
      <pc:sldMasterChg chg="add del addSldLayout delSldLayout">
        <pc:chgData name="Rooney, Chris J." userId="S::roon4169@stthomas.edu::e3aeb1ef-f999-456c-be30-fa06364a8607" providerId="AD" clId="Web-{42D0884B-EE43-B204-6946-412E29C55333}" dt="2023-05-09T21:43:34.281" v="160"/>
        <pc:sldMasterMkLst>
          <pc:docMk/>
          <pc:sldMasterMk cId="1491994633" sldId="2147484042"/>
        </pc:sldMasterMkLst>
        <pc:sldLayoutChg chg="add del">
          <pc:chgData name="Rooney, Chris J." userId="S::roon4169@stthomas.edu::e3aeb1ef-f999-456c-be30-fa06364a8607" providerId="AD" clId="Web-{42D0884B-EE43-B204-6946-412E29C55333}" dt="2023-05-09T21:43:34.281" v="160"/>
          <pc:sldLayoutMkLst>
            <pc:docMk/>
            <pc:sldMasterMk cId="1491994633" sldId="2147484042"/>
            <pc:sldLayoutMk cId="591892554" sldId="2147484031"/>
          </pc:sldLayoutMkLst>
        </pc:sldLayoutChg>
        <pc:sldLayoutChg chg="add del">
          <pc:chgData name="Rooney, Chris J." userId="S::roon4169@stthomas.edu::e3aeb1ef-f999-456c-be30-fa06364a8607" providerId="AD" clId="Web-{42D0884B-EE43-B204-6946-412E29C55333}" dt="2023-05-09T21:43:34.281" v="160"/>
          <pc:sldLayoutMkLst>
            <pc:docMk/>
            <pc:sldMasterMk cId="1491994633" sldId="2147484042"/>
            <pc:sldLayoutMk cId="3730255110" sldId="2147484032"/>
          </pc:sldLayoutMkLst>
        </pc:sldLayoutChg>
        <pc:sldLayoutChg chg="add del">
          <pc:chgData name="Rooney, Chris J." userId="S::roon4169@stthomas.edu::e3aeb1ef-f999-456c-be30-fa06364a8607" providerId="AD" clId="Web-{42D0884B-EE43-B204-6946-412E29C55333}" dt="2023-05-09T21:43:34.281" v="160"/>
          <pc:sldLayoutMkLst>
            <pc:docMk/>
            <pc:sldMasterMk cId="1491994633" sldId="2147484042"/>
            <pc:sldLayoutMk cId="1572242947" sldId="2147484033"/>
          </pc:sldLayoutMkLst>
        </pc:sldLayoutChg>
        <pc:sldLayoutChg chg="add del">
          <pc:chgData name="Rooney, Chris J." userId="S::roon4169@stthomas.edu::e3aeb1ef-f999-456c-be30-fa06364a8607" providerId="AD" clId="Web-{42D0884B-EE43-B204-6946-412E29C55333}" dt="2023-05-09T21:43:34.281" v="160"/>
          <pc:sldLayoutMkLst>
            <pc:docMk/>
            <pc:sldMasterMk cId="1491994633" sldId="2147484042"/>
            <pc:sldLayoutMk cId="1310932038" sldId="2147484034"/>
          </pc:sldLayoutMkLst>
        </pc:sldLayoutChg>
        <pc:sldLayoutChg chg="add del">
          <pc:chgData name="Rooney, Chris J." userId="S::roon4169@stthomas.edu::e3aeb1ef-f999-456c-be30-fa06364a8607" providerId="AD" clId="Web-{42D0884B-EE43-B204-6946-412E29C55333}" dt="2023-05-09T21:43:34.281" v="160"/>
          <pc:sldLayoutMkLst>
            <pc:docMk/>
            <pc:sldMasterMk cId="1491994633" sldId="2147484042"/>
            <pc:sldLayoutMk cId="3168045526" sldId="2147484035"/>
          </pc:sldLayoutMkLst>
        </pc:sldLayoutChg>
        <pc:sldLayoutChg chg="add del">
          <pc:chgData name="Rooney, Chris J." userId="S::roon4169@stthomas.edu::e3aeb1ef-f999-456c-be30-fa06364a8607" providerId="AD" clId="Web-{42D0884B-EE43-B204-6946-412E29C55333}" dt="2023-05-09T21:43:34.281" v="160"/>
          <pc:sldLayoutMkLst>
            <pc:docMk/>
            <pc:sldMasterMk cId="1491994633" sldId="2147484042"/>
            <pc:sldLayoutMk cId="116898058" sldId="2147484036"/>
          </pc:sldLayoutMkLst>
        </pc:sldLayoutChg>
        <pc:sldLayoutChg chg="add del">
          <pc:chgData name="Rooney, Chris J." userId="S::roon4169@stthomas.edu::e3aeb1ef-f999-456c-be30-fa06364a8607" providerId="AD" clId="Web-{42D0884B-EE43-B204-6946-412E29C55333}" dt="2023-05-09T21:43:34.281" v="160"/>
          <pc:sldLayoutMkLst>
            <pc:docMk/>
            <pc:sldMasterMk cId="1491994633" sldId="2147484042"/>
            <pc:sldLayoutMk cId="2941450721" sldId="2147484037"/>
          </pc:sldLayoutMkLst>
        </pc:sldLayoutChg>
        <pc:sldLayoutChg chg="add del">
          <pc:chgData name="Rooney, Chris J." userId="S::roon4169@stthomas.edu::e3aeb1ef-f999-456c-be30-fa06364a8607" providerId="AD" clId="Web-{42D0884B-EE43-B204-6946-412E29C55333}" dt="2023-05-09T21:43:34.281" v="160"/>
          <pc:sldLayoutMkLst>
            <pc:docMk/>
            <pc:sldMasterMk cId="1491994633" sldId="2147484042"/>
            <pc:sldLayoutMk cId="2865973617" sldId="2147484038"/>
          </pc:sldLayoutMkLst>
        </pc:sldLayoutChg>
        <pc:sldLayoutChg chg="add del">
          <pc:chgData name="Rooney, Chris J." userId="S::roon4169@stthomas.edu::e3aeb1ef-f999-456c-be30-fa06364a8607" providerId="AD" clId="Web-{42D0884B-EE43-B204-6946-412E29C55333}" dt="2023-05-09T21:43:34.281" v="160"/>
          <pc:sldLayoutMkLst>
            <pc:docMk/>
            <pc:sldMasterMk cId="1491994633" sldId="2147484042"/>
            <pc:sldLayoutMk cId="3830170557" sldId="2147484039"/>
          </pc:sldLayoutMkLst>
        </pc:sldLayoutChg>
        <pc:sldLayoutChg chg="add del">
          <pc:chgData name="Rooney, Chris J." userId="S::roon4169@stthomas.edu::e3aeb1ef-f999-456c-be30-fa06364a8607" providerId="AD" clId="Web-{42D0884B-EE43-B204-6946-412E29C55333}" dt="2023-05-09T21:43:34.281" v="160"/>
          <pc:sldLayoutMkLst>
            <pc:docMk/>
            <pc:sldMasterMk cId="1491994633" sldId="2147484042"/>
            <pc:sldLayoutMk cId="3911523303" sldId="2147484040"/>
          </pc:sldLayoutMkLst>
        </pc:sldLayoutChg>
        <pc:sldLayoutChg chg="add del">
          <pc:chgData name="Rooney, Chris J." userId="S::roon4169@stthomas.edu::e3aeb1ef-f999-456c-be30-fa06364a8607" providerId="AD" clId="Web-{42D0884B-EE43-B204-6946-412E29C55333}" dt="2023-05-09T21:43:34.281" v="160"/>
          <pc:sldLayoutMkLst>
            <pc:docMk/>
            <pc:sldMasterMk cId="1491994633" sldId="2147484042"/>
            <pc:sldLayoutMk cId="1757335087" sldId="2147484041"/>
          </pc:sldLayoutMkLst>
        </pc:sldLayoutChg>
      </pc:sldMasterChg>
      <pc:sldMasterChg chg="add del addSldLayout delSldLayout modSldLayout">
        <pc:chgData name="Rooney, Chris J." userId="S::roon4169@stthomas.edu::e3aeb1ef-f999-456c-be30-fa06364a8607" providerId="AD" clId="Web-{42D0884B-EE43-B204-6946-412E29C55333}" dt="2023-05-09T21:44:45.439" v="177"/>
        <pc:sldMasterMkLst>
          <pc:docMk/>
          <pc:sldMasterMk cId="48275458" sldId="2147484045"/>
        </pc:sldMasterMkLst>
        <pc:sldLayoutChg chg="add del mod replId">
          <pc:chgData name="Rooney, Chris J." userId="S::roon4169@stthomas.edu::e3aeb1ef-f999-456c-be30-fa06364a8607" providerId="AD" clId="Web-{42D0884B-EE43-B204-6946-412E29C55333}" dt="2023-05-09T21:44:45.439" v="177"/>
          <pc:sldLayoutMkLst>
            <pc:docMk/>
            <pc:sldMasterMk cId="48275458" sldId="2147484045"/>
            <pc:sldLayoutMk cId="1014228130" sldId="2147484046"/>
          </pc:sldLayoutMkLst>
        </pc:sldLayoutChg>
        <pc:sldLayoutChg chg="add del mod replId">
          <pc:chgData name="Rooney, Chris J." userId="S::roon4169@stthomas.edu::e3aeb1ef-f999-456c-be30-fa06364a8607" providerId="AD" clId="Web-{42D0884B-EE43-B204-6946-412E29C55333}" dt="2023-05-09T21:44:45.439" v="177"/>
          <pc:sldLayoutMkLst>
            <pc:docMk/>
            <pc:sldMasterMk cId="48275458" sldId="2147484045"/>
            <pc:sldLayoutMk cId="3840381372" sldId="2147484047"/>
          </pc:sldLayoutMkLst>
        </pc:sldLayoutChg>
        <pc:sldLayoutChg chg="add del mod replId">
          <pc:chgData name="Rooney, Chris J." userId="S::roon4169@stthomas.edu::e3aeb1ef-f999-456c-be30-fa06364a8607" providerId="AD" clId="Web-{42D0884B-EE43-B204-6946-412E29C55333}" dt="2023-05-09T21:44:45.439" v="177"/>
          <pc:sldLayoutMkLst>
            <pc:docMk/>
            <pc:sldMasterMk cId="48275458" sldId="2147484045"/>
            <pc:sldLayoutMk cId="1406728389" sldId="2147484048"/>
          </pc:sldLayoutMkLst>
        </pc:sldLayoutChg>
        <pc:sldLayoutChg chg="add del mod replId">
          <pc:chgData name="Rooney, Chris J." userId="S::roon4169@stthomas.edu::e3aeb1ef-f999-456c-be30-fa06364a8607" providerId="AD" clId="Web-{42D0884B-EE43-B204-6946-412E29C55333}" dt="2023-05-09T21:44:45.439" v="177"/>
          <pc:sldLayoutMkLst>
            <pc:docMk/>
            <pc:sldMasterMk cId="48275458" sldId="2147484045"/>
            <pc:sldLayoutMk cId="3908526884" sldId="2147484049"/>
          </pc:sldLayoutMkLst>
        </pc:sldLayoutChg>
        <pc:sldLayoutChg chg="add del mod replId">
          <pc:chgData name="Rooney, Chris J." userId="S::roon4169@stthomas.edu::e3aeb1ef-f999-456c-be30-fa06364a8607" providerId="AD" clId="Web-{42D0884B-EE43-B204-6946-412E29C55333}" dt="2023-05-09T21:44:45.439" v="177"/>
          <pc:sldLayoutMkLst>
            <pc:docMk/>
            <pc:sldMasterMk cId="48275458" sldId="2147484045"/>
            <pc:sldLayoutMk cId="3956192614" sldId="2147484050"/>
          </pc:sldLayoutMkLst>
        </pc:sldLayoutChg>
        <pc:sldLayoutChg chg="add del mod replId">
          <pc:chgData name="Rooney, Chris J." userId="S::roon4169@stthomas.edu::e3aeb1ef-f999-456c-be30-fa06364a8607" providerId="AD" clId="Web-{42D0884B-EE43-B204-6946-412E29C55333}" dt="2023-05-09T21:44:45.439" v="177"/>
          <pc:sldLayoutMkLst>
            <pc:docMk/>
            <pc:sldMasterMk cId="48275458" sldId="2147484045"/>
            <pc:sldLayoutMk cId="3882427867" sldId="2147484051"/>
          </pc:sldLayoutMkLst>
        </pc:sldLayoutChg>
        <pc:sldLayoutChg chg="add del mod replId">
          <pc:chgData name="Rooney, Chris J." userId="S::roon4169@stthomas.edu::e3aeb1ef-f999-456c-be30-fa06364a8607" providerId="AD" clId="Web-{42D0884B-EE43-B204-6946-412E29C55333}" dt="2023-05-09T21:44:45.439" v="177"/>
          <pc:sldLayoutMkLst>
            <pc:docMk/>
            <pc:sldMasterMk cId="48275458" sldId="2147484045"/>
            <pc:sldLayoutMk cId="4117135139" sldId="2147484052"/>
          </pc:sldLayoutMkLst>
        </pc:sldLayoutChg>
        <pc:sldLayoutChg chg="add del mod replId">
          <pc:chgData name="Rooney, Chris J." userId="S::roon4169@stthomas.edu::e3aeb1ef-f999-456c-be30-fa06364a8607" providerId="AD" clId="Web-{42D0884B-EE43-B204-6946-412E29C55333}" dt="2023-05-09T21:44:45.439" v="177"/>
          <pc:sldLayoutMkLst>
            <pc:docMk/>
            <pc:sldMasterMk cId="48275458" sldId="2147484045"/>
            <pc:sldLayoutMk cId="3054649990" sldId="2147484053"/>
          </pc:sldLayoutMkLst>
        </pc:sldLayoutChg>
        <pc:sldLayoutChg chg="add del mod replId">
          <pc:chgData name="Rooney, Chris J." userId="S::roon4169@stthomas.edu::e3aeb1ef-f999-456c-be30-fa06364a8607" providerId="AD" clId="Web-{42D0884B-EE43-B204-6946-412E29C55333}" dt="2023-05-09T21:44:45.439" v="177"/>
          <pc:sldLayoutMkLst>
            <pc:docMk/>
            <pc:sldMasterMk cId="48275458" sldId="2147484045"/>
            <pc:sldLayoutMk cId="1509759231" sldId="2147484054"/>
          </pc:sldLayoutMkLst>
        </pc:sldLayoutChg>
        <pc:sldLayoutChg chg="add del mod replId">
          <pc:chgData name="Rooney, Chris J." userId="S::roon4169@stthomas.edu::e3aeb1ef-f999-456c-be30-fa06364a8607" providerId="AD" clId="Web-{42D0884B-EE43-B204-6946-412E29C55333}" dt="2023-05-09T21:44:45.439" v="177"/>
          <pc:sldLayoutMkLst>
            <pc:docMk/>
            <pc:sldMasterMk cId="48275458" sldId="2147484045"/>
            <pc:sldLayoutMk cId="1818976824" sldId="2147484055"/>
          </pc:sldLayoutMkLst>
        </pc:sldLayoutChg>
        <pc:sldLayoutChg chg="add del mod replId">
          <pc:chgData name="Rooney, Chris J." userId="S::roon4169@stthomas.edu::e3aeb1ef-f999-456c-be30-fa06364a8607" providerId="AD" clId="Web-{42D0884B-EE43-B204-6946-412E29C55333}" dt="2023-05-09T21:44:45.439" v="177"/>
          <pc:sldLayoutMkLst>
            <pc:docMk/>
            <pc:sldMasterMk cId="48275458" sldId="2147484045"/>
            <pc:sldLayoutMk cId="380217115" sldId="2147484056"/>
          </pc:sldLayoutMkLst>
        </pc:sldLayoutChg>
      </pc:sldMasterChg>
      <pc:sldMasterChg chg="add del addSldLayout delSldLayout">
        <pc:chgData name="Rooney, Chris J." userId="S::roon4169@stthomas.edu::e3aeb1ef-f999-456c-be30-fa06364a8607" providerId="AD" clId="Web-{42D0884B-EE43-B204-6946-412E29C55333}" dt="2023-05-09T21:43:37.828" v="162"/>
        <pc:sldMasterMkLst>
          <pc:docMk/>
          <pc:sldMasterMk cId="3183046732" sldId="2147484055"/>
        </pc:sldMasterMkLst>
        <pc:sldLayoutChg chg="add del">
          <pc:chgData name="Rooney, Chris J." userId="S::roon4169@stthomas.edu::e3aeb1ef-f999-456c-be30-fa06364a8607" providerId="AD" clId="Web-{42D0884B-EE43-B204-6946-412E29C55333}" dt="2023-05-09T21:43:37.828" v="162"/>
          <pc:sldLayoutMkLst>
            <pc:docMk/>
            <pc:sldMasterMk cId="3183046732" sldId="2147484055"/>
            <pc:sldLayoutMk cId="257351252" sldId="2147484044"/>
          </pc:sldLayoutMkLst>
        </pc:sldLayoutChg>
        <pc:sldLayoutChg chg="add del">
          <pc:chgData name="Rooney, Chris J." userId="S::roon4169@stthomas.edu::e3aeb1ef-f999-456c-be30-fa06364a8607" providerId="AD" clId="Web-{42D0884B-EE43-B204-6946-412E29C55333}" dt="2023-05-09T21:43:37.828" v="162"/>
          <pc:sldLayoutMkLst>
            <pc:docMk/>
            <pc:sldMasterMk cId="3183046732" sldId="2147484055"/>
            <pc:sldLayoutMk cId="417878003" sldId="2147484045"/>
          </pc:sldLayoutMkLst>
        </pc:sldLayoutChg>
        <pc:sldLayoutChg chg="add del">
          <pc:chgData name="Rooney, Chris J." userId="S::roon4169@stthomas.edu::e3aeb1ef-f999-456c-be30-fa06364a8607" providerId="AD" clId="Web-{42D0884B-EE43-B204-6946-412E29C55333}" dt="2023-05-09T21:43:37.828" v="162"/>
          <pc:sldLayoutMkLst>
            <pc:docMk/>
            <pc:sldMasterMk cId="3183046732" sldId="2147484055"/>
            <pc:sldLayoutMk cId="721020516" sldId="2147484046"/>
          </pc:sldLayoutMkLst>
        </pc:sldLayoutChg>
        <pc:sldLayoutChg chg="add del">
          <pc:chgData name="Rooney, Chris J." userId="S::roon4169@stthomas.edu::e3aeb1ef-f999-456c-be30-fa06364a8607" providerId="AD" clId="Web-{42D0884B-EE43-B204-6946-412E29C55333}" dt="2023-05-09T21:43:37.828" v="162"/>
          <pc:sldLayoutMkLst>
            <pc:docMk/>
            <pc:sldMasterMk cId="3183046732" sldId="2147484055"/>
            <pc:sldLayoutMk cId="3910925321" sldId="2147484047"/>
          </pc:sldLayoutMkLst>
        </pc:sldLayoutChg>
        <pc:sldLayoutChg chg="add del">
          <pc:chgData name="Rooney, Chris J." userId="S::roon4169@stthomas.edu::e3aeb1ef-f999-456c-be30-fa06364a8607" providerId="AD" clId="Web-{42D0884B-EE43-B204-6946-412E29C55333}" dt="2023-05-09T21:43:37.828" v="162"/>
          <pc:sldLayoutMkLst>
            <pc:docMk/>
            <pc:sldMasterMk cId="3183046732" sldId="2147484055"/>
            <pc:sldLayoutMk cId="2710516056" sldId="2147484048"/>
          </pc:sldLayoutMkLst>
        </pc:sldLayoutChg>
        <pc:sldLayoutChg chg="add del">
          <pc:chgData name="Rooney, Chris J." userId="S::roon4169@stthomas.edu::e3aeb1ef-f999-456c-be30-fa06364a8607" providerId="AD" clId="Web-{42D0884B-EE43-B204-6946-412E29C55333}" dt="2023-05-09T21:43:37.828" v="162"/>
          <pc:sldLayoutMkLst>
            <pc:docMk/>
            <pc:sldMasterMk cId="3183046732" sldId="2147484055"/>
            <pc:sldLayoutMk cId="2236316390" sldId="2147484049"/>
          </pc:sldLayoutMkLst>
        </pc:sldLayoutChg>
        <pc:sldLayoutChg chg="add del">
          <pc:chgData name="Rooney, Chris J." userId="S::roon4169@stthomas.edu::e3aeb1ef-f999-456c-be30-fa06364a8607" providerId="AD" clId="Web-{42D0884B-EE43-B204-6946-412E29C55333}" dt="2023-05-09T21:43:37.828" v="162"/>
          <pc:sldLayoutMkLst>
            <pc:docMk/>
            <pc:sldMasterMk cId="3183046732" sldId="2147484055"/>
            <pc:sldLayoutMk cId="1405742052" sldId="2147484050"/>
          </pc:sldLayoutMkLst>
        </pc:sldLayoutChg>
        <pc:sldLayoutChg chg="add del">
          <pc:chgData name="Rooney, Chris J." userId="S::roon4169@stthomas.edu::e3aeb1ef-f999-456c-be30-fa06364a8607" providerId="AD" clId="Web-{42D0884B-EE43-B204-6946-412E29C55333}" dt="2023-05-09T21:43:37.828" v="162"/>
          <pc:sldLayoutMkLst>
            <pc:docMk/>
            <pc:sldMasterMk cId="3183046732" sldId="2147484055"/>
            <pc:sldLayoutMk cId="1473100567" sldId="2147484051"/>
          </pc:sldLayoutMkLst>
        </pc:sldLayoutChg>
        <pc:sldLayoutChg chg="add del">
          <pc:chgData name="Rooney, Chris J." userId="S::roon4169@stthomas.edu::e3aeb1ef-f999-456c-be30-fa06364a8607" providerId="AD" clId="Web-{42D0884B-EE43-B204-6946-412E29C55333}" dt="2023-05-09T21:43:37.828" v="162"/>
          <pc:sldLayoutMkLst>
            <pc:docMk/>
            <pc:sldMasterMk cId="3183046732" sldId="2147484055"/>
            <pc:sldLayoutMk cId="3372885579" sldId="2147484052"/>
          </pc:sldLayoutMkLst>
        </pc:sldLayoutChg>
        <pc:sldLayoutChg chg="add del">
          <pc:chgData name="Rooney, Chris J." userId="S::roon4169@stthomas.edu::e3aeb1ef-f999-456c-be30-fa06364a8607" providerId="AD" clId="Web-{42D0884B-EE43-B204-6946-412E29C55333}" dt="2023-05-09T21:43:37.828" v="162"/>
          <pc:sldLayoutMkLst>
            <pc:docMk/>
            <pc:sldMasterMk cId="3183046732" sldId="2147484055"/>
            <pc:sldLayoutMk cId="357854810" sldId="2147484053"/>
          </pc:sldLayoutMkLst>
        </pc:sldLayoutChg>
        <pc:sldLayoutChg chg="add del">
          <pc:chgData name="Rooney, Chris J." userId="S::roon4169@stthomas.edu::e3aeb1ef-f999-456c-be30-fa06364a8607" providerId="AD" clId="Web-{42D0884B-EE43-B204-6946-412E29C55333}" dt="2023-05-09T21:43:37.828" v="162"/>
          <pc:sldLayoutMkLst>
            <pc:docMk/>
            <pc:sldMasterMk cId="3183046732" sldId="2147484055"/>
            <pc:sldLayoutMk cId="3232704116" sldId="2147484054"/>
          </pc:sldLayoutMkLst>
        </pc:sldLayoutChg>
      </pc:sldMasterChg>
      <pc:sldMasterChg chg="add del addSldLayout delSldLayout modSldLayout">
        <pc:chgData name="Rooney, Chris J." userId="S::roon4169@stthomas.edu::e3aeb1ef-f999-456c-be30-fa06364a8607" providerId="AD" clId="Web-{42D0884B-EE43-B204-6946-412E29C55333}" dt="2023-05-09T21:45:10.517" v="178"/>
        <pc:sldMasterMkLst>
          <pc:docMk/>
          <pc:sldMasterMk cId="1821317510" sldId="2147484057"/>
        </pc:sldMasterMkLst>
        <pc:sldLayoutChg chg="add del mod replId">
          <pc:chgData name="Rooney, Chris J." userId="S::roon4169@stthomas.edu::e3aeb1ef-f999-456c-be30-fa06364a8607" providerId="AD" clId="Web-{42D0884B-EE43-B204-6946-412E29C55333}" dt="2023-05-09T21:45:10.517" v="178"/>
          <pc:sldLayoutMkLst>
            <pc:docMk/>
            <pc:sldMasterMk cId="1821317510" sldId="2147484057"/>
            <pc:sldLayoutMk cId="1731310956" sldId="2147484058"/>
          </pc:sldLayoutMkLst>
        </pc:sldLayoutChg>
        <pc:sldLayoutChg chg="add del mod replId">
          <pc:chgData name="Rooney, Chris J." userId="S::roon4169@stthomas.edu::e3aeb1ef-f999-456c-be30-fa06364a8607" providerId="AD" clId="Web-{42D0884B-EE43-B204-6946-412E29C55333}" dt="2023-05-09T21:45:10.517" v="178"/>
          <pc:sldLayoutMkLst>
            <pc:docMk/>
            <pc:sldMasterMk cId="1821317510" sldId="2147484057"/>
            <pc:sldLayoutMk cId="3162371630" sldId="2147484059"/>
          </pc:sldLayoutMkLst>
        </pc:sldLayoutChg>
        <pc:sldLayoutChg chg="add del mod replId">
          <pc:chgData name="Rooney, Chris J." userId="S::roon4169@stthomas.edu::e3aeb1ef-f999-456c-be30-fa06364a8607" providerId="AD" clId="Web-{42D0884B-EE43-B204-6946-412E29C55333}" dt="2023-05-09T21:45:10.517" v="178"/>
          <pc:sldLayoutMkLst>
            <pc:docMk/>
            <pc:sldMasterMk cId="1821317510" sldId="2147484057"/>
            <pc:sldLayoutMk cId="2982661109" sldId="2147484060"/>
          </pc:sldLayoutMkLst>
        </pc:sldLayoutChg>
        <pc:sldLayoutChg chg="add del mod replId">
          <pc:chgData name="Rooney, Chris J." userId="S::roon4169@stthomas.edu::e3aeb1ef-f999-456c-be30-fa06364a8607" providerId="AD" clId="Web-{42D0884B-EE43-B204-6946-412E29C55333}" dt="2023-05-09T21:45:10.517" v="178"/>
          <pc:sldLayoutMkLst>
            <pc:docMk/>
            <pc:sldMasterMk cId="1821317510" sldId="2147484057"/>
            <pc:sldLayoutMk cId="2823831326" sldId="2147484061"/>
          </pc:sldLayoutMkLst>
        </pc:sldLayoutChg>
        <pc:sldLayoutChg chg="add del mod replId">
          <pc:chgData name="Rooney, Chris J." userId="S::roon4169@stthomas.edu::e3aeb1ef-f999-456c-be30-fa06364a8607" providerId="AD" clId="Web-{42D0884B-EE43-B204-6946-412E29C55333}" dt="2023-05-09T21:45:10.517" v="178"/>
          <pc:sldLayoutMkLst>
            <pc:docMk/>
            <pc:sldMasterMk cId="1821317510" sldId="2147484057"/>
            <pc:sldLayoutMk cId="3454336459" sldId="2147484062"/>
          </pc:sldLayoutMkLst>
        </pc:sldLayoutChg>
        <pc:sldLayoutChg chg="add del mod replId">
          <pc:chgData name="Rooney, Chris J." userId="S::roon4169@stthomas.edu::e3aeb1ef-f999-456c-be30-fa06364a8607" providerId="AD" clId="Web-{42D0884B-EE43-B204-6946-412E29C55333}" dt="2023-05-09T21:45:10.517" v="178"/>
          <pc:sldLayoutMkLst>
            <pc:docMk/>
            <pc:sldMasterMk cId="1821317510" sldId="2147484057"/>
            <pc:sldLayoutMk cId="2653050532" sldId="2147484063"/>
          </pc:sldLayoutMkLst>
        </pc:sldLayoutChg>
        <pc:sldLayoutChg chg="add del mod replId">
          <pc:chgData name="Rooney, Chris J." userId="S::roon4169@stthomas.edu::e3aeb1ef-f999-456c-be30-fa06364a8607" providerId="AD" clId="Web-{42D0884B-EE43-B204-6946-412E29C55333}" dt="2023-05-09T21:45:10.517" v="178"/>
          <pc:sldLayoutMkLst>
            <pc:docMk/>
            <pc:sldMasterMk cId="1821317510" sldId="2147484057"/>
            <pc:sldLayoutMk cId="3925570982" sldId="2147484064"/>
          </pc:sldLayoutMkLst>
        </pc:sldLayoutChg>
        <pc:sldLayoutChg chg="add del mod replId">
          <pc:chgData name="Rooney, Chris J." userId="S::roon4169@stthomas.edu::e3aeb1ef-f999-456c-be30-fa06364a8607" providerId="AD" clId="Web-{42D0884B-EE43-B204-6946-412E29C55333}" dt="2023-05-09T21:45:10.517" v="178"/>
          <pc:sldLayoutMkLst>
            <pc:docMk/>
            <pc:sldMasterMk cId="1821317510" sldId="2147484057"/>
            <pc:sldLayoutMk cId="797182838" sldId="2147484065"/>
          </pc:sldLayoutMkLst>
        </pc:sldLayoutChg>
        <pc:sldLayoutChg chg="add del mod replId">
          <pc:chgData name="Rooney, Chris J." userId="S::roon4169@stthomas.edu::e3aeb1ef-f999-456c-be30-fa06364a8607" providerId="AD" clId="Web-{42D0884B-EE43-B204-6946-412E29C55333}" dt="2023-05-09T21:45:10.517" v="178"/>
          <pc:sldLayoutMkLst>
            <pc:docMk/>
            <pc:sldMasterMk cId="1821317510" sldId="2147484057"/>
            <pc:sldLayoutMk cId="1003819010" sldId="2147484066"/>
          </pc:sldLayoutMkLst>
        </pc:sldLayoutChg>
        <pc:sldLayoutChg chg="add del mod replId">
          <pc:chgData name="Rooney, Chris J." userId="S::roon4169@stthomas.edu::e3aeb1ef-f999-456c-be30-fa06364a8607" providerId="AD" clId="Web-{42D0884B-EE43-B204-6946-412E29C55333}" dt="2023-05-09T21:45:10.517" v="178"/>
          <pc:sldLayoutMkLst>
            <pc:docMk/>
            <pc:sldMasterMk cId="1821317510" sldId="2147484057"/>
            <pc:sldLayoutMk cId="3109545857" sldId="2147484067"/>
          </pc:sldLayoutMkLst>
        </pc:sldLayoutChg>
        <pc:sldLayoutChg chg="add del mod replId">
          <pc:chgData name="Rooney, Chris J." userId="S::roon4169@stthomas.edu::e3aeb1ef-f999-456c-be30-fa06364a8607" providerId="AD" clId="Web-{42D0884B-EE43-B204-6946-412E29C55333}" dt="2023-05-09T21:45:10.517" v="178"/>
          <pc:sldLayoutMkLst>
            <pc:docMk/>
            <pc:sldMasterMk cId="1821317510" sldId="2147484057"/>
            <pc:sldLayoutMk cId="3699457296" sldId="2147484068"/>
          </pc:sldLayoutMkLst>
        </pc:sldLayoutChg>
      </pc:sldMasterChg>
      <pc:sldMasterChg chg="add del addSldLayout delSldLayout modSldLayout">
        <pc:chgData name="Rooney, Chris J." userId="S::roon4169@stthomas.edu::e3aeb1ef-f999-456c-be30-fa06364a8607" providerId="AD" clId="Web-{42D0884B-EE43-B204-6946-412E29C55333}" dt="2023-05-09T21:45:18.330" v="179"/>
        <pc:sldMasterMkLst>
          <pc:docMk/>
          <pc:sldMasterMk cId="3134279320" sldId="2147484069"/>
        </pc:sldMasterMkLst>
        <pc:sldLayoutChg chg="add del mod replId">
          <pc:chgData name="Rooney, Chris J." userId="S::roon4169@stthomas.edu::e3aeb1ef-f999-456c-be30-fa06364a8607" providerId="AD" clId="Web-{42D0884B-EE43-B204-6946-412E29C55333}" dt="2023-05-09T21:45:18.330" v="179"/>
          <pc:sldLayoutMkLst>
            <pc:docMk/>
            <pc:sldMasterMk cId="3134279320" sldId="2147484069"/>
            <pc:sldLayoutMk cId="2028168860" sldId="2147484070"/>
          </pc:sldLayoutMkLst>
        </pc:sldLayoutChg>
        <pc:sldLayoutChg chg="add del mod replId">
          <pc:chgData name="Rooney, Chris J." userId="S::roon4169@stthomas.edu::e3aeb1ef-f999-456c-be30-fa06364a8607" providerId="AD" clId="Web-{42D0884B-EE43-B204-6946-412E29C55333}" dt="2023-05-09T21:45:18.330" v="179"/>
          <pc:sldLayoutMkLst>
            <pc:docMk/>
            <pc:sldMasterMk cId="3134279320" sldId="2147484069"/>
            <pc:sldLayoutMk cId="3991163062" sldId="2147484071"/>
          </pc:sldLayoutMkLst>
        </pc:sldLayoutChg>
        <pc:sldLayoutChg chg="add del mod replId">
          <pc:chgData name="Rooney, Chris J." userId="S::roon4169@stthomas.edu::e3aeb1ef-f999-456c-be30-fa06364a8607" providerId="AD" clId="Web-{42D0884B-EE43-B204-6946-412E29C55333}" dt="2023-05-09T21:45:18.330" v="179"/>
          <pc:sldLayoutMkLst>
            <pc:docMk/>
            <pc:sldMasterMk cId="3134279320" sldId="2147484069"/>
            <pc:sldLayoutMk cId="167406747" sldId="2147484072"/>
          </pc:sldLayoutMkLst>
        </pc:sldLayoutChg>
        <pc:sldLayoutChg chg="add del mod replId">
          <pc:chgData name="Rooney, Chris J." userId="S::roon4169@stthomas.edu::e3aeb1ef-f999-456c-be30-fa06364a8607" providerId="AD" clId="Web-{42D0884B-EE43-B204-6946-412E29C55333}" dt="2023-05-09T21:45:18.330" v="179"/>
          <pc:sldLayoutMkLst>
            <pc:docMk/>
            <pc:sldMasterMk cId="3134279320" sldId="2147484069"/>
            <pc:sldLayoutMk cId="2778671266" sldId="2147484073"/>
          </pc:sldLayoutMkLst>
        </pc:sldLayoutChg>
        <pc:sldLayoutChg chg="add del mod replId">
          <pc:chgData name="Rooney, Chris J." userId="S::roon4169@stthomas.edu::e3aeb1ef-f999-456c-be30-fa06364a8607" providerId="AD" clId="Web-{42D0884B-EE43-B204-6946-412E29C55333}" dt="2023-05-09T21:45:18.330" v="179"/>
          <pc:sldLayoutMkLst>
            <pc:docMk/>
            <pc:sldMasterMk cId="3134279320" sldId="2147484069"/>
            <pc:sldLayoutMk cId="3930892939" sldId="2147484074"/>
          </pc:sldLayoutMkLst>
        </pc:sldLayoutChg>
        <pc:sldLayoutChg chg="add del mod replId">
          <pc:chgData name="Rooney, Chris J." userId="S::roon4169@stthomas.edu::e3aeb1ef-f999-456c-be30-fa06364a8607" providerId="AD" clId="Web-{42D0884B-EE43-B204-6946-412E29C55333}" dt="2023-05-09T21:45:18.330" v="179"/>
          <pc:sldLayoutMkLst>
            <pc:docMk/>
            <pc:sldMasterMk cId="3134279320" sldId="2147484069"/>
            <pc:sldLayoutMk cId="1771763274" sldId="2147484075"/>
          </pc:sldLayoutMkLst>
        </pc:sldLayoutChg>
        <pc:sldLayoutChg chg="add del mod replId">
          <pc:chgData name="Rooney, Chris J." userId="S::roon4169@stthomas.edu::e3aeb1ef-f999-456c-be30-fa06364a8607" providerId="AD" clId="Web-{42D0884B-EE43-B204-6946-412E29C55333}" dt="2023-05-09T21:45:18.330" v="179"/>
          <pc:sldLayoutMkLst>
            <pc:docMk/>
            <pc:sldMasterMk cId="3134279320" sldId="2147484069"/>
            <pc:sldLayoutMk cId="2401792976" sldId="2147484076"/>
          </pc:sldLayoutMkLst>
        </pc:sldLayoutChg>
        <pc:sldLayoutChg chg="add del mod replId">
          <pc:chgData name="Rooney, Chris J." userId="S::roon4169@stthomas.edu::e3aeb1ef-f999-456c-be30-fa06364a8607" providerId="AD" clId="Web-{42D0884B-EE43-B204-6946-412E29C55333}" dt="2023-05-09T21:45:18.330" v="179"/>
          <pc:sldLayoutMkLst>
            <pc:docMk/>
            <pc:sldMasterMk cId="3134279320" sldId="2147484069"/>
            <pc:sldLayoutMk cId="984332597" sldId="2147484077"/>
          </pc:sldLayoutMkLst>
        </pc:sldLayoutChg>
        <pc:sldLayoutChg chg="add del mod replId">
          <pc:chgData name="Rooney, Chris J." userId="S::roon4169@stthomas.edu::e3aeb1ef-f999-456c-be30-fa06364a8607" providerId="AD" clId="Web-{42D0884B-EE43-B204-6946-412E29C55333}" dt="2023-05-09T21:45:18.330" v="179"/>
          <pc:sldLayoutMkLst>
            <pc:docMk/>
            <pc:sldMasterMk cId="3134279320" sldId="2147484069"/>
            <pc:sldLayoutMk cId="57565118" sldId="2147484078"/>
          </pc:sldLayoutMkLst>
        </pc:sldLayoutChg>
        <pc:sldLayoutChg chg="add del mod replId">
          <pc:chgData name="Rooney, Chris J." userId="S::roon4169@stthomas.edu::e3aeb1ef-f999-456c-be30-fa06364a8607" providerId="AD" clId="Web-{42D0884B-EE43-B204-6946-412E29C55333}" dt="2023-05-09T21:45:18.330" v="179"/>
          <pc:sldLayoutMkLst>
            <pc:docMk/>
            <pc:sldMasterMk cId="3134279320" sldId="2147484069"/>
            <pc:sldLayoutMk cId="2068372466" sldId="2147484079"/>
          </pc:sldLayoutMkLst>
        </pc:sldLayoutChg>
        <pc:sldLayoutChg chg="add del mod replId">
          <pc:chgData name="Rooney, Chris J." userId="S::roon4169@stthomas.edu::e3aeb1ef-f999-456c-be30-fa06364a8607" providerId="AD" clId="Web-{42D0884B-EE43-B204-6946-412E29C55333}" dt="2023-05-09T21:45:18.330" v="179"/>
          <pc:sldLayoutMkLst>
            <pc:docMk/>
            <pc:sldMasterMk cId="3134279320" sldId="2147484069"/>
            <pc:sldLayoutMk cId="1949359669" sldId="2147484080"/>
          </pc:sldLayoutMkLst>
        </pc:sldLayoutChg>
      </pc:sldMasterChg>
      <pc:sldMasterChg chg="add del addSldLayout delSldLayout modSldLayout">
        <pc:chgData name="Rooney, Chris J." userId="S::roon4169@stthomas.edu::e3aeb1ef-f999-456c-be30-fa06364a8607" providerId="AD" clId="Web-{42D0884B-EE43-B204-6946-412E29C55333}" dt="2023-05-09T21:45:26.002" v="180"/>
        <pc:sldMasterMkLst>
          <pc:docMk/>
          <pc:sldMasterMk cId="152086726" sldId="2147484081"/>
        </pc:sldMasterMkLst>
        <pc:sldLayoutChg chg="add del mod replId">
          <pc:chgData name="Rooney, Chris J." userId="S::roon4169@stthomas.edu::e3aeb1ef-f999-456c-be30-fa06364a8607" providerId="AD" clId="Web-{42D0884B-EE43-B204-6946-412E29C55333}" dt="2023-05-09T21:45:26.002" v="180"/>
          <pc:sldLayoutMkLst>
            <pc:docMk/>
            <pc:sldMasterMk cId="152086726" sldId="2147484081"/>
            <pc:sldLayoutMk cId="1795257486" sldId="2147484082"/>
          </pc:sldLayoutMkLst>
        </pc:sldLayoutChg>
        <pc:sldLayoutChg chg="add del mod replId">
          <pc:chgData name="Rooney, Chris J." userId="S::roon4169@stthomas.edu::e3aeb1ef-f999-456c-be30-fa06364a8607" providerId="AD" clId="Web-{42D0884B-EE43-B204-6946-412E29C55333}" dt="2023-05-09T21:45:26.002" v="180"/>
          <pc:sldLayoutMkLst>
            <pc:docMk/>
            <pc:sldMasterMk cId="152086726" sldId="2147484081"/>
            <pc:sldLayoutMk cId="69161543" sldId="2147484083"/>
          </pc:sldLayoutMkLst>
        </pc:sldLayoutChg>
        <pc:sldLayoutChg chg="add del mod replId">
          <pc:chgData name="Rooney, Chris J." userId="S::roon4169@stthomas.edu::e3aeb1ef-f999-456c-be30-fa06364a8607" providerId="AD" clId="Web-{42D0884B-EE43-B204-6946-412E29C55333}" dt="2023-05-09T21:45:26.002" v="180"/>
          <pc:sldLayoutMkLst>
            <pc:docMk/>
            <pc:sldMasterMk cId="152086726" sldId="2147484081"/>
            <pc:sldLayoutMk cId="4083629343" sldId="2147484084"/>
          </pc:sldLayoutMkLst>
        </pc:sldLayoutChg>
        <pc:sldLayoutChg chg="add del mod replId">
          <pc:chgData name="Rooney, Chris J." userId="S::roon4169@stthomas.edu::e3aeb1ef-f999-456c-be30-fa06364a8607" providerId="AD" clId="Web-{42D0884B-EE43-B204-6946-412E29C55333}" dt="2023-05-09T21:45:26.002" v="180"/>
          <pc:sldLayoutMkLst>
            <pc:docMk/>
            <pc:sldMasterMk cId="152086726" sldId="2147484081"/>
            <pc:sldLayoutMk cId="2043195807" sldId="2147484085"/>
          </pc:sldLayoutMkLst>
        </pc:sldLayoutChg>
        <pc:sldLayoutChg chg="add del mod replId">
          <pc:chgData name="Rooney, Chris J." userId="S::roon4169@stthomas.edu::e3aeb1ef-f999-456c-be30-fa06364a8607" providerId="AD" clId="Web-{42D0884B-EE43-B204-6946-412E29C55333}" dt="2023-05-09T21:45:26.002" v="180"/>
          <pc:sldLayoutMkLst>
            <pc:docMk/>
            <pc:sldMasterMk cId="152086726" sldId="2147484081"/>
            <pc:sldLayoutMk cId="552122887" sldId="2147484086"/>
          </pc:sldLayoutMkLst>
        </pc:sldLayoutChg>
        <pc:sldLayoutChg chg="add del mod replId">
          <pc:chgData name="Rooney, Chris J." userId="S::roon4169@stthomas.edu::e3aeb1ef-f999-456c-be30-fa06364a8607" providerId="AD" clId="Web-{42D0884B-EE43-B204-6946-412E29C55333}" dt="2023-05-09T21:45:26.002" v="180"/>
          <pc:sldLayoutMkLst>
            <pc:docMk/>
            <pc:sldMasterMk cId="152086726" sldId="2147484081"/>
            <pc:sldLayoutMk cId="3994525165" sldId="2147484087"/>
          </pc:sldLayoutMkLst>
        </pc:sldLayoutChg>
        <pc:sldLayoutChg chg="add del mod replId">
          <pc:chgData name="Rooney, Chris J." userId="S::roon4169@stthomas.edu::e3aeb1ef-f999-456c-be30-fa06364a8607" providerId="AD" clId="Web-{42D0884B-EE43-B204-6946-412E29C55333}" dt="2023-05-09T21:45:26.002" v="180"/>
          <pc:sldLayoutMkLst>
            <pc:docMk/>
            <pc:sldMasterMk cId="152086726" sldId="2147484081"/>
            <pc:sldLayoutMk cId="7178962" sldId="2147484088"/>
          </pc:sldLayoutMkLst>
        </pc:sldLayoutChg>
        <pc:sldLayoutChg chg="add del mod replId">
          <pc:chgData name="Rooney, Chris J." userId="S::roon4169@stthomas.edu::e3aeb1ef-f999-456c-be30-fa06364a8607" providerId="AD" clId="Web-{42D0884B-EE43-B204-6946-412E29C55333}" dt="2023-05-09T21:45:26.002" v="180"/>
          <pc:sldLayoutMkLst>
            <pc:docMk/>
            <pc:sldMasterMk cId="152086726" sldId="2147484081"/>
            <pc:sldLayoutMk cId="392491790" sldId="2147484089"/>
          </pc:sldLayoutMkLst>
        </pc:sldLayoutChg>
        <pc:sldLayoutChg chg="add del mod replId">
          <pc:chgData name="Rooney, Chris J." userId="S::roon4169@stthomas.edu::e3aeb1ef-f999-456c-be30-fa06364a8607" providerId="AD" clId="Web-{42D0884B-EE43-B204-6946-412E29C55333}" dt="2023-05-09T21:45:26.002" v="180"/>
          <pc:sldLayoutMkLst>
            <pc:docMk/>
            <pc:sldMasterMk cId="152086726" sldId="2147484081"/>
            <pc:sldLayoutMk cId="2465205307" sldId="2147484090"/>
          </pc:sldLayoutMkLst>
        </pc:sldLayoutChg>
        <pc:sldLayoutChg chg="add del mod replId">
          <pc:chgData name="Rooney, Chris J." userId="S::roon4169@stthomas.edu::e3aeb1ef-f999-456c-be30-fa06364a8607" providerId="AD" clId="Web-{42D0884B-EE43-B204-6946-412E29C55333}" dt="2023-05-09T21:45:26.002" v="180"/>
          <pc:sldLayoutMkLst>
            <pc:docMk/>
            <pc:sldMasterMk cId="152086726" sldId="2147484081"/>
            <pc:sldLayoutMk cId="2559329637" sldId="2147484091"/>
          </pc:sldLayoutMkLst>
        </pc:sldLayoutChg>
        <pc:sldLayoutChg chg="add del mod replId">
          <pc:chgData name="Rooney, Chris J." userId="S::roon4169@stthomas.edu::e3aeb1ef-f999-456c-be30-fa06364a8607" providerId="AD" clId="Web-{42D0884B-EE43-B204-6946-412E29C55333}" dt="2023-05-09T21:45:26.002" v="180"/>
          <pc:sldLayoutMkLst>
            <pc:docMk/>
            <pc:sldMasterMk cId="152086726" sldId="2147484081"/>
            <pc:sldLayoutMk cId="1146696595" sldId="2147484092"/>
          </pc:sldLayoutMkLst>
        </pc:sldLayoutChg>
      </pc:sldMasterChg>
      <pc:sldMasterChg chg="add del addSldLayout delSldLayout modSldLayout">
        <pc:chgData name="Rooney, Chris J." userId="S::roon4169@stthomas.edu::e3aeb1ef-f999-456c-be30-fa06364a8607" providerId="AD" clId="Web-{42D0884B-EE43-B204-6946-412E29C55333}" dt="2023-05-09T21:45:28.752" v="181"/>
        <pc:sldMasterMkLst>
          <pc:docMk/>
          <pc:sldMasterMk cId="1301154921" sldId="2147484093"/>
        </pc:sldMasterMkLst>
        <pc:sldLayoutChg chg="add del mod replId">
          <pc:chgData name="Rooney, Chris J." userId="S::roon4169@stthomas.edu::e3aeb1ef-f999-456c-be30-fa06364a8607" providerId="AD" clId="Web-{42D0884B-EE43-B204-6946-412E29C55333}" dt="2023-05-09T21:45:28.752" v="181"/>
          <pc:sldLayoutMkLst>
            <pc:docMk/>
            <pc:sldMasterMk cId="1301154921" sldId="2147484093"/>
            <pc:sldLayoutMk cId="71364923" sldId="2147484094"/>
          </pc:sldLayoutMkLst>
        </pc:sldLayoutChg>
        <pc:sldLayoutChg chg="add del mod replId">
          <pc:chgData name="Rooney, Chris J." userId="S::roon4169@stthomas.edu::e3aeb1ef-f999-456c-be30-fa06364a8607" providerId="AD" clId="Web-{42D0884B-EE43-B204-6946-412E29C55333}" dt="2023-05-09T21:45:28.752" v="181"/>
          <pc:sldLayoutMkLst>
            <pc:docMk/>
            <pc:sldMasterMk cId="1301154921" sldId="2147484093"/>
            <pc:sldLayoutMk cId="1323676577" sldId="2147484095"/>
          </pc:sldLayoutMkLst>
        </pc:sldLayoutChg>
        <pc:sldLayoutChg chg="add del mod replId">
          <pc:chgData name="Rooney, Chris J." userId="S::roon4169@stthomas.edu::e3aeb1ef-f999-456c-be30-fa06364a8607" providerId="AD" clId="Web-{42D0884B-EE43-B204-6946-412E29C55333}" dt="2023-05-09T21:45:28.752" v="181"/>
          <pc:sldLayoutMkLst>
            <pc:docMk/>
            <pc:sldMasterMk cId="1301154921" sldId="2147484093"/>
            <pc:sldLayoutMk cId="1746505898" sldId="2147484096"/>
          </pc:sldLayoutMkLst>
        </pc:sldLayoutChg>
        <pc:sldLayoutChg chg="add del mod replId">
          <pc:chgData name="Rooney, Chris J." userId="S::roon4169@stthomas.edu::e3aeb1ef-f999-456c-be30-fa06364a8607" providerId="AD" clId="Web-{42D0884B-EE43-B204-6946-412E29C55333}" dt="2023-05-09T21:45:28.752" v="181"/>
          <pc:sldLayoutMkLst>
            <pc:docMk/>
            <pc:sldMasterMk cId="1301154921" sldId="2147484093"/>
            <pc:sldLayoutMk cId="856195411" sldId="2147484097"/>
          </pc:sldLayoutMkLst>
        </pc:sldLayoutChg>
        <pc:sldLayoutChg chg="add del mod replId">
          <pc:chgData name="Rooney, Chris J." userId="S::roon4169@stthomas.edu::e3aeb1ef-f999-456c-be30-fa06364a8607" providerId="AD" clId="Web-{42D0884B-EE43-B204-6946-412E29C55333}" dt="2023-05-09T21:45:28.752" v="181"/>
          <pc:sldLayoutMkLst>
            <pc:docMk/>
            <pc:sldMasterMk cId="1301154921" sldId="2147484093"/>
            <pc:sldLayoutMk cId="3003312767" sldId="2147484098"/>
          </pc:sldLayoutMkLst>
        </pc:sldLayoutChg>
        <pc:sldLayoutChg chg="add del mod replId">
          <pc:chgData name="Rooney, Chris J." userId="S::roon4169@stthomas.edu::e3aeb1ef-f999-456c-be30-fa06364a8607" providerId="AD" clId="Web-{42D0884B-EE43-B204-6946-412E29C55333}" dt="2023-05-09T21:45:28.752" v="181"/>
          <pc:sldLayoutMkLst>
            <pc:docMk/>
            <pc:sldMasterMk cId="1301154921" sldId="2147484093"/>
            <pc:sldLayoutMk cId="489142583" sldId="2147484099"/>
          </pc:sldLayoutMkLst>
        </pc:sldLayoutChg>
        <pc:sldLayoutChg chg="add del mod replId">
          <pc:chgData name="Rooney, Chris J." userId="S::roon4169@stthomas.edu::e3aeb1ef-f999-456c-be30-fa06364a8607" providerId="AD" clId="Web-{42D0884B-EE43-B204-6946-412E29C55333}" dt="2023-05-09T21:45:28.752" v="181"/>
          <pc:sldLayoutMkLst>
            <pc:docMk/>
            <pc:sldMasterMk cId="1301154921" sldId="2147484093"/>
            <pc:sldLayoutMk cId="3601510401" sldId="2147484100"/>
          </pc:sldLayoutMkLst>
        </pc:sldLayoutChg>
        <pc:sldLayoutChg chg="add del mod replId">
          <pc:chgData name="Rooney, Chris J." userId="S::roon4169@stthomas.edu::e3aeb1ef-f999-456c-be30-fa06364a8607" providerId="AD" clId="Web-{42D0884B-EE43-B204-6946-412E29C55333}" dt="2023-05-09T21:45:28.752" v="181"/>
          <pc:sldLayoutMkLst>
            <pc:docMk/>
            <pc:sldMasterMk cId="1301154921" sldId="2147484093"/>
            <pc:sldLayoutMk cId="1441954204" sldId="2147484101"/>
          </pc:sldLayoutMkLst>
        </pc:sldLayoutChg>
        <pc:sldLayoutChg chg="add del mod replId">
          <pc:chgData name="Rooney, Chris J." userId="S::roon4169@stthomas.edu::e3aeb1ef-f999-456c-be30-fa06364a8607" providerId="AD" clId="Web-{42D0884B-EE43-B204-6946-412E29C55333}" dt="2023-05-09T21:45:28.752" v="181"/>
          <pc:sldLayoutMkLst>
            <pc:docMk/>
            <pc:sldMasterMk cId="1301154921" sldId="2147484093"/>
            <pc:sldLayoutMk cId="4059298638" sldId="2147484102"/>
          </pc:sldLayoutMkLst>
        </pc:sldLayoutChg>
        <pc:sldLayoutChg chg="add del mod replId">
          <pc:chgData name="Rooney, Chris J." userId="S::roon4169@stthomas.edu::e3aeb1ef-f999-456c-be30-fa06364a8607" providerId="AD" clId="Web-{42D0884B-EE43-B204-6946-412E29C55333}" dt="2023-05-09T21:45:28.752" v="181"/>
          <pc:sldLayoutMkLst>
            <pc:docMk/>
            <pc:sldMasterMk cId="1301154921" sldId="2147484093"/>
            <pc:sldLayoutMk cId="2563193424" sldId="2147484103"/>
          </pc:sldLayoutMkLst>
        </pc:sldLayoutChg>
        <pc:sldLayoutChg chg="add del mod replId">
          <pc:chgData name="Rooney, Chris J." userId="S::roon4169@stthomas.edu::e3aeb1ef-f999-456c-be30-fa06364a8607" providerId="AD" clId="Web-{42D0884B-EE43-B204-6946-412E29C55333}" dt="2023-05-09T21:45:28.752" v="181"/>
          <pc:sldLayoutMkLst>
            <pc:docMk/>
            <pc:sldMasterMk cId="1301154921" sldId="2147484093"/>
            <pc:sldLayoutMk cId="3304391625" sldId="2147484104"/>
          </pc:sldLayoutMkLst>
        </pc:sldLayoutChg>
      </pc:sldMasterChg>
      <pc:sldMasterChg chg="add del addSldLayout delSldLayout modSldLayout">
        <pc:chgData name="Rooney, Chris J." userId="S::roon4169@stthomas.edu::e3aeb1ef-f999-456c-be30-fa06364a8607" providerId="AD" clId="Web-{42D0884B-EE43-B204-6946-412E29C55333}" dt="2023-05-09T21:45:34.268" v="182"/>
        <pc:sldMasterMkLst>
          <pc:docMk/>
          <pc:sldMasterMk cId="4202973022" sldId="2147484105"/>
        </pc:sldMasterMkLst>
        <pc:sldLayoutChg chg="add del mod replId">
          <pc:chgData name="Rooney, Chris J." userId="S::roon4169@stthomas.edu::e3aeb1ef-f999-456c-be30-fa06364a8607" providerId="AD" clId="Web-{42D0884B-EE43-B204-6946-412E29C55333}" dt="2023-05-09T21:45:34.268" v="182"/>
          <pc:sldLayoutMkLst>
            <pc:docMk/>
            <pc:sldMasterMk cId="4202973022" sldId="2147484105"/>
            <pc:sldLayoutMk cId="4273582012" sldId="2147484106"/>
          </pc:sldLayoutMkLst>
        </pc:sldLayoutChg>
        <pc:sldLayoutChg chg="add del mod replId">
          <pc:chgData name="Rooney, Chris J." userId="S::roon4169@stthomas.edu::e3aeb1ef-f999-456c-be30-fa06364a8607" providerId="AD" clId="Web-{42D0884B-EE43-B204-6946-412E29C55333}" dt="2023-05-09T21:45:34.268" v="182"/>
          <pc:sldLayoutMkLst>
            <pc:docMk/>
            <pc:sldMasterMk cId="4202973022" sldId="2147484105"/>
            <pc:sldLayoutMk cId="3119914870" sldId="2147484107"/>
          </pc:sldLayoutMkLst>
        </pc:sldLayoutChg>
        <pc:sldLayoutChg chg="add del mod replId">
          <pc:chgData name="Rooney, Chris J." userId="S::roon4169@stthomas.edu::e3aeb1ef-f999-456c-be30-fa06364a8607" providerId="AD" clId="Web-{42D0884B-EE43-B204-6946-412E29C55333}" dt="2023-05-09T21:45:34.268" v="182"/>
          <pc:sldLayoutMkLst>
            <pc:docMk/>
            <pc:sldMasterMk cId="4202973022" sldId="2147484105"/>
            <pc:sldLayoutMk cId="504073455" sldId="2147484108"/>
          </pc:sldLayoutMkLst>
        </pc:sldLayoutChg>
        <pc:sldLayoutChg chg="add del mod replId">
          <pc:chgData name="Rooney, Chris J." userId="S::roon4169@stthomas.edu::e3aeb1ef-f999-456c-be30-fa06364a8607" providerId="AD" clId="Web-{42D0884B-EE43-B204-6946-412E29C55333}" dt="2023-05-09T21:45:34.268" v="182"/>
          <pc:sldLayoutMkLst>
            <pc:docMk/>
            <pc:sldMasterMk cId="4202973022" sldId="2147484105"/>
            <pc:sldLayoutMk cId="2164495740" sldId="2147484109"/>
          </pc:sldLayoutMkLst>
        </pc:sldLayoutChg>
        <pc:sldLayoutChg chg="add del mod replId">
          <pc:chgData name="Rooney, Chris J." userId="S::roon4169@stthomas.edu::e3aeb1ef-f999-456c-be30-fa06364a8607" providerId="AD" clId="Web-{42D0884B-EE43-B204-6946-412E29C55333}" dt="2023-05-09T21:45:34.268" v="182"/>
          <pc:sldLayoutMkLst>
            <pc:docMk/>
            <pc:sldMasterMk cId="4202973022" sldId="2147484105"/>
            <pc:sldLayoutMk cId="2278440525" sldId="2147484110"/>
          </pc:sldLayoutMkLst>
        </pc:sldLayoutChg>
        <pc:sldLayoutChg chg="add del mod replId">
          <pc:chgData name="Rooney, Chris J." userId="S::roon4169@stthomas.edu::e3aeb1ef-f999-456c-be30-fa06364a8607" providerId="AD" clId="Web-{42D0884B-EE43-B204-6946-412E29C55333}" dt="2023-05-09T21:45:34.268" v="182"/>
          <pc:sldLayoutMkLst>
            <pc:docMk/>
            <pc:sldMasterMk cId="4202973022" sldId="2147484105"/>
            <pc:sldLayoutMk cId="1693153249" sldId="2147484111"/>
          </pc:sldLayoutMkLst>
        </pc:sldLayoutChg>
        <pc:sldLayoutChg chg="add del mod replId">
          <pc:chgData name="Rooney, Chris J." userId="S::roon4169@stthomas.edu::e3aeb1ef-f999-456c-be30-fa06364a8607" providerId="AD" clId="Web-{42D0884B-EE43-B204-6946-412E29C55333}" dt="2023-05-09T21:45:34.268" v="182"/>
          <pc:sldLayoutMkLst>
            <pc:docMk/>
            <pc:sldMasterMk cId="4202973022" sldId="2147484105"/>
            <pc:sldLayoutMk cId="1030003875" sldId="2147484112"/>
          </pc:sldLayoutMkLst>
        </pc:sldLayoutChg>
        <pc:sldLayoutChg chg="add del mod replId">
          <pc:chgData name="Rooney, Chris J." userId="S::roon4169@stthomas.edu::e3aeb1ef-f999-456c-be30-fa06364a8607" providerId="AD" clId="Web-{42D0884B-EE43-B204-6946-412E29C55333}" dt="2023-05-09T21:45:34.268" v="182"/>
          <pc:sldLayoutMkLst>
            <pc:docMk/>
            <pc:sldMasterMk cId="4202973022" sldId="2147484105"/>
            <pc:sldLayoutMk cId="911642748" sldId="2147484113"/>
          </pc:sldLayoutMkLst>
        </pc:sldLayoutChg>
        <pc:sldLayoutChg chg="add del mod replId">
          <pc:chgData name="Rooney, Chris J." userId="S::roon4169@stthomas.edu::e3aeb1ef-f999-456c-be30-fa06364a8607" providerId="AD" clId="Web-{42D0884B-EE43-B204-6946-412E29C55333}" dt="2023-05-09T21:45:34.268" v="182"/>
          <pc:sldLayoutMkLst>
            <pc:docMk/>
            <pc:sldMasterMk cId="4202973022" sldId="2147484105"/>
            <pc:sldLayoutMk cId="3555349656" sldId="2147484114"/>
          </pc:sldLayoutMkLst>
        </pc:sldLayoutChg>
        <pc:sldLayoutChg chg="add del mod replId">
          <pc:chgData name="Rooney, Chris J." userId="S::roon4169@stthomas.edu::e3aeb1ef-f999-456c-be30-fa06364a8607" providerId="AD" clId="Web-{42D0884B-EE43-B204-6946-412E29C55333}" dt="2023-05-09T21:45:34.268" v="182"/>
          <pc:sldLayoutMkLst>
            <pc:docMk/>
            <pc:sldMasterMk cId="4202973022" sldId="2147484105"/>
            <pc:sldLayoutMk cId="71186687" sldId="2147484115"/>
          </pc:sldLayoutMkLst>
        </pc:sldLayoutChg>
        <pc:sldLayoutChg chg="add del mod replId">
          <pc:chgData name="Rooney, Chris J." userId="S::roon4169@stthomas.edu::e3aeb1ef-f999-456c-be30-fa06364a8607" providerId="AD" clId="Web-{42D0884B-EE43-B204-6946-412E29C55333}" dt="2023-05-09T21:45:34.268" v="182"/>
          <pc:sldLayoutMkLst>
            <pc:docMk/>
            <pc:sldMasterMk cId="4202973022" sldId="2147484105"/>
            <pc:sldLayoutMk cId="4276531211" sldId="2147484116"/>
          </pc:sldLayoutMkLst>
        </pc:sldLayoutChg>
      </pc:sldMasterChg>
      <pc:sldMasterChg chg="add del addSldLayout delSldLayout modSldLayout">
        <pc:chgData name="Rooney, Chris J." userId="S::roon4169@stthomas.edu::e3aeb1ef-f999-456c-be30-fa06364a8607" providerId="AD" clId="Web-{42D0884B-EE43-B204-6946-412E29C55333}" dt="2023-05-09T21:46:03.065" v="190"/>
        <pc:sldMasterMkLst>
          <pc:docMk/>
          <pc:sldMasterMk cId="1003913867" sldId="2147484117"/>
        </pc:sldMasterMkLst>
        <pc:sldLayoutChg chg="add del mod replId">
          <pc:chgData name="Rooney, Chris J." userId="S::roon4169@stthomas.edu::e3aeb1ef-f999-456c-be30-fa06364a8607" providerId="AD" clId="Web-{42D0884B-EE43-B204-6946-412E29C55333}" dt="2023-05-09T21:46:03.065" v="190"/>
          <pc:sldLayoutMkLst>
            <pc:docMk/>
            <pc:sldMasterMk cId="1003913867" sldId="2147484117"/>
            <pc:sldLayoutMk cId="1045366546" sldId="2147484118"/>
          </pc:sldLayoutMkLst>
        </pc:sldLayoutChg>
        <pc:sldLayoutChg chg="add del mod replId">
          <pc:chgData name="Rooney, Chris J." userId="S::roon4169@stthomas.edu::e3aeb1ef-f999-456c-be30-fa06364a8607" providerId="AD" clId="Web-{42D0884B-EE43-B204-6946-412E29C55333}" dt="2023-05-09T21:46:03.065" v="190"/>
          <pc:sldLayoutMkLst>
            <pc:docMk/>
            <pc:sldMasterMk cId="1003913867" sldId="2147484117"/>
            <pc:sldLayoutMk cId="876445251" sldId="2147484119"/>
          </pc:sldLayoutMkLst>
        </pc:sldLayoutChg>
        <pc:sldLayoutChg chg="add del mod replId">
          <pc:chgData name="Rooney, Chris J." userId="S::roon4169@stthomas.edu::e3aeb1ef-f999-456c-be30-fa06364a8607" providerId="AD" clId="Web-{42D0884B-EE43-B204-6946-412E29C55333}" dt="2023-05-09T21:46:03.065" v="190"/>
          <pc:sldLayoutMkLst>
            <pc:docMk/>
            <pc:sldMasterMk cId="1003913867" sldId="2147484117"/>
            <pc:sldLayoutMk cId="1400951662" sldId="2147484120"/>
          </pc:sldLayoutMkLst>
        </pc:sldLayoutChg>
        <pc:sldLayoutChg chg="add del mod replId">
          <pc:chgData name="Rooney, Chris J." userId="S::roon4169@stthomas.edu::e3aeb1ef-f999-456c-be30-fa06364a8607" providerId="AD" clId="Web-{42D0884B-EE43-B204-6946-412E29C55333}" dt="2023-05-09T21:46:03.065" v="190"/>
          <pc:sldLayoutMkLst>
            <pc:docMk/>
            <pc:sldMasterMk cId="1003913867" sldId="2147484117"/>
            <pc:sldLayoutMk cId="3201219302" sldId="2147484121"/>
          </pc:sldLayoutMkLst>
        </pc:sldLayoutChg>
        <pc:sldLayoutChg chg="add del mod replId">
          <pc:chgData name="Rooney, Chris J." userId="S::roon4169@stthomas.edu::e3aeb1ef-f999-456c-be30-fa06364a8607" providerId="AD" clId="Web-{42D0884B-EE43-B204-6946-412E29C55333}" dt="2023-05-09T21:46:03.065" v="190"/>
          <pc:sldLayoutMkLst>
            <pc:docMk/>
            <pc:sldMasterMk cId="1003913867" sldId="2147484117"/>
            <pc:sldLayoutMk cId="1031665503" sldId="2147484122"/>
          </pc:sldLayoutMkLst>
        </pc:sldLayoutChg>
        <pc:sldLayoutChg chg="add del mod replId">
          <pc:chgData name="Rooney, Chris J." userId="S::roon4169@stthomas.edu::e3aeb1ef-f999-456c-be30-fa06364a8607" providerId="AD" clId="Web-{42D0884B-EE43-B204-6946-412E29C55333}" dt="2023-05-09T21:46:03.065" v="190"/>
          <pc:sldLayoutMkLst>
            <pc:docMk/>
            <pc:sldMasterMk cId="1003913867" sldId="2147484117"/>
            <pc:sldLayoutMk cId="147912849" sldId="2147484123"/>
          </pc:sldLayoutMkLst>
        </pc:sldLayoutChg>
        <pc:sldLayoutChg chg="add del mod replId">
          <pc:chgData name="Rooney, Chris J." userId="S::roon4169@stthomas.edu::e3aeb1ef-f999-456c-be30-fa06364a8607" providerId="AD" clId="Web-{42D0884B-EE43-B204-6946-412E29C55333}" dt="2023-05-09T21:46:03.065" v="190"/>
          <pc:sldLayoutMkLst>
            <pc:docMk/>
            <pc:sldMasterMk cId="1003913867" sldId="2147484117"/>
            <pc:sldLayoutMk cId="2117677599" sldId="2147484124"/>
          </pc:sldLayoutMkLst>
        </pc:sldLayoutChg>
        <pc:sldLayoutChg chg="add del mod replId">
          <pc:chgData name="Rooney, Chris J." userId="S::roon4169@stthomas.edu::e3aeb1ef-f999-456c-be30-fa06364a8607" providerId="AD" clId="Web-{42D0884B-EE43-B204-6946-412E29C55333}" dt="2023-05-09T21:46:03.065" v="190"/>
          <pc:sldLayoutMkLst>
            <pc:docMk/>
            <pc:sldMasterMk cId="1003913867" sldId="2147484117"/>
            <pc:sldLayoutMk cId="1329302555" sldId="2147484125"/>
          </pc:sldLayoutMkLst>
        </pc:sldLayoutChg>
        <pc:sldLayoutChg chg="add del mod replId">
          <pc:chgData name="Rooney, Chris J." userId="S::roon4169@stthomas.edu::e3aeb1ef-f999-456c-be30-fa06364a8607" providerId="AD" clId="Web-{42D0884B-EE43-B204-6946-412E29C55333}" dt="2023-05-09T21:46:03.065" v="190"/>
          <pc:sldLayoutMkLst>
            <pc:docMk/>
            <pc:sldMasterMk cId="1003913867" sldId="2147484117"/>
            <pc:sldLayoutMk cId="1087453766" sldId="2147484126"/>
          </pc:sldLayoutMkLst>
        </pc:sldLayoutChg>
        <pc:sldLayoutChg chg="add del mod replId">
          <pc:chgData name="Rooney, Chris J." userId="S::roon4169@stthomas.edu::e3aeb1ef-f999-456c-be30-fa06364a8607" providerId="AD" clId="Web-{42D0884B-EE43-B204-6946-412E29C55333}" dt="2023-05-09T21:46:03.065" v="190"/>
          <pc:sldLayoutMkLst>
            <pc:docMk/>
            <pc:sldMasterMk cId="1003913867" sldId="2147484117"/>
            <pc:sldLayoutMk cId="2222999722" sldId="2147484127"/>
          </pc:sldLayoutMkLst>
        </pc:sldLayoutChg>
        <pc:sldLayoutChg chg="add del mod replId">
          <pc:chgData name="Rooney, Chris J." userId="S::roon4169@stthomas.edu::e3aeb1ef-f999-456c-be30-fa06364a8607" providerId="AD" clId="Web-{42D0884B-EE43-B204-6946-412E29C55333}" dt="2023-05-09T21:46:03.065" v="190"/>
          <pc:sldLayoutMkLst>
            <pc:docMk/>
            <pc:sldMasterMk cId="1003913867" sldId="2147484117"/>
            <pc:sldLayoutMk cId="1724043159" sldId="2147484128"/>
          </pc:sldLayoutMkLst>
        </pc:sldLayoutChg>
      </pc:sldMasterChg>
      <pc:sldMasterChg chg="add del addSldLayout delSldLayout modSldLayout">
        <pc:chgData name="Rooney, Chris J." userId="S::roon4169@stthomas.edu::e3aeb1ef-f999-456c-be30-fa06364a8607" providerId="AD" clId="Web-{42D0884B-EE43-B204-6946-412E29C55333}" dt="2023-05-09T21:46:25.941" v="194"/>
        <pc:sldMasterMkLst>
          <pc:docMk/>
          <pc:sldMasterMk cId="2175950253" sldId="2147484129"/>
        </pc:sldMasterMkLst>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4120451609" sldId="2147484130"/>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2026404649" sldId="2147484131"/>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806848949" sldId="2147484132"/>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3049283961" sldId="2147484133"/>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3678878381" sldId="2147484134"/>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3759861005" sldId="2147484135"/>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641434675" sldId="2147484136"/>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2325807576" sldId="2147484137"/>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1162483961" sldId="2147484138"/>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2408183901" sldId="2147484139"/>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1989320437" sldId="2147484140"/>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102200276" sldId="2147484141"/>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3913847597" sldId="2147484142"/>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2404823105" sldId="2147484143"/>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2724208682" sldId="2147484144"/>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211522861" sldId="2147484145"/>
          </pc:sldLayoutMkLst>
        </pc:sldLayoutChg>
        <pc:sldLayoutChg chg="add del mod replId">
          <pc:chgData name="Rooney, Chris J." userId="S::roon4169@stthomas.edu::e3aeb1ef-f999-456c-be30-fa06364a8607" providerId="AD" clId="Web-{42D0884B-EE43-B204-6946-412E29C55333}" dt="2023-05-09T21:46:25.941" v="194"/>
          <pc:sldLayoutMkLst>
            <pc:docMk/>
            <pc:sldMasterMk cId="2175950253" sldId="2147484129"/>
            <pc:sldLayoutMk cId="3292159713" sldId="2147484146"/>
          </pc:sldLayoutMkLst>
        </pc:sldLayoutChg>
      </pc:sldMasterChg>
      <pc:sldMasterChg chg="add del addSldLayout delSldLayout modSldLayout">
        <pc:chgData name="Rooney, Chris J." userId="S::roon4169@stthomas.edu::e3aeb1ef-f999-456c-be30-fa06364a8607" providerId="AD" clId="Web-{42D0884B-EE43-B204-6946-412E29C55333}" dt="2023-05-09T21:46:36.785" v="195"/>
        <pc:sldMasterMkLst>
          <pc:docMk/>
          <pc:sldMasterMk cId="2002928005" sldId="2147484147"/>
        </pc:sldMasterMkLst>
        <pc:sldLayoutChg chg="add del mod replId">
          <pc:chgData name="Rooney, Chris J." userId="S::roon4169@stthomas.edu::e3aeb1ef-f999-456c-be30-fa06364a8607" providerId="AD" clId="Web-{42D0884B-EE43-B204-6946-412E29C55333}" dt="2023-05-09T21:46:36.785" v="195"/>
          <pc:sldLayoutMkLst>
            <pc:docMk/>
            <pc:sldMasterMk cId="2002928005" sldId="2147484147"/>
            <pc:sldLayoutMk cId="3225367978" sldId="2147484148"/>
          </pc:sldLayoutMkLst>
        </pc:sldLayoutChg>
        <pc:sldLayoutChg chg="add del mod replId">
          <pc:chgData name="Rooney, Chris J." userId="S::roon4169@stthomas.edu::e3aeb1ef-f999-456c-be30-fa06364a8607" providerId="AD" clId="Web-{42D0884B-EE43-B204-6946-412E29C55333}" dt="2023-05-09T21:46:36.785" v="195"/>
          <pc:sldLayoutMkLst>
            <pc:docMk/>
            <pc:sldMasterMk cId="2002928005" sldId="2147484147"/>
            <pc:sldLayoutMk cId="1273412040" sldId="2147484149"/>
          </pc:sldLayoutMkLst>
        </pc:sldLayoutChg>
        <pc:sldLayoutChg chg="add del mod replId">
          <pc:chgData name="Rooney, Chris J." userId="S::roon4169@stthomas.edu::e3aeb1ef-f999-456c-be30-fa06364a8607" providerId="AD" clId="Web-{42D0884B-EE43-B204-6946-412E29C55333}" dt="2023-05-09T21:46:36.785" v="195"/>
          <pc:sldLayoutMkLst>
            <pc:docMk/>
            <pc:sldMasterMk cId="2002928005" sldId="2147484147"/>
            <pc:sldLayoutMk cId="3265789760" sldId="2147484150"/>
          </pc:sldLayoutMkLst>
        </pc:sldLayoutChg>
        <pc:sldLayoutChg chg="add del mod replId">
          <pc:chgData name="Rooney, Chris J." userId="S::roon4169@stthomas.edu::e3aeb1ef-f999-456c-be30-fa06364a8607" providerId="AD" clId="Web-{42D0884B-EE43-B204-6946-412E29C55333}" dt="2023-05-09T21:46:36.785" v="195"/>
          <pc:sldLayoutMkLst>
            <pc:docMk/>
            <pc:sldMasterMk cId="2002928005" sldId="2147484147"/>
            <pc:sldLayoutMk cId="477447995" sldId="2147484151"/>
          </pc:sldLayoutMkLst>
        </pc:sldLayoutChg>
        <pc:sldLayoutChg chg="add del mod replId">
          <pc:chgData name="Rooney, Chris J." userId="S::roon4169@stthomas.edu::e3aeb1ef-f999-456c-be30-fa06364a8607" providerId="AD" clId="Web-{42D0884B-EE43-B204-6946-412E29C55333}" dt="2023-05-09T21:46:36.785" v="195"/>
          <pc:sldLayoutMkLst>
            <pc:docMk/>
            <pc:sldMasterMk cId="2002928005" sldId="2147484147"/>
            <pc:sldLayoutMk cId="2515353333" sldId="2147484152"/>
          </pc:sldLayoutMkLst>
        </pc:sldLayoutChg>
        <pc:sldLayoutChg chg="add del mod replId">
          <pc:chgData name="Rooney, Chris J." userId="S::roon4169@stthomas.edu::e3aeb1ef-f999-456c-be30-fa06364a8607" providerId="AD" clId="Web-{42D0884B-EE43-B204-6946-412E29C55333}" dt="2023-05-09T21:46:36.785" v="195"/>
          <pc:sldLayoutMkLst>
            <pc:docMk/>
            <pc:sldMasterMk cId="2002928005" sldId="2147484147"/>
            <pc:sldLayoutMk cId="345954068" sldId="2147484153"/>
          </pc:sldLayoutMkLst>
        </pc:sldLayoutChg>
        <pc:sldLayoutChg chg="add del mod replId">
          <pc:chgData name="Rooney, Chris J." userId="S::roon4169@stthomas.edu::e3aeb1ef-f999-456c-be30-fa06364a8607" providerId="AD" clId="Web-{42D0884B-EE43-B204-6946-412E29C55333}" dt="2023-05-09T21:46:36.785" v="195"/>
          <pc:sldLayoutMkLst>
            <pc:docMk/>
            <pc:sldMasterMk cId="2002928005" sldId="2147484147"/>
            <pc:sldLayoutMk cId="128776895" sldId="2147484154"/>
          </pc:sldLayoutMkLst>
        </pc:sldLayoutChg>
        <pc:sldLayoutChg chg="add del mod replId">
          <pc:chgData name="Rooney, Chris J." userId="S::roon4169@stthomas.edu::e3aeb1ef-f999-456c-be30-fa06364a8607" providerId="AD" clId="Web-{42D0884B-EE43-B204-6946-412E29C55333}" dt="2023-05-09T21:46:36.785" v="195"/>
          <pc:sldLayoutMkLst>
            <pc:docMk/>
            <pc:sldMasterMk cId="2002928005" sldId="2147484147"/>
            <pc:sldLayoutMk cId="2547895924" sldId="2147484155"/>
          </pc:sldLayoutMkLst>
        </pc:sldLayoutChg>
        <pc:sldLayoutChg chg="add del mod replId">
          <pc:chgData name="Rooney, Chris J." userId="S::roon4169@stthomas.edu::e3aeb1ef-f999-456c-be30-fa06364a8607" providerId="AD" clId="Web-{42D0884B-EE43-B204-6946-412E29C55333}" dt="2023-05-09T21:46:36.785" v="195"/>
          <pc:sldLayoutMkLst>
            <pc:docMk/>
            <pc:sldMasterMk cId="2002928005" sldId="2147484147"/>
            <pc:sldLayoutMk cId="3686984224" sldId="2147484156"/>
          </pc:sldLayoutMkLst>
        </pc:sldLayoutChg>
        <pc:sldLayoutChg chg="add del mod replId">
          <pc:chgData name="Rooney, Chris J." userId="S::roon4169@stthomas.edu::e3aeb1ef-f999-456c-be30-fa06364a8607" providerId="AD" clId="Web-{42D0884B-EE43-B204-6946-412E29C55333}" dt="2023-05-09T21:46:36.785" v="195"/>
          <pc:sldLayoutMkLst>
            <pc:docMk/>
            <pc:sldMasterMk cId="2002928005" sldId="2147484147"/>
            <pc:sldLayoutMk cId="2802105579" sldId="2147484157"/>
          </pc:sldLayoutMkLst>
        </pc:sldLayoutChg>
        <pc:sldLayoutChg chg="add del mod replId">
          <pc:chgData name="Rooney, Chris J." userId="S::roon4169@stthomas.edu::e3aeb1ef-f999-456c-be30-fa06364a8607" providerId="AD" clId="Web-{42D0884B-EE43-B204-6946-412E29C55333}" dt="2023-05-09T21:46:36.785" v="195"/>
          <pc:sldLayoutMkLst>
            <pc:docMk/>
            <pc:sldMasterMk cId="2002928005" sldId="2147484147"/>
            <pc:sldLayoutMk cId="3404259097" sldId="2147484158"/>
          </pc:sldLayoutMkLst>
        </pc:sldLayoutChg>
      </pc:sldMasterChg>
      <pc:sldMasterChg chg="add del addSldLayout delSldLayout modSldLayout">
        <pc:chgData name="Rooney, Chris J." userId="S::roon4169@stthomas.edu::e3aeb1ef-f999-456c-be30-fa06364a8607" providerId="AD" clId="Web-{42D0884B-EE43-B204-6946-412E29C55333}" dt="2023-05-09T21:46:52.457" v="197"/>
        <pc:sldMasterMkLst>
          <pc:docMk/>
          <pc:sldMasterMk cId="1496136175" sldId="2147484159"/>
        </pc:sldMasterMkLst>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3245199850" sldId="2147484160"/>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2434829228" sldId="2147484161"/>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2306672746" sldId="2147484162"/>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801484602" sldId="2147484163"/>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1391765787" sldId="2147484164"/>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150471918" sldId="2147484165"/>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1022964835" sldId="2147484166"/>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2074488681" sldId="2147484167"/>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3839663233" sldId="2147484168"/>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2257988687" sldId="2147484169"/>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3273296890" sldId="2147484170"/>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335142022" sldId="2147484171"/>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2830483171" sldId="2147484172"/>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4193063299" sldId="2147484173"/>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3238048956" sldId="2147484174"/>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982134069" sldId="2147484175"/>
          </pc:sldLayoutMkLst>
        </pc:sldLayoutChg>
        <pc:sldLayoutChg chg="add del mod replId">
          <pc:chgData name="Rooney, Chris J." userId="S::roon4169@stthomas.edu::e3aeb1ef-f999-456c-be30-fa06364a8607" providerId="AD" clId="Web-{42D0884B-EE43-B204-6946-412E29C55333}" dt="2023-05-09T21:46:52.457" v="197"/>
          <pc:sldLayoutMkLst>
            <pc:docMk/>
            <pc:sldMasterMk cId="1496136175" sldId="2147484159"/>
            <pc:sldLayoutMk cId="2017820259" sldId="2147484176"/>
          </pc:sldLayoutMkLst>
        </pc:sldLayoutChg>
      </pc:sldMasterChg>
      <pc:sldMasterChg chg="add del addSldLayout delSldLayout modSldLayout">
        <pc:chgData name="Rooney, Chris J." userId="S::roon4169@stthomas.edu::e3aeb1ef-f999-456c-be30-fa06364a8607" providerId="AD" clId="Web-{42D0884B-EE43-B204-6946-412E29C55333}" dt="2023-05-09T21:46:56.489" v="198"/>
        <pc:sldMasterMkLst>
          <pc:docMk/>
          <pc:sldMasterMk cId="4264118737" sldId="2147484177"/>
        </pc:sldMasterMkLst>
        <pc:sldLayoutChg chg="add del mod replId">
          <pc:chgData name="Rooney, Chris J." userId="S::roon4169@stthomas.edu::e3aeb1ef-f999-456c-be30-fa06364a8607" providerId="AD" clId="Web-{42D0884B-EE43-B204-6946-412E29C55333}" dt="2023-05-09T21:46:56.489" v="198"/>
          <pc:sldLayoutMkLst>
            <pc:docMk/>
            <pc:sldMasterMk cId="4264118737" sldId="2147484177"/>
            <pc:sldLayoutMk cId="2274802025" sldId="2147484178"/>
          </pc:sldLayoutMkLst>
        </pc:sldLayoutChg>
        <pc:sldLayoutChg chg="add del mod replId">
          <pc:chgData name="Rooney, Chris J." userId="S::roon4169@stthomas.edu::e3aeb1ef-f999-456c-be30-fa06364a8607" providerId="AD" clId="Web-{42D0884B-EE43-B204-6946-412E29C55333}" dt="2023-05-09T21:46:56.489" v="198"/>
          <pc:sldLayoutMkLst>
            <pc:docMk/>
            <pc:sldMasterMk cId="4264118737" sldId="2147484177"/>
            <pc:sldLayoutMk cId="3036425499" sldId="2147484179"/>
          </pc:sldLayoutMkLst>
        </pc:sldLayoutChg>
        <pc:sldLayoutChg chg="add del mod replId">
          <pc:chgData name="Rooney, Chris J." userId="S::roon4169@stthomas.edu::e3aeb1ef-f999-456c-be30-fa06364a8607" providerId="AD" clId="Web-{42D0884B-EE43-B204-6946-412E29C55333}" dt="2023-05-09T21:46:56.489" v="198"/>
          <pc:sldLayoutMkLst>
            <pc:docMk/>
            <pc:sldMasterMk cId="4264118737" sldId="2147484177"/>
            <pc:sldLayoutMk cId="3298789245" sldId="2147484180"/>
          </pc:sldLayoutMkLst>
        </pc:sldLayoutChg>
        <pc:sldLayoutChg chg="add del mod replId">
          <pc:chgData name="Rooney, Chris J." userId="S::roon4169@stthomas.edu::e3aeb1ef-f999-456c-be30-fa06364a8607" providerId="AD" clId="Web-{42D0884B-EE43-B204-6946-412E29C55333}" dt="2023-05-09T21:46:56.489" v="198"/>
          <pc:sldLayoutMkLst>
            <pc:docMk/>
            <pc:sldMasterMk cId="4264118737" sldId="2147484177"/>
            <pc:sldLayoutMk cId="2998078266" sldId="2147484181"/>
          </pc:sldLayoutMkLst>
        </pc:sldLayoutChg>
        <pc:sldLayoutChg chg="add del mod replId">
          <pc:chgData name="Rooney, Chris J." userId="S::roon4169@stthomas.edu::e3aeb1ef-f999-456c-be30-fa06364a8607" providerId="AD" clId="Web-{42D0884B-EE43-B204-6946-412E29C55333}" dt="2023-05-09T21:46:56.489" v="198"/>
          <pc:sldLayoutMkLst>
            <pc:docMk/>
            <pc:sldMasterMk cId="4264118737" sldId="2147484177"/>
            <pc:sldLayoutMk cId="1287765027" sldId="2147484182"/>
          </pc:sldLayoutMkLst>
        </pc:sldLayoutChg>
        <pc:sldLayoutChg chg="add del mod replId">
          <pc:chgData name="Rooney, Chris J." userId="S::roon4169@stthomas.edu::e3aeb1ef-f999-456c-be30-fa06364a8607" providerId="AD" clId="Web-{42D0884B-EE43-B204-6946-412E29C55333}" dt="2023-05-09T21:46:56.489" v="198"/>
          <pc:sldLayoutMkLst>
            <pc:docMk/>
            <pc:sldMasterMk cId="4264118737" sldId="2147484177"/>
            <pc:sldLayoutMk cId="2637301276" sldId="2147484183"/>
          </pc:sldLayoutMkLst>
        </pc:sldLayoutChg>
        <pc:sldLayoutChg chg="add del mod replId">
          <pc:chgData name="Rooney, Chris J." userId="S::roon4169@stthomas.edu::e3aeb1ef-f999-456c-be30-fa06364a8607" providerId="AD" clId="Web-{42D0884B-EE43-B204-6946-412E29C55333}" dt="2023-05-09T21:46:56.489" v="198"/>
          <pc:sldLayoutMkLst>
            <pc:docMk/>
            <pc:sldMasterMk cId="4264118737" sldId="2147484177"/>
            <pc:sldLayoutMk cId="2950100344" sldId="2147484184"/>
          </pc:sldLayoutMkLst>
        </pc:sldLayoutChg>
        <pc:sldLayoutChg chg="add del mod replId">
          <pc:chgData name="Rooney, Chris J." userId="S::roon4169@stthomas.edu::e3aeb1ef-f999-456c-be30-fa06364a8607" providerId="AD" clId="Web-{42D0884B-EE43-B204-6946-412E29C55333}" dt="2023-05-09T21:46:56.489" v="198"/>
          <pc:sldLayoutMkLst>
            <pc:docMk/>
            <pc:sldMasterMk cId="4264118737" sldId="2147484177"/>
            <pc:sldLayoutMk cId="2419361480" sldId="2147484185"/>
          </pc:sldLayoutMkLst>
        </pc:sldLayoutChg>
        <pc:sldLayoutChg chg="add del mod replId">
          <pc:chgData name="Rooney, Chris J." userId="S::roon4169@stthomas.edu::e3aeb1ef-f999-456c-be30-fa06364a8607" providerId="AD" clId="Web-{42D0884B-EE43-B204-6946-412E29C55333}" dt="2023-05-09T21:46:56.489" v="198"/>
          <pc:sldLayoutMkLst>
            <pc:docMk/>
            <pc:sldMasterMk cId="4264118737" sldId="2147484177"/>
            <pc:sldLayoutMk cId="854805066" sldId="2147484186"/>
          </pc:sldLayoutMkLst>
        </pc:sldLayoutChg>
        <pc:sldLayoutChg chg="add del mod replId">
          <pc:chgData name="Rooney, Chris J." userId="S::roon4169@stthomas.edu::e3aeb1ef-f999-456c-be30-fa06364a8607" providerId="AD" clId="Web-{42D0884B-EE43-B204-6946-412E29C55333}" dt="2023-05-09T21:46:56.489" v="198"/>
          <pc:sldLayoutMkLst>
            <pc:docMk/>
            <pc:sldMasterMk cId="4264118737" sldId="2147484177"/>
            <pc:sldLayoutMk cId="728583675" sldId="2147484187"/>
          </pc:sldLayoutMkLst>
        </pc:sldLayoutChg>
        <pc:sldLayoutChg chg="add del mod replId">
          <pc:chgData name="Rooney, Chris J." userId="S::roon4169@stthomas.edu::e3aeb1ef-f999-456c-be30-fa06364a8607" providerId="AD" clId="Web-{42D0884B-EE43-B204-6946-412E29C55333}" dt="2023-05-09T21:46:56.489" v="198"/>
          <pc:sldLayoutMkLst>
            <pc:docMk/>
            <pc:sldMasterMk cId="4264118737" sldId="2147484177"/>
            <pc:sldLayoutMk cId="74731917" sldId="2147484188"/>
          </pc:sldLayoutMkLst>
        </pc:sldLayoutChg>
      </pc:sldMasterChg>
      <pc:sldMasterChg chg="add del addSldLayout delSldLayout modSldLayout">
        <pc:chgData name="Rooney, Chris J." userId="S::roon4169@stthomas.edu::e3aeb1ef-f999-456c-be30-fa06364a8607" providerId="AD" clId="Web-{42D0884B-EE43-B204-6946-412E29C55333}" dt="2023-05-09T21:47:11.208" v="200"/>
        <pc:sldMasterMkLst>
          <pc:docMk/>
          <pc:sldMasterMk cId="535408580" sldId="2147484189"/>
        </pc:sldMasterMkLst>
        <pc:sldLayoutChg chg="add del mod replId">
          <pc:chgData name="Rooney, Chris J." userId="S::roon4169@stthomas.edu::e3aeb1ef-f999-456c-be30-fa06364a8607" providerId="AD" clId="Web-{42D0884B-EE43-B204-6946-412E29C55333}" dt="2023-05-09T21:47:11.208" v="200"/>
          <pc:sldLayoutMkLst>
            <pc:docMk/>
            <pc:sldMasterMk cId="535408580" sldId="2147484189"/>
            <pc:sldLayoutMk cId="447574332" sldId="2147484190"/>
          </pc:sldLayoutMkLst>
        </pc:sldLayoutChg>
        <pc:sldLayoutChg chg="add del mod replId">
          <pc:chgData name="Rooney, Chris J." userId="S::roon4169@stthomas.edu::e3aeb1ef-f999-456c-be30-fa06364a8607" providerId="AD" clId="Web-{42D0884B-EE43-B204-6946-412E29C55333}" dt="2023-05-09T21:47:11.208" v="200"/>
          <pc:sldLayoutMkLst>
            <pc:docMk/>
            <pc:sldMasterMk cId="535408580" sldId="2147484189"/>
            <pc:sldLayoutMk cId="1678601546" sldId="2147484191"/>
          </pc:sldLayoutMkLst>
        </pc:sldLayoutChg>
        <pc:sldLayoutChg chg="add del mod replId">
          <pc:chgData name="Rooney, Chris J." userId="S::roon4169@stthomas.edu::e3aeb1ef-f999-456c-be30-fa06364a8607" providerId="AD" clId="Web-{42D0884B-EE43-B204-6946-412E29C55333}" dt="2023-05-09T21:47:11.208" v="200"/>
          <pc:sldLayoutMkLst>
            <pc:docMk/>
            <pc:sldMasterMk cId="535408580" sldId="2147484189"/>
            <pc:sldLayoutMk cId="4110058411" sldId="2147484192"/>
          </pc:sldLayoutMkLst>
        </pc:sldLayoutChg>
        <pc:sldLayoutChg chg="add del mod replId">
          <pc:chgData name="Rooney, Chris J." userId="S::roon4169@stthomas.edu::e3aeb1ef-f999-456c-be30-fa06364a8607" providerId="AD" clId="Web-{42D0884B-EE43-B204-6946-412E29C55333}" dt="2023-05-09T21:47:11.208" v="200"/>
          <pc:sldLayoutMkLst>
            <pc:docMk/>
            <pc:sldMasterMk cId="535408580" sldId="2147484189"/>
            <pc:sldLayoutMk cId="372682479" sldId="2147484193"/>
          </pc:sldLayoutMkLst>
        </pc:sldLayoutChg>
        <pc:sldLayoutChg chg="add del mod replId">
          <pc:chgData name="Rooney, Chris J." userId="S::roon4169@stthomas.edu::e3aeb1ef-f999-456c-be30-fa06364a8607" providerId="AD" clId="Web-{42D0884B-EE43-B204-6946-412E29C55333}" dt="2023-05-09T21:47:11.208" v="200"/>
          <pc:sldLayoutMkLst>
            <pc:docMk/>
            <pc:sldMasterMk cId="535408580" sldId="2147484189"/>
            <pc:sldLayoutMk cId="1126208440" sldId="2147484194"/>
          </pc:sldLayoutMkLst>
        </pc:sldLayoutChg>
        <pc:sldLayoutChg chg="add del mod replId">
          <pc:chgData name="Rooney, Chris J." userId="S::roon4169@stthomas.edu::e3aeb1ef-f999-456c-be30-fa06364a8607" providerId="AD" clId="Web-{42D0884B-EE43-B204-6946-412E29C55333}" dt="2023-05-09T21:47:11.208" v="200"/>
          <pc:sldLayoutMkLst>
            <pc:docMk/>
            <pc:sldMasterMk cId="535408580" sldId="2147484189"/>
            <pc:sldLayoutMk cId="1657513101" sldId="2147484195"/>
          </pc:sldLayoutMkLst>
        </pc:sldLayoutChg>
        <pc:sldLayoutChg chg="add del mod replId">
          <pc:chgData name="Rooney, Chris J." userId="S::roon4169@stthomas.edu::e3aeb1ef-f999-456c-be30-fa06364a8607" providerId="AD" clId="Web-{42D0884B-EE43-B204-6946-412E29C55333}" dt="2023-05-09T21:47:11.208" v="200"/>
          <pc:sldLayoutMkLst>
            <pc:docMk/>
            <pc:sldMasterMk cId="535408580" sldId="2147484189"/>
            <pc:sldLayoutMk cId="2913925794" sldId="2147484196"/>
          </pc:sldLayoutMkLst>
        </pc:sldLayoutChg>
        <pc:sldLayoutChg chg="add del mod replId">
          <pc:chgData name="Rooney, Chris J." userId="S::roon4169@stthomas.edu::e3aeb1ef-f999-456c-be30-fa06364a8607" providerId="AD" clId="Web-{42D0884B-EE43-B204-6946-412E29C55333}" dt="2023-05-09T21:47:11.208" v="200"/>
          <pc:sldLayoutMkLst>
            <pc:docMk/>
            <pc:sldMasterMk cId="535408580" sldId="2147484189"/>
            <pc:sldLayoutMk cId="2291778143" sldId="2147484197"/>
          </pc:sldLayoutMkLst>
        </pc:sldLayoutChg>
        <pc:sldLayoutChg chg="add del mod replId">
          <pc:chgData name="Rooney, Chris J." userId="S::roon4169@stthomas.edu::e3aeb1ef-f999-456c-be30-fa06364a8607" providerId="AD" clId="Web-{42D0884B-EE43-B204-6946-412E29C55333}" dt="2023-05-09T21:47:11.208" v="200"/>
          <pc:sldLayoutMkLst>
            <pc:docMk/>
            <pc:sldMasterMk cId="535408580" sldId="2147484189"/>
            <pc:sldLayoutMk cId="22136577" sldId="2147484198"/>
          </pc:sldLayoutMkLst>
        </pc:sldLayoutChg>
        <pc:sldLayoutChg chg="add del mod replId">
          <pc:chgData name="Rooney, Chris J." userId="S::roon4169@stthomas.edu::e3aeb1ef-f999-456c-be30-fa06364a8607" providerId="AD" clId="Web-{42D0884B-EE43-B204-6946-412E29C55333}" dt="2023-05-09T21:47:11.208" v="200"/>
          <pc:sldLayoutMkLst>
            <pc:docMk/>
            <pc:sldMasterMk cId="535408580" sldId="2147484189"/>
            <pc:sldLayoutMk cId="4008560969" sldId="2147484199"/>
          </pc:sldLayoutMkLst>
        </pc:sldLayoutChg>
        <pc:sldLayoutChg chg="add del mod replId">
          <pc:chgData name="Rooney, Chris J." userId="S::roon4169@stthomas.edu::e3aeb1ef-f999-456c-be30-fa06364a8607" providerId="AD" clId="Web-{42D0884B-EE43-B204-6946-412E29C55333}" dt="2023-05-09T21:47:11.208" v="200"/>
          <pc:sldLayoutMkLst>
            <pc:docMk/>
            <pc:sldMasterMk cId="535408580" sldId="2147484189"/>
            <pc:sldLayoutMk cId="1828964945" sldId="2147484200"/>
          </pc:sldLayoutMkLst>
        </pc:sldLayoutChg>
      </pc:sldMasterChg>
      <pc:sldMasterChg chg="add del addSldLayout delSldLayout modSldLayout">
        <pc:chgData name="Rooney, Chris J." userId="S::roon4169@stthomas.edu::e3aeb1ef-f999-456c-be30-fa06364a8607" providerId="AD" clId="Web-{42D0884B-EE43-B204-6946-412E29C55333}" dt="2023-05-09T21:47:55.287" v="206"/>
        <pc:sldMasterMkLst>
          <pc:docMk/>
          <pc:sldMasterMk cId="1250469066" sldId="2147484201"/>
        </pc:sldMasterMkLst>
        <pc:sldLayoutChg chg="add del mod replId">
          <pc:chgData name="Rooney, Chris J." userId="S::roon4169@stthomas.edu::e3aeb1ef-f999-456c-be30-fa06364a8607" providerId="AD" clId="Web-{42D0884B-EE43-B204-6946-412E29C55333}" dt="2023-05-09T21:47:55.287" v="206"/>
          <pc:sldLayoutMkLst>
            <pc:docMk/>
            <pc:sldMasterMk cId="1250469066" sldId="2147484201"/>
            <pc:sldLayoutMk cId="2592572961" sldId="2147484202"/>
          </pc:sldLayoutMkLst>
        </pc:sldLayoutChg>
        <pc:sldLayoutChg chg="add del mod replId">
          <pc:chgData name="Rooney, Chris J." userId="S::roon4169@stthomas.edu::e3aeb1ef-f999-456c-be30-fa06364a8607" providerId="AD" clId="Web-{42D0884B-EE43-B204-6946-412E29C55333}" dt="2023-05-09T21:47:55.287" v="206"/>
          <pc:sldLayoutMkLst>
            <pc:docMk/>
            <pc:sldMasterMk cId="1250469066" sldId="2147484201"/>
            <pc:sldLayoutMk cId="3750592736" sldId="2147484203"/>
          </pc:sldLayoutMkLst>
        </pc:sldLayoutChg>
        <pc:sldLayoutChg chg="add del mod replId">
          <pc:chgData name="Rooney, Chris J." userId="S::roon4169@stthomas.edu::e3aeb1ef-f999-456c-be30-fa06364a8607" providerId="AD" clId="Web-{42D0884B-EE43-B204-6946-412E29C55333}" dt="2023-05-09T21:47:55.287" v="206"/>
          <pc:sldLayoutMkLst>
            <pc:docMk/>
            <pc:sldMasterMk cId="1250469066" sldId="2147484201"/>
            <pc:sldLayoutMk cId="2643832211" sldId="2147484204"/>
          </pc:sldLayoutMkLst>
        </pc:sldLayoutChg>
        <pc:sldLayoutChg chg="add del mod replId">
          <pc:chgData name="Rooney, Chris J." userId="S::roon4169@stthomas.edu::e3aeb1ef-f999-456c-be30-fa06364a8607" providerId="AD" clId="Web-{42D0884B-EE43-B204-6946-412E29C55333}" dt="2023-05-09T21:47:55.287" v="206"/>
          <pc:sldLayoutMkLst>
            <pc:docMk/>
            <pc:sldMasterMk cId="1250469066" sldId="2147484201"/>
            <pc:sldLayoutMk cId="2250808401" sldId="2147484205"/>
          </pc:sldLayoutMkLst>
        </pc:sldLayoutChg>
        <pc:sldLayoutChg chg="add del mod replId">
          <pc:chgData name="Rooney, Chris J." userId="S::roon4169@stthomas.edu::e3aeb1ef-f999-456c-be30-fa06364a8607" providerId="AD" clId="Web-{42D0884B-EE43-B204-6946-412E29C55333}" dt="2023-05-09T21:47:55.287" v="206"/>
          <pc:sldLayoutMkLst>
            <pc:docMk/>
            <pc:sldMasterMk cId="1250469066" sldId="2147484201"/>
            <pc:sldLayoutMk cId="1337917213" sldId="2147484206"/>
          </pc:sldLayoutMkLst>
        </pc:sldLayoutChg>
        <pc:sldLayoutChg chg="add del mod replId">
          <pc:chgData name="Rooney, Chris J." userId="S::roon4169@stthomas.edu::e3aeb1ef-f999-456c-be30-fa06364a8607" providerId="AD" clId="Web-{42D0884B-EE43-B204-6946-412E29C55333}" dt="2023-05-09T21:47:55.287" v="206"/>
          <pc:sldLayoutMkLst>
            <pc:docMk/>
            <pc:sldMasterMk cId="1250469066" sldId="2147484201"/>
            <pc:sldLayoutMk cId="3668723496" sldId="2147484207"/>
          </pc:sldLayoutMkLst>
        </pc:sldLayoutChg>
        <pc:sldLayoutChg chg="add del mod replId">
          <pc:chgData name="Rooney, Chris J." userId="S::roon4169@stthomas.edu::e3aeb1ef-f999-456c-be30-fa06364a8607" providerId="AD" clId="Web-{42D0884B-EE43-B204-6946-412E29C55333}" dt="2023-05-09T21:47:55.287" v="206"/>
          <pc:sldLayoutMkLst>
            <pc:docMk/>
            <pc:sldMasterMk cId="1250469066" sldId="2147484201"/>
            <pc:sldLayoutMk cId="562253476" sldId="2147484208"/>
          </pc:sldLayoutMkLst>
        </pc:sldLayoutChg>
        <pc:sldLayoutChg chg="add del mod replId">
          <pc:chgData name="Rooney, Chris J." userId="S::roon4169@stthomas.edu::e3aeb1ef-f999-456c-be30-fa06364a8607" providerId="AD" clId="Web-{42D0884B-EE43-B204-6946-412E29C55333}" dt="2023-05-09T21:47:55.287" v="206"/>
          <pc:sldLayoutMkLst>
            <pc:docMk/>
            <pc:sldMasterMk cId="1250469066" sldId="2147484201"/>
            <pc:sldLayoutMk cId="2459401262" sldId="2147484209"/>
          </pc:sldLayoutMkLst>
        </pc:sldLayoutChg>
        <pc:sldLayoutChg chg="add del mod replId">
          <pc:chgData name="Rooney, Chris J." userId="S::roon4169@stthomas.edu::e3aeb1ef-f999-456c-be30-fa06364a8607" providerId="AD" clId="Web-{42D0884B-EE43-B204-6946-412E29C55333}" dt="2023-05-09T21:47:55.287" v="206"/>
          <pc:sldLayoutMkLst>
            <pc:docMk/>
            <pc:sldMasterMk cId="1250469066" sldId="2147484201"/>
            <pc:sldLayoutMk cId="1378711344" sldId="2147484210"/>
          </pc:sldLayoutMkLst>
        </pc:sldLayoutChg>
        <pc:sldLayoutChg chg="add del mod replId">
          <pc:chgData name="Rooney, Chris J." userId="S::roon4169@stthomas.edu::e3aeb1ef-f999-456c-be30-fa06364a8607" providerId="AD" clId="Web-{42D0884B-EE43-B204-6946-412E29C55333}" dt="2023-05-09T21:47:55.287" v="206"/>
          <pc:sldLayoutMkLst>
            <pc:docMk/>
            <pc:sldMasterMk cId="1250469066" sldId="2147484201"/>
            <pc:sldLayoutMk cId="4018472128" sldId="2147484211"/>
          </pc:sldLayoutMkLst>
        </pc:sldLayoutChg>
        <pc:sldLayoutChg chg="add del mod replId">
          <pc:chgData name="Rooney, Chris J." userId="S::roon4169@stthomas.edu::e3aeb1ef-f999-456c-be30-fa06364a8607" providerId="AD" clId="Web-{42D0884B-EE43-B204-6946-412E29C55333}" dt="2023-05-09T21:47:55.287" v="206"/>
          <pc:sldLayoutMkLst>
            <pc:docMk/>
            <pc:sldMasterMk cId="1250469066" sldId="2147484201"/>
            <pc:sldLayoutMk cId="3847631845" sldId="2147484212"/>
          </pc:sldLayoutMkLst>
        </pc:sldLayoutChg>
      </pc:sldMasterChg>
      <pc:sldMasterChg chg="add del addSldLayout delSldLayout modSldLayout">
        <pc:chgData name="Rooney, Chris J." userId="S::roon4169@stthomas.edu::e3aeb1ef-f999-456c-be30-fa06364a8607" providerId="AD" clId="Web-{42D0884B-EE43-B204-6946-412E29C55333}" dt="2023-05-09T21:47:58.521" v="207"/>
        <pc:sldMasterMkLst>
          <pc:docMk/>
          <pc:sldMasterMk cId="382668110" sldId="2147484213"/>
        </pc:sldMasterMkLst>
        <pc:sldLayoutChg chg="add del mod replId">
          <pc:chgData name="Rooney, Chris J." userId="S::roon4169@stthomas.edu::e3aeb1ef-f999-456c-be30-fa06364a8607" providerId="AD" clId="Web-{42D0884B-EE43-B204-6946-412E29C55333}" dt="2023-05-09T21:47:58.521" v="207"/>
          <pc:sldLayoutMkLst>
            <pc:docMk/>
            <pc:sldMasterMk cId="382668110" sldId="2147484213"/>
            <pc:sldLayoutMk cId="3897455024" sldId="2147484214"/>
          </pc:sldLayoutMkLst>
        </pc:sldLayoutChg>
        <pc:sldLayoutChg chg="add del mod replId">
          <pc:chgData name="Rooney, Chris J." userId="S::roon4169@stthomas.edu::e3aeb1ef-f999-456c-be30-fa06364a8607" providerId="AD" clId="Web-{42D0884B-EE43-B204-6946-412E29C55333}" dt="2023-05-09T21:47:58.521" v="207"/>
          <pc:sldLayoutMkLst>
            <pc:docMk/>
            <pc:sldMasterMk cId="382668110" sldId="2147484213"/>
            <pc:sldLayoutMk cId="2053565954" sldId="2147484215"/>
          </pc:sldLayoutMkLst>
        </pc:sldLayoutChg>
        <pc:sldLayoutChg chg="add del mod replId">
          <pc:chgData name="Rooney, Chris J." userId="S::roon4169@stthomas.edu::e3aeb1ef-f999-456c-be30-fa06364a8607" providerId="AD" clId="Web-{42D0884B-EE43-B204-6946-412E29C55333}" dt="2023-05-09T21:47:58.521" v="207"/>
          <pc:sldLayoutMkLst>
            <pc:docMk/>
            <pc:sldMasterMk cId="382668110" sldId="2147484213"/>
            <pc:sldLayoutMk cId="1643792336" sldId="2147484216"/>
          </pc:sldLayoutMkLst>
        </pc:sldLayoutChg>
        <pc:sldLayoutChg chg="add del mod replId">
          <pc:chgData name="Rooney, Chris J." userId="S::roon4169@stthomas.edu::e3aeb1ef-f999-456c-be30-fa06364a8607" providerId="AD" clId="Web-{42D0884B-EE43-B204-6946-412E29C55333}" dt="2023-05-09T21:47:58.521" v="207"/>
          <pc:sldLayoutMkLst>
            <pc:docMk/>
            <pc:sldMasterMk cId="382668110" sldId="2147484213"/>
            <pc:sldLayoutMk cId="2274009545" sldId="2147484217"/>
          </pc:sldLayoutMkLst>
        </pc:sldLayoutChg>
        <pc:sldLayoutChg chg="add del mod replId">
          <pc:chgData name="Rooney, Chris J." userId="S::roon4169@stthomas.edu::e3aeb1ef-f999-456c-be30-fa06364a8607" providerId="AD" clId="Web-{42D0884B-EE43-B204-6946-412E29C55333}" dt="2023-05-09T21:47:58.521" v="207"/>
          <pc:sldLayoutMkLst>
            <pc:docMk/>
            <pc:sldMasterMk cId="382668110" sldId="2147484213"/>
            <pc:sldLayoutMk cId="976118357" sldId="2147484218"/>
          </pc:sldLayoutMkLst>
        </pc:sldLayoutChg>
        <pc:sldLayoutChg chg="add del mod replId">
          <pc:chgData name="Rooney, Chris J." userId="S::roon4169@stthomas.edu::e3aeb1ef-f999-456c-be30-fa06364a8607" providerId="AD" clId="Web-{42D0884B-EE43-B204-6946-412E29C55333}" dt="2023-05-09T21:47:58.521" v="207"/>
          <pc:sldLayoutMkLst>
            <pc:docMk/>
            <pc:sldMasterMk cId="382668110" sldId="2147484213"/>
            <pc:sldLayoutMk cId="586857086" sldId="2147484219"/>
          </pc:sldLayoutMkLst>
        </pc:sldLayoutChg>
        <pc:sldLayoutChg chg="add del mod replId">
          <pc:chgData name="Rooney, Chris J." userId="S::roon4169@stthomas.edu::e3aeb1ef-f999-456c-be30-fa06364a8607" providerId="AD" clId="Web-{42D0884B-EE43-B204-6946-412E29C55333}" dt="2023-05-09T21:47:58.521" v="207"/>
          <pc:sldLayoutMkLst>
            <pc:docMk/>
            <pc:sldMasterMk cId="382668110" sldId="2147484213"/>
            <pc:sldLayoutMk cId="3519843074" sldId="2147484220"/>
          </pc:sldLayoutMkLst>
        </pc:sldLayoutChg>
        <pc:sldLayoutChg chg="add del mod replId">
          <pc:chgData name="Rooney, Chris J." userId="S::roon4169@stthomas.edu::e3aeb1ef-f999-456c-be30-fa06364a8607" providerId="AD" clId="Web-{42D0884B-EE43-B204-6946-412E29C55333}" dt="2023-05-09T21:47:58.521" v="207"/>
          <pc:sldLayoutMkLst>
            <pc:docMk/>
            <pc:sldMasterMk cId="382668110" sldId="2147484213"/>
            <pc:sldLayoutMk cId="2564229409" sldId="2147484221"/>
          </pc:sldLayoutMkLst>
        </pc:sldLayoutChg>
        <pc:sldLayoutChg chg="add del mod replId">
          <pc:chgData name="Rooney, Chris J." userId="S::roon4169@stthomas.edu::e3aeb1ef-f999-456c-be30-fa06364a8607" providerId="AD" clId="Web-{42D0884B-EE43-B204-6946-412E29C55333}" dt="2023-05-09T21:47:58.521" v="207"/>
          <pc:sldLayoutMkLst>
            <pc:docMk/>
            <pc:sldMasterMk cId="382668110" sldId="2147484213"/>
            <pc:sldLayoutMk cId="2280003757" sldId="2147484222"/>
          </pc:sldLayoutMkLst>
        </pc:sldLayoutChg>
        <pc:sldLayoutChg chg="add del mod replId">
          <pc:chgData name="Rooney, Chris J." userId="S::roon4169@stthomas.edu::e3aeb1ef-f999-456c-be30-fa06364a8607" providerId="AD" clId="Web-{42D0884B-EE43-B204-6946-412E29C55333}" dt="2023-05-09T21:47:58.521" v="207"/>
          <pc:sldLayoutMkLst>
            <pc:docMk/>
            <pc:sldMasterMk cId="382668110" sldId="2147484213"/>
            <pc:sldLayoutMk cId="2689538317" sldId="2147484223"/>
          </pc:sldLayoutMkLst>
        </pc:sldLayoutChg>
        <pc:sldLayoutChg chg="add del mod replId">
          <pc:chgData name="Rooney, Chris J." userId="S::roon4169@stthomas.edu::e3aeb1ef-f999-456c-be30-fa06364a8607" providerId="AD" clId="Web-{42D0884B-EE43-B204-6946-412E29C55333}" dt="2023-05-09T21:47:58.521" v="207"/>
          <pc:sldLayoutMkLst>
            <pc:docMk/>
            <pc:sldMasterMk cId="382668110" sldId="2147484213"/>
            <pc:sldLayoutMk cId="3745130181" sldId="2147484224"/>
          </pc:sldLayoutMkLst>
        </pc:sldLayoutChg>
      </pc:sldMasterChg>
      <pc:sldMasterChg chg="add del addSldLayout delSldLayout modSldLayout">
        <pc:chgData name="Rooney, Chris J." userId="S::roon4169@stthomas.edu::e3aeb1ef-f999-456c-be30-fa06364a8607" providerId="AD" clId="Web-{42D0884B-EE43-B204-6946-412E29C55333}" dt="2023-05-09T21:48:02.193" v="208"/>
        <pc:sldMasterMkLst>
          <pc:docMk/>
          <pc:sldMasterMk cId="2923879765" sldId="2147484225"/>
        </pc:sldMasterMkLst>
        <pc:sldLayoutChg chg="add del mod replId">
          <pc:chgData name="Rooney, Chris J." userId="S::roon4169@stthomas.edu::e3aeb1ef-f999-456c-be30-fa06364a8607" providerId="AD" clId="Web-{42D0884B-EE43-B204-6946-412E29C55333}" dt="2023-05-09T21:48:02.193" v="208"/>
          <pc:sldLayoutMkLst>
            <pc:docMk/>
            <pc:sldMasterMk cId="2923879765" sldId="2147484225"/>
            <pc:sldLayoutMk cId="3764278342" sldId="2147484226"/>
          </pc:sldLayoutMkLst>
        </pc:sldLayoutChg>
        <pc:sldLayoutChg chg="add del mod replId">
          <pc:chgData name="Rooney, Chris J." userId="S::roon4169@stthomas.edu::e3aeb1ef-f999-456c-be30-fa06364a8607" providerId="AD" clId="Web-{42D0884B-EE43-B204-6946-412E29C55333}" dt="2023-05-09T21:48:02.193" v="208"/>
          <pc:sldLayoutMkLst>
            <pc:docMk/>
            <pc:sldMasterMk cId="2923879765" sldId="2147484225"/>
            <pc:sldLayoutMk cId="1442598485" sldId="2147484227"/>
          </pc:sldLayoutMkLst>
        </pc:sldLayoutChg>
        <pc:sldLayoutChg chg="add del mod replId">
          <pc:chgData name="Rooney, Chris J." userId="S::roon4169@stthomas.edu::e3aeb1ef-f999-456c-be30-fa06364a8607" providerId="AD" clId="Web-{42D0884B-EE43-B204-6946-412E29C55333}" dt="2023-05-09T21:48:02.193" v="208"/>
          <pc:sldLayoutMkLst>
            <pc:docMk/>
            <pc:sldMasterMk cId="2923879765" sldId="2147484225"/>
            <pc:sldLayoutMk cId="4098118950" sldId="2147484228"/>
          </pc:sldLayoutMkLst>
        </pc:sldLayoutChg>
        <pc:sldLayoutChg chg="add del mod replId">
          <pc:chgData name="Rooney, Chris J." userId="S::roon4169@stthomas.edu::e3aeb1ef-f999-456c-be30-fa06364a8607" providerId="AD" clId="Web-{42D0884B-EE43-B204-6946-412E29C55333}" dt="2023-05-09T21:48:02.193" v="208"/>
          <pc:sldLayoutMkLst>
            <pc:docMk/>
            <pc:sldMasterMk cId="2923879765" sldId="2147484225"/>
            <pc:sldLayoutMk cId="524434393" sldId="2147484229"/>
          </pc:sldLayoutMkLst>
        </pc:sldLayoutChg>
        <pc:sldLayoutChg chg="add del mod replId">
          <pc:chgData name="Rooney, Chris J." userId="S::roon4169@stthomas.edu::e3aeb1ef-f999-456c-be30-fa06364a8607" providerId="AD" clId="Web-{42D0884B-EE43-B204-6946-412E29C55333}" dt="2023-05-09T21:48:02.193" v="208"/>
          <pc:sldLayoutMkLst>
            <pc:docMk/>
            <pc:sldMasterMk cId="2923879765" sldId="2147484225"/>
            <pc:sldLayoutMk cId="1734207948" sldId="2147484230"/>
          </pc:sldLayoutMkLst>
        </pc:sldLayoutChg>
        <pc:sldLayoutChg chg="add del mod replId">
          <pc:chgData name="Rooney, Chris J." userId="S::roon4169@stthomas.edu::e3aeb1ef-f999-456c-be30-fa06364a8607" providerId="AD" clId="Web-{42D0884B-EE43-B204-6946-412E29C55333}" dt="2023-05-09T21:48:02.193" v="208"/>
          <pc:sldLayoutMkLst>
            <pc:docMk/>
            <pc:sldMasterMk cId="2923879765" sldId="2147484225"/>
            <pc:sldLayoutMk cId="350917806" sldId="2147484231"/>
          </pc:sldLayoutMkLst>
        </pc:sldLayoutChg>
        <pc:sldLayoutChg chg="add del mod replId">
          <pc:chgData name="Rooney, Chris J." userId="S::roon4169@stthomas.edu::e3aeb1ef-f999-456c-be30-fa06364a8607" providerId="AD" clId="Web-{42D0884B-EE43-B204-6946-412E29C55333}" dt="2023-05-09T21:48:02.193" v="208"/>
          <pc:sldLayoutMkLst>
            <pc:docMk/>
            <pc:sldMasterMk cId="2923879765" sldId="2147484225"/>
            <pc:sldLayoutMk cId="2908624684" sldId="2147484232"/>
          </pc:sldLayoutMkLst>
        </pc:sldLayoutChg>
        <pc:sldLayoutChg chg="add del mod replId">
          <pc:chgData name="Rooney, Chris J." userId="S::roon4169@stthomas.edu::e3aeb1ef-f999-456c-be30-fa06364a8607" providerId="AD" clId="Web-{42D0884B-EE43-B204-6946-412E29C55333}" dt="2023-05-09T21:48:02.193" v="208"/>
          <pc:sldLayoutMkLst>
            <pc:docMk/>
            <pc:sldMasterMk cId="2923879765" sldId="2147484225"/>
            <pc:sldLayoutMk cId="345748741" sldId="2147484233"/>
          </pc:sldLayoutMkLst>
        </pc:sldLayoutChg>
        <pc:sldLayoutChg chg="add del mod replId">
          <pc:chgData name="Rooney, Chris J." userId="S::roon4169@stthomas.edu::e3aeb1ef-f999-456c-be30-fa06364a8607" providerId="AD" clId="Web-{42D0884B-EE43-B204-6946-412E29C55333}" dt="2023-05-09T21:48:02.193" v="208"/>
          <pc:sldLayoutMkLst>
            <pc:docMk/>
            <pc:sldMasterMk cId="2923879765" sldId="2147484225"/>
            <pc:sldLayoutMk cId="4239304966" sldId="2147484234"/>
          </pc:sldLayoutMkLst>
        </pc:sldLayoutChg>
        <pc:sldLayoutChg chg="add del mod replId">
          <pc:chgData name="Rooney, Chris J." userId="S::roon4169@stthomas.edu::e3aeb1ef-f999-456c-be30-fa06364a8607" providerId="AD" clId="Web-{42D0884B-EE43-B204-6946-412E29C55333}" dt="2023-05-09T21:48:02.193" v="208"/>
          <pc:sldLayoutMkLst>
            <pc:docMk/>
            <pc:sldMasterMk cId="2923879765" sldId="2147484225"/>
            <pc:sldLayoutMk cId="1732799458" sldId="2147484235"/>
          </pc:sldLayoutMkLst>
        </pc:sldLayoutChg>
        <pc:sldLayoutChg chg="add del mod replId">
          <pc:chgData name="Rooney, Chris J." userId="S::roon4169@stthomas.edu::e3aeb1ef-f999-456c-be30-fa06364a8607" providerId="AD" clId="Web-{42D0884B-EE43-B204-6946-412E29C55333}" dt="2023-05-09T21:48:02.193" v="208"/>
          <pc:sldLayoutMkLst>
            <pc:docMk/>
            <pc:sldMasterMk cId="2923879765" sldId="2147484225"/>
            <pc:sldLayoutMk cId="4068926521" sldId="2147484236"/>
          </pc:sldLayoutMkLst>
        </pc:sldLayoutChg>
      </pc:sldMasterChg>
      <pc:sldMasterChg chg="add del addSldLayout delSldLayout modSldLayout">
        <pc:chgData name="Rooney, Chris J." userId="S::roon4169@stthomas.edu::e3aeb1ef-f999-456c-be30-fa06364a8607" providerId="AD" clId="Web-{42D0884B-EE43-B204-6946-412E29C55333}" dt="2023-05-09T21:48:05.021" v="209"/>
        <pc:sldMasterMkLst>
          <pc:docMk/>
          <pc:sldMasterMk cId="264711324" sldId="2147484237"/>
        </pc:sldMasterMkLst>
        <pc:sldLayoutChg chg="add del mod replId">
          <pc:chgData name="Rooney, Chris J." userId="S::roon4169@stthomas.edu::e3aeb1ef-f999-456c-be30-fa06364a8607" providerId="AD" clId="Web-{42D0884B-EE43-B204-6946-412E29C55333}" dt="2023-05-09T21:48:05.021" v="209"/>
          <pc:sldLayoutMkLst>
            <pc:docMk/>
            <pc:sldMasterMk cId="264711324" sldId="2147484237"/>
            <pc:sldLayoutMk cId="488998575" sldId="2147484238"/>
          </pc:sldLayoutMkLst>
        </pc:sldLayoutChg>
        <pc:sldLayoutChg chg="add del mod replId">
          <pc:chgData name="Rooney, Chris J." userId="S::roon4169@stthomas.edu::e3aeb1ef-f999-456c-be30-fa06364a8607" providerId="AD" clId="Web-{42D0884B-EE43-B204-6946-412E29C55333}" dt="2023-05-09T21:48:05.021" v="209"/>
          <pc:sldLayoutMkLst>
            <pc:docMk/>
            <pc:sldMasterMk cId="264711324" sldId="2147484237"/>
            <pc:sldLayoutMk cId="3766188230" sldId="2147484239"/>
          </pc:sldLayoutMkLst>
        </pc:sldLayoutChg>
        <pc:sldLayoutChg chg="add del mod replId">
          <pc:chgData name="Rooney, Chris J." userId="S::roon4169@stthomas.edu::e3aeb1ef-f999-456c-be30-fa06364a8607" providerId="AD" clId="Web-{42D0884B-EE43-B204-6946-412E29C55333}" dt="2023-05-09T21:48:05.021" v="209"/>
          <pc:sldLayoutMkLst>
            <pc:docMk/>
            <pc:sldMasterMk cId="264711324" sldId="2147484237"/>
            <pc:sldLayoutMk cId="3602722016" sldId="2147484240"/>
          </pc:sldLayoutMkLst>
        </pc:sldLayoutChg>
        <pc:sldLayoutChg chg="add del mod replId">
          <pc:chgData name="Rooney, Chris J." userId="S::roon4169@stthomas.edu::e3aeb1ef-f999-456c-be30-fa06364a8607" providerId="AD" clId="Web-{42D0884B-EE43-B204-6946-412E29C55333}" dt="2023-05-09T21:48:05.021" v="209"/>
          <pc:sldLayoutMkLst>
            <pc:docMk/>
            <pc:sldMasterMk cId="264711324" sldId="2147484237"/>
            <pc:sldLayoutMk cId="2860818034" sldId="2147484241"/>
          </pc:sldLayoutMkLst>
        </pc:sldLayoutChg>
        <pc:sldLayoutChg chg="add del mod replId">
          <pc:chgData name="Rooney, Chris J." userId="S::roon4169@stthomas.edu::e3aeb1ef-f999-456c-be30-fa06364a8607" providerId="AD" clId="Web-{42D0884B-EE43-B204-6946-412E29C55333}" dt="2023-05-09T21:48:05.021" v="209"/>
          <pc:sldLayoutMkLst>
            <pc:docMk/>
            <pc:sldMasterMk cId="264711324" sldId="2147484237"/>
            <pc:sldLayoutMk cId="729232096" sldId="2147484242"/>
          </pc:sldLayoutMkLst>
        </pc:sldLayoutChg>
        <pc:sldLayoutChg chg="add del mod replId">
          <pc:chgData name="Rooney, Chris J." userId="S::roon4169@stthomas.edu::e3aeb1ef-f999-456c-be30-fa06364a8607" providerId="AD" clId="Web-{42D0884B-EE43-B204-6946-412E29C55333}" dt="2023-05-09T21:48:05.021" v="209"/>
          <pc:sldLayoutMkLst>
            <pc:docMk/>
            <pc:sldMasterMk cId="264711324" sldId="2147484237"/>
            <pc:sldLayoutMk cId="1761748406" sldId="2147484243"/>
          </pc:sldLayoutMkLst>
        </pc:sldLayoutChg>
        <pc:sldLayoutChg chg="add del mod replId">
          <pc:chgData name="Rooney, Chris J." userId="S::roon4169@stthomas.edu::e3aeb1ef-f999-456c-be30-fa06364a8607" providerId="AD" clId="Web-{42D0884B-EE43-B204-6946-412E29C55333}" dt="2023-05-09T21:48:05.021" v="209"/>
          <pc:sldLayoutMkLst>
            <pc:docMk/>
            <pc:sldMasterMk cId="264711324" sldId="2147484237"/>
            <pc:sldLayoutMk cId="3909279637" sldId="2147484244"/>
          </pc:sldLayoutMkLst>
        </pc:sldLayoutChg>
        <pc:sldLayoutChg chg="add del mod replId">
          <pc:chgData name="Rooney, Chris J." userId="S::roon4169@stthomas.edu::e3aeb1ef-f999-456c-be30-fa06364a8607" providerId="AD" clId="Web-{42D0884B-EE43-B204-6946-412E29C55333}" dt="2023-05-09T21:48:05.021" v="209"/>
          <pc:sldLayoutMkLst>
            <pc:docMk/>
            <pc:sldMasterMk cId="264711324" sldId="2147484237"/>
            <pc:sldLayoutMk cId="650957383" sldId="2147484245"/>
          </pc:sldLayoutMkLst>
        </pc:sldLayoutChg>
        <pc:sldLayoutChg chg="add del mod replId">
          <pc:chgData name="Rooney, Chris J." userId="S::roon4169@stthomas.edu::e3aeb1ef-f999-456c-be30-fa06364a8607" providerId="AD" clId="Web-{42D0884B-EE43-B204-6946-412E29C55333}" dt="2023-05-09T21:48:05.021" v="209"/>
          <pc:sldLayoutMkLst>
            <pc:docMk/>
            <pc:sldMasterMk cId="264711324" sldId="2147484237"/>
            <pc:sldLayoutMk cId="3543400395" sldId="2147484246"/>
          </pc:sldLayoutMkLst>
        </pc:sldLayoutChg>
        <pc:sldLayoutChg chg="add del mod replId">
          <pc:chgData name="Rooney, Chris J." userId="S::roon4169@stthomas.edu::e3aeb1ef-f999-456c-be30-fa06364a8607" providerId="AD" clId="Web-{42D0884B-EE43-B204-6946-412E29C55333}" dt="2023-05-09T21:48:05.021" v="209"/>
          <pc:sldLayoutMkLst>
            <pc:docMk/>
            <pc:sldMasterMk cId="264711324" sldId="2147484237"/>
            <pc:sldLayoutMk cId="1512571941" sldId="2147484247"/>
          </pc:sldLayoutMkLst>
        </pc:sldLayoutChg>
        <pc:sldLayoutChg chg="add del mod replId">
          <pc:chgData name="Rooney, Chris J." userId="S::roon4169@stthomas.edu::e3aeb1ef-f999-456c-be30-fa06364a8607" providerId="AD" clId="Web-{42D0884B-EE43-B204-6946-412E29C55333}" dt="2023-05-09T21:48:05.021" v="209"/>
          <pc:sldLayoutMkLst>
            <pc:docMk/>
            <pc:sldMasterMk cId="264711324" sldId="2147484237"/>
            <pc:sldLayoutMk cId="1152983497" sldId="2147484248"/>
          </pc:sldLayoutMkLst>
        </pc:sldLayoutChg>
      </pc:sldMasterChg>
      <pc:sldMasterChg chg="add del addSldLayout delSldLayout modSldLayout">
        <pc:chgData name="Rooney, Chris J." userId="S::roon4169@stthomas.edu::e3aeb1ef-f999-456c-be30-fa06364a8607" providerId="AD" clId="Web-{42D0884B-EE43-B204-6946-412E29C55333}" dt="2023-05-09T21:48:12.568" v="210"/>
        <pc:sldMasterMkLst>
          <pc:docMk/>
          <pc:sldMasterMk cId="4285859683" sldId="2147484249"/>
        </pc:sldMasterMkLst>
        <pc:sldLayoutChg chg="add del mod replId">
          <pc:chgData name="Rooney, Chris J." userId="S::roon4169@stthomas.edu::e3aeb1ef-f999-456c-be30-fa06364a8607" providerId="AD" clId="Web-{42D0884B-EE43-B204-6946-412E29C55333}" dt="2023-05-09T21:48:12.568" v="210"/>
          <pc:sldLayoutMkLst>
            <pc:docMk/>
            <pc:sldMasterMk cId="4285859683" sldId="2147484249"/>
            <pc:sldLayoutMk cId="4005404857" sldId="2147484250"/>
          </pc:sldLayoutMkLst>
        </pc:sldLayoutChg>
        <pc:sldLayoutChg chg="add del mod replId">
          <pc:chgData name="Rooney, Chris J." userId="S::roon4169@stthomas.edu::e3aeb1ef-f999-456c-be30-fa06364a8607" providerId="AD" clId="Web-{42D0884B-EE43-B204-6946-412E29C55333}" dt="2023-05-09T21:48:12.568" v="210"/>
          <pc:sldLayoutMkLst>
            <pc:docMk/>
            <pc:sldMasterMk cId="4285859683" sldId="2147484249"/>
            <pc:sldLayoutMk cId="349159319" sldId="2147484251"/>
          </pc:sldLayoutMkLst>
        </pc:sldLayoutChg>
        <pc:sldLayoutChg chg="add del mod replId">
          <pc:chgData name="Rooney, Chris J." userId="S::roon4169@stthomas.edu::e3aeb1ef-f999-456c-be30-fa06364a8607" providerId="AD" clId="Web-{42D0884B-EE43-B204-6946-412E29C55333}" dt="2023-05-09T21:48:12.568" v="210"/>
          <pc:sldLayoutMkLst>
            <pc:docMk/>
            <pc:sldMasterMk cId="4285859683" sldId="2147484249"/>
            <pc:sldLayoutMk cId="589834213" sldId="2147484252"/>
          </pc:sldLayoutMkLst>
        </pc:sldLayoutChg>
        <pc:sldLayoutChg chg="add del mod replId">
          <pc:chgData name="Rooney, Chris J." userId="S::roon4169@stthomas.edu::e3aeb1ef-f999-456c-be30-fa06364a8607" providerId="AD" clId="Web-{42D0884B-EE43-B204-6946-412E29C55333}" dt="2023-05-09T21:48:12.568" v="210"/>
          <pc:sldLayoutMkLst>
            <pc:docMk/>
            <pc:sldMasterMk cId="4285859683" sldId="2147484249"/>
            <pc:sldLayoutMk cId="2092905745" sldId="2147484253"/>
          </pc:sldLayoutMkLst>
        </pc:sldLayoutChg>
        <pc:sldLayoutChg chg="add del mod replId">
          <pc:chgData name="Rooney, Chris J." userId="S::roon4169@stthomas.edu::e3aeb1ef-f999-456c-be30-fa06364a8607" providerId="AD" clId="Web-{42D0884B-EE43-B204-6946-412E29C55333}" dt="2023-05-09T21:48:12.568" v="210"/>
          <pc:sldLayoutMkLst>
            <pc:docMk/>
            <pc:sldMasterMk cId="4285859683" sldId="2147484249"/>
            <pc:sldLayoutMk cId="1877419417" sldId="2147484254"/>
          </pc:sldLayoutMkLst>
        </pc:sldLayoutChg>
        <pc:sldLayoutChg chg="add del mod replId">
          <pc:chgData name="Rooney, Chris J." userId="S::roon4169@stthomas.edu::e3aeb1ef-f999-456c-be30-fa06364a8607" providerId="AD" clId="Web-{42D0884B-EE43-B204-6946-412E29C55333}" dt="2023-05-09T21:48:12.568" v="210"/>
          <pc:sldLayoutMkLst>
            <pc:docMk/>
            <pc:sldMasterMk cId="4285859683" sldId="2147484249"/>
            <pc:sldLayoutMk cId="4072061060" sldId="2147484255"/>
          </pc:sldLayoutMkLst>
        </pc:sldLayoutChg>
        <pc:sldLayoutChg chg="add del mod replId">
          <pc:chgData name="Rooney, Chris J." userId="S::roon4169@stthomas.edu::e3aeb1ef-f999-456c-be30-fa06364a8607" providerId="AD" clId="Web-{42D0884B-EE43-B204-6946-412E29C55333}" dt="2023-05-09T21:48:12.568" v="210"/>
          <pc:sldLayoutMkLst>
            <pc:docMk/>
            <pc:sldMasterMk cId="4285859683" sldId="2147484249"/>
            <pc:sldLayoutMk cId="2302297415" sldId="2147484256"/>
          </pc:sldLayoutMkLst>
        </pc:sldLayoutChg>
        <pc:sldLayoutChg chg="add del mod replId">
          <pc:chgData name="Rooney, Chris J." userId="S::roon4169@stthomas.edu::e3aeb1ef-f999-456c-be30-fa06364a8607" providerId="AD" clId="Web-{42D0884B-EE43-B204-6946-412E29C55333}" dt="2023-05-09T21:48:12.568" v="210"/>
          <pc:sldLayoutMkLst>
            <pc:docMk/>
            <pc:sldMasterMk cId="4285859683" sldId="2147484249"/>
            <pc:sldLayoutMk cId="658787421" sldId="2147484257"/>
          </pc:sldLayoutMkLst>
        </pc:sldLayoutChg>
        <pc:sldLayoutChg chg="add del mod replId">
          <pc:chgData name="Rooney, Chris J." userId="S::roon4169@stthomas.edu::e3aeb1ef-f999-456c-be30-fa06364a8607" providerId="AD" clId="Web-{42D0884B-EE43-B204-6946-412E29C55333}" dt="2023-05-09T21:48:12.568" v="210"/>
          <pc:sldLayoutMkLst>
            <pc:docMk/>
            <pc:sldMasterMk cId="4285859683" sldId="2147484249"/>
            <pc:sldLayoutMk cId="271598896" sldId="2147484258"/>
          </pc:sldLayoutMkLst>
        </pc:sldLayoutChg>
        <pc:sldLayoutChg chg="add del mod replId">
          <pc:chgData name="Rooney, Chris J." userId="S::roon4169@stthomas.edu::e3aeb1ef-f999-456c-be30-fa06364a8607" providerId="AD" clId="Web-{42D0884B-EE43-B204-6946-412E29C55333}" dt="2023-05-09T21:48:12.568" v="210"/>
          <pc:sldLayoutMkLst>
            <pc:docMk/>
            <pc:sldMasterMk cId="4285859683" sldId="2147484249"/>
            <pc:sldLayoutMk cId="1489519995" sldId="2147484259"/>
          </pc:sldLayoutMkLst>
        </pc:sldLayoutChg>
        <pc:sldLayoutChg chg="add del mod replId">
          <pc:chgData name="Rooney, Chris J." userId="S::roon4169@stthomas.edu::e3aeb1ef-f999-456c-be30-fa06364a8607" providerId="AD" clId="Web-{42D0884B-EE43-B204-6946-412E29C55333}" dt="2023-05-09T21:48:12.568" v="210"/>
          <pc:sldLayoutMkLst>
            <pc:docMk/>
            <pc:sldMasterMk cId="4285859683" sldId="2147484249"/>
            <pc:sldLayoutMk cId="3956038664" sldId="2147484260"/>
          </pc:sldLayoutMkLst>
        </pc:sldLayoutChg>
      </pc:sldMasterChg>
      <pc:sldMasterChg chg="add del addSldLayout delSldLayout modSldLayout">
        <pc:chgData name="Rooney, Chris J." userId="S::roon4169@stthomas.edu::e3aeb1ef-f999-456c-be30-fa06364a8607" providerId="AD" clId="Web-{42D0884B-EE43-B204-6946-412E29C55333}" dt="2023-05-09T21:48:34.163" v="212"/>
        <pc:sldMasterMkLst>
          <pc:docMk/>
          <pc:sldMasterMk cId="3776323997" sldId="2147484261"/>
        </pc:sldMasterMkLst>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3690918049" sldId="2147484262"/>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1537674599" sldId="2147484263"/>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770870805" sldId="2147484264"/>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3746208389" sldId="2147484265"/>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2499824632" sldId="2147484266"/>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3928735365" sldId="2147484267"/>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3184129651" sldId="2147484268"/>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3973886135" sldId="2147484269"/>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2866122156" sldId="2147484270"/>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1656894209" sldId="2147484271"/>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612551493" sldId="2147484272"/>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1965211864" sldId="2147484273"/>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3424936892" sldId="2147484274"/>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4294424648" sldId="2147484275"/>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1658934815" sldId="2147484276"/>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4060689775" sldId="2147484277"/>
          </pc:sldLayoutMkLst>
        </pc:sldLayoutChg>
        <pc:sldLayoutChg chg="add del mod replId">
          <pc:chgData name="Rooney, Chris J." userId="S::roon4169@stthomas.edu::e3aeb1ef-f999-456c-be30-fa06364a8607" providerId="AD" clId="Web-{42D0884B-EE43-B204-6946-412E29C55333}" dt="2023-05-09T21:48:34.163" v="212"/>
          <pc:sldLayoutMkLst>
            <pc:docMk/>
            <pc:sldMasterMk cId="3776323997" sldId="2147484261"/>
            <pc:sldLayoutMk cId="4192396092" sldId="2147484278"/>
          </pc:sldLayoutMkLst>
        </pc:sldLayoutChg>
      </pc:sldMasterChg>
      <pc:sldMasterChg chg="add del addSldLayout delSldLayout modSldLayout">
        <pc:chgData name="Rooney, Chris J." userId="S::roon4169@stthomas.edu::e3aeb1ef-f999-456c-be30-fa06364a8607" providerId="AD" clId="Web-{42D0884B-EE43-B204-6946-412E29C55333}" dt="2023-05-09T21:48:54.163" v="213"/>
        <pc:sldMasterMkLst>
          <pc:docMk/>
          <pc:sldMasterMk cId="1826396505" sldId="2147484279"/>
        </pc:sldMasterMkLst>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415524019" sldId="2147484280"/>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3531799946" sldId="2147484281"/>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998249902" sldId="2147484282"/>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812981408" sldId="2147484283"/>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2344061579" sldId="2147484284"/>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3558859344" sldId="2147484285"/>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512764430" sldId="2147484286"/>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1975783132" sldId="2147484287"/>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3129063722" sldId="2147484288"/>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1408734893" sldId="2147484289"/>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2955612225" sldId="2147484290"/>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1008936572" sldId="2147484291"/>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815942922" sldId="2147484292"/>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4100843183" sldId="2147484293"/>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3243647560" sldId="2147484294"/>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1488101435" sldId="2147484295"/>
          </pc:sldLayoutMkLst>
        </pc:sldLayoutChg>
        <pc:sldLayoutChg chg="add del mod replId">
          <pc:chgData name="Rooney, Chris J." userId="S::roon4169@stthomas.edu::e3aeb1ef-f999-456c-be30-fa06364a8607" providerId="AD" clId="Web-{42D0884B-EE43-B204-6946-412E29C55333}" dt="2023-05-09T21:48:54.163" v="213"/>
          <pc:sldLayoutMkLst>
            <pc:docMk/>
            <pc:sldMasterMk cId="1826396505" sldId="2147484279"/>
            <pc:sldLayoutMk cId="2430187346" sldId="2147484296"/>
          </pc:sldLayoutMkLst>
        </pc:sldLayoutChg>
      </pc:sldMasterChg>
      <pc:sldMasterChg chg="add del addSldLayout delSldLayout modSldLayout">
        <pc:chgData name="Rooney, Chris J." userId="S::roon4169@stthomas.edu::e3aeb1ef-f999-456c-be30-fa06364a8607" providerId="AD" clId="Web-{42D0884B-EE43-B204-6946-412E29C55333}" dt="2023-05-09T21:49:36.867" v="214"/>
        <pc:sldMasterMkLst>
          <pc:docMk/>
          <pc:sldMasterMk cId="597556950" sldId="2147484297"/>
        </pc:sldMasterMkLst>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3614953308" sldId="2147484298"/>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2422387692" sldId="2147484299"/>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2905901956" sldId="2147484300"/>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4016920923" sldId="2147484301"/>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3123184570" sldId="2147484302"/>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4249271356" sldId="2147484303"/>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1940499800" sldId="2147484304"/>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209313467" sldId="2147484305"/>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2905438642" sldId="2147484306"/>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4018801997" sldId="2147484307"/>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3737345549" sldId="2147484308"/>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1699365569" sldId="2147484309"/>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430882132" sldId="2147484310"/>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1320279236" sldId="2147484311"/>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2469390517" sldId="2147484312"/>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178763828" sldId="2147484313"/>
          </pc:sldLayoutMkLst>
        </pc:sldLayoutChg>
        <pc:sldLayoutChg chg="add del mod replId">
          <pc:chgData name="Rooney, Chris J." userId="S::roon4169@stthomas.edu::e3aeb1ef-f999-456c-be30-fa06364a8607" providerId="AD" clId="Web-{42D0884B-EE43-B204-6946-412E29C55333}" dt="2023-05-09T21:49:36.867" v="214"/>
          <pc:sldLayoutMkLst>
            <pc:docMk/>
            <pc:sldMasterMk cId="597556950" sldId="2147484297"/>
            <pc:sldLayoutMk cId="2772623365" sldId="2147484314"/>
          </pc:sldLayoutMkLst>
        </pc:sldLayoutChg>
      </pc:sldMasterChg>
      <pc:sldMasterChg chg="add del addSldLayout delSldLayout modSldLayout">
        <pc:chgData name="Rooney, Chris J." userId="S::roon4169@stthomas.edu::e3aeb1ef-f999-456c-be30-fa06364a8607" providerId="AD" clId="Web-{42D0884B-EE43-B204-6946-412E29C55333}" dt="2023-05-09T21:50:18.149" v="216"/>
        <pc:sldMasterMkLst>
          <pc:docMk/>
          <pc:sldMasterMk cId="2258885570" sldId="2147484315"/>
        </pc:sldMasterMkLst>
        <pc:sldLayoutChg chg="add del mod replId">
          <pc:chgData name="Rooney, Chris J." userId="S::roon4169@stthomas.edu::e3aeb1ef-f999-456c-be30-fa06364a8607" providerId="AD" clId="Web-{42D0884B-EE43-B204-6946-412E29C55333}" dt="2023-05-09T21:50:18.149" v="216"/>
          <pc:sldLayoutMkLst>
            <pc:docMk/>
            <pc:sldMasterMk cId="2258885570" sldId="2147484315"/>
            <pc:sldLayoutMk cId="2455877444" sldId="2147484316"/>
          </pc:sldLayoutMkLst>
        </pc:sldLayoutChg>
        <pc:sldLayoutChg chg="add del mod replId">
          <pc:chgData name="Rooney, Chris J." userId="S::roon4169@stthomas.edu::e3aeb1ef-f999-456c-be30-fa06364a8607" providerId="AD" clId="Web-{42D0884B-EE43-B204-6946-412E29C55333}" dt="2023-05-09T21:50:18.149" v="216"/>
          <pc:sldLayoutMkLst>
            <pc:docMk/>
            <pc:sldMasterMk cId="2258885570" sldId="2147484315"/>
            <pc:sldLayoutMk cId="3682509092" sldId="2147484317"/>
          </pc:sldLayoutMkLst>
        </pc:sldLayoutChg>
        <pc:sldLayoutChg chg="add del mod replId">
          <pc:chgData name="Rooney, Chris J." userId="S::roon4169@stthomas.edu::e3aeb1ef-f999-456c-be30-fa06364a8607" providerId="AD" clId="Web-{42D0884B-EE43-B204-6946-412E29C55333}" dt="2023-05-09T21:50:18.149" v="216"/>
          <pc:sldLayoutMkLst>
            <pc:docMk/>
            <pc:sldMasterMk cId="2258885570" sldId="2147484315"/>
            <pc:sldLayoutMk cId="1190004133" sldId="2147484318"/>
          </pc:sldLayoutMkLst>
        </pc:sldLayoutChg>
        <pc:sldLayoutChg chg="add del mod replId">
          <pc:chgData name="Rooney, Chris J." userId="S::roon4169@stthomas.edu::e3aeb1ef-f999-456c-be30-fa06364a8607" providerId="AD" clId="Web-{42D0884B-EE43-B204-6946-412E29C55333}" dt="2023-05-09T21:50:18.149" v="216"/>
          <pc:sldLayoutMkLst>
            <pc:docMk/>
            <pc:sldMasterMk cId="2258885570" sldId="2147484315"/>
            <pc:sldLayoutMk cId="354314959" sldId="2147484319"/>
          </pc:sldLayoutMkLst>
        </pc:sldLayoutChg>
        <pc:sldLayoutChg chg="add del mod replId">
          <pc:chgData name="Rooney, Chris J." userId="S::roon4169@stthomas.edu::e3aeb1ef-f999-456c-be30-fa06364a8607" providerId="AD" clId="Web-{42D0884B-EE43-B204-6946-412E29C55333}" dt="2023-05-09T21:50:18.149" v="216"/>
          <pc:sldLayoutMkLst>
            <pc:docMk/>
            <pc:sldMasterMk cId="2258885570" sldId="2147484315"/>
            <pc:sldLayoutMk cId="2239622572" sldId="2147484320"/>
          </pc:sldLayoutMkLst>
        </pc:sldLayoutChg>
        <pc:sldLayoutChg chg="add del mod replId">
          <pc:chgData name="Rooney, Chris J." userId="S::roon4169@stthomas.edu::e3aeb1ef-f999-456c-be30-fa06364a8607" providerId="AD" clId="Web-{42D0884B-EE43-B204-6946-412E29C55333}" dt="2023-05-09T21:50:18.149" v="216"/>
          <pc:sldLayoutMkLst>
            <pc:docMk/>
            <pc:sldMasterMk cId="2258885570" sldId="2147484315"/>
            <pc:sldLayoutMk cId="1814898810" sldId="2147484321"/>
          </pc:sldLayoutMkLst>
        </pc:sldLayoutChg>
        <pc:sldLayoutChg chg="add del mod replId">
          <pc:chgData name="Rooney, Chris J." userId="S::roon4169@stthomas.edu::e3aeb1ef-f999-456c-be30-fa06364a8607" providerId="AD" clId="Web-{42D0884B-EE43-B204-6946-412E29C55333}" dt="2023-05-09T21:50:18.149" v="216"/>
          <pc:sldLayoutMkLst>
            <pc:docMk/>
            <pc:sldMasterMk cId="2258885570" sldId="2147484315"/>
            <pc:sldLayoutMk cId="4047162646" sldId="2147484322"/>
          </pc:sldLayoutMkLst>
        </pc:sldLayoutChg>
        <pc:sldLayoutChg chg="add del mod replId">
          <pc:chgData name="Rooney, Chris J." userId="S::roon4169@stthomas.edu::e3aeb1ef-f999-456c-be30-fa06364a8607" providerId="AD" clId="Web-{42D0884B-EE43-B204-6946-412E29C55333}" dt="2023-05-09T21:50:18.149" v="216"/>
          <pc:sldLayoutMkLst>
            <pc:docMk/>
            <pc:sldMasterMk cId="2258885570" sldId="2147484315"/>
            <pc:sldLayoutMk cId="3631210748" sldId="2147484323"/>
          </pc:sldLayoutMkLst>
        </pc:sldLayoutChg>
        <pc:sldLayoutChg chg="add del mod replId">
          <pc:chgData name="Rooney, Chris J." userId="S::roon4169@stthomas.edu::e3aeb1ef-f999-456c-be30-fa06364a8607" providerId="AD" clId="Web-{42D0884B-EE43-B204-6946-412E29C55333}" dt="2023-05-09T21:50:18.149" v="216"/>
          <pc:sldLayoutMkLst>
            <pc:docMk/>
            <pc:sldMasterMk cId="2258885570" sldId="2147484315"/>
            <pc:sldLayoutMk cId="1623811611" sldId="2147484324"/>
          </pc:sldLayoutMkLst>
        </pc:sldLayoutChg>
        <pc:sldLayoutChg chg="add del mod replId">
          <pc:chgData name="Rooney, Chris J." userId="S::roon4169@stthomas.edu::e3aeb1ef-f999-456c-be30-fa06364a8607" providerId="AD" clId="Web-{42D0884B-EE43-B204-6946-412E29C55333}" dt="2023-05-09T21:50:18.149" v="216"/>
          <pc:sldLayoutMkLst>
            <pc:docMk/>
            <pc:sldMasterMk cId="2258885570" sldId="2147484315"/>
            <pc:sldLayoutMk cId="566668094" sldId="2147484325"/>
          </pc:sldLayoutMkLst>
        </pc:sldLayoutChg>
        <pc:sldLayoutChg chg="add del mod replId">
          <pc:chgData name="Rooney, Chris J." userId="S::roon4169@stthomas.edu::e3aeb1ef-f999-456c-be30-fa06364a8607" providerId="AD" clId="Web-{42D0884B-EE43-B204-6946-412E29C55333}" dt="2023-05-09T21:50:18.149" v="216"/>
          <pc:sldLayoutMkLst>
            <pc:docMk/>
            <pc:sldMasterMk cId="2258885570" sldId="2147484315"/>
            <pc:sldLayoutMk cId="2102764614" sldId="2147484326"/>
          </pc:sldLayoutMkLst>
        </pc:sldLayoutChg>
      </pc:sldMasterChg>
      <pc:sldMasterChg chg="add del addSldLayout delSldLayout modSldLayout">
        <pc:chgData name="Rooney, Chris J." userId="S::roon4169@stthomas.edu::e3aeb1ef-f999-456c-be30-fa06364a8607" providerId="AD" clId="Web-{42D0884B-EE43-B204-6946-412E29C55333}" dt="2023-05-09T21:50:44.025" v="217"/>
        <pc:sldMasterMkLst>
          <pc:docMk/>
          <pc:sldMasterMk cId="1066905864" sldId="2147484327"/>
        </pc:sldMasterMkLst>
        <pc:sldLayoutChg chg="add del mod replId">
          <pc:chgData name="Rooney, Chris J." userId="S::roon4169@stthomas.edu::e3aeb1ef-f999-456c-be30-fa06364a8607" providerId="AD" clId="Web-{42D0884B-EE43-B204-6946-412E29C55333}" dt="2023-05-09T21:50:44.025" v="217"/>
          <pc:sldLayoutMkLst>
            <pc:docMk/>
            <pc:sldMasterMk cId="1066905864" sldId="2147484327"/>
            <pc:sldLayoutMk cId="3392239944" sldId="2147484328"/>
          </pc:sldLayoutMkLst>
        </pc:sldLayoutChg>
        <pc:sldLayoutChg chg="add del mod replId">
          <pc:chgData name="Rooney, Chris J." userId="S::roon4169@stthomas.edu::e3aeb1ef-f999-456c-be30-fa06364a8607" providerId="AD" clId="Web-{42D0884B-EE43-B204-6946-412E29C55333}" dt="2023-05-09T21:50:44.025" v="217"/>
          <pc:sldLayoutMkLst>
            <pc:docMk/>
            <pc:sldMasterMk cId="1066905864" sldId="2147484327"/>
            <pc:sldLayoutMk cId="3683891175" sldId="2147484329"/>
          </pc:sldLayoutMkLst>
        </pc:sldLayoutChg>
        <pc:sldLayoutChg chg="add del mod replId">
          <pc:chgData name="Rooney, Chris J." userId="S::roon4169@stthomas.edu::e3aeb1ef-f999-456c-be30-fa06364a8607" providerId="AD" clId="Web-{42D0884B-EE43-B204-6946-412E29C55333}" dt="2023-05-09T21:50:44.025" v="217"/>
          <pc:sldLayoutMkLst>
            <pc:docMk/>
            <pc:sldMasterMk cId="1066905864" sldId="2147484327"/>
            <pc:sldLayoutMk cId="558040400" sldId="2147484330"/>
          </pc:sldLayoutMkLst>
        </pc:sldLayoutChg>
        <pc:sldLayoutChg chg="add del mod replId">
          <pc:chgData name="Rooney, Chris J." userId="S::roon4169@stthomas.edu::e3aeb1ef-f999-456c-be30-fa06364a8607" providerId="AD" clId="Web-{42D0884B-EE43-B204-6946-412E29C55333}" dt="2023-05-09T21:50:44.025" v="217"/>
          <pc:sldLayoutMkLst>
            <pc:docMk/>
            <pc:sldMasterMk cId="1066905864" sldId="2147484327"/>
            <pc:sldLayoutMk cId="1658766338" sldId="2147484331"/>
          </pc:sldLayoutMkLst>
        </pc:sldLayoutChg>
        <pc:sldLayoutChg chg="add del mod replId">
          <pc:chgData name="Rooney, Chris J." userId="S::roon4169@stthomas.edu::e3aeb1ef-f999-456c-be30-fa06364a8607" providerId="AD" clId="Web-{42D0884B-EE43-B204-6946-412E29C55333}" dt="2023-05-09T21:50:44.025" v="217"/>
          <pc:sldLayoutMkLst>
            <pc:docMk/>
            <pc:sldMasterMk cId="1066905864" sldId="2147484327"/>
            <pc:sldLayoutMk cId="486309481" sldId="2147484332"/>
          </pc:sldLayoutMkLst>
        </pc:sldLayoutChg>
        <pc:sldLayoutChg chg="add del mod replId">
          <pc:chgData name="Rooney, Chris J." userId="S::roon4169@stthomas.edu::e3aeb1ef-f999-456c-be30-fa06364a8607" providerId="AD" clId="Web-{42D0884B-EE43-B204-6946-412E29C55333}" dt="2023-05-09T21:50:44.025" v="217"/>
          <pc:sldLayoutMkLst>
            <pc:docMk/>
            <pc:sldMasterMk cId="1066905864" sldId="2147484327"/>
            <pc:sldLayoutMk cId="2205775311" sldId="2147484333"/>
          </pc:sldLayoutMkLst>
        </pc:sldLayoutChg>
        <pc:sldLayoutChg chg="add del mod replId">
          <pc:chgData name="Rooney, Chris J." userId="S::roon4169@stthomas.edu::e3aeb1ef-f999-456c-be30-fa06364a8607" providerId="AD" clId="Web-{42D0884B-EE43-B204-6946-412E29C55333}" dt="2023-05-09T21:50:44.025" v="217"/>
          <pc:sldLayoutMkLst>
            <pc:docMk/>
            <pc:sldMasterMk cId="1066905864" sldId="2147484327"/>
            <pc:sldLayoutMk cId="2233107044" sldId="2147484334"/>
          </pc:sldLayoutMkLst>
        </pc:sldLayoutChg>
        <pc:sldLayoutChg chg="add del mod replId">
          <pc:chgData name="Rooney, Chris J." userId="S::roon4169@stthomas.edu::e3aeb1ef-f999-456c-be30-fa06364a8607" providerId="AD" clId="Web-{42D0884B-EE43-B204-6946-412E29C55333}" dt="2023-05-09T21:50:44.025" v="217"/>
          <pc:sldLayoutMkLst>
            <pc:docMk/>
            <pc:sldMasterMk cId="1066905864" sldId="2147484327"/>
            <pc:sldLayoutMk cId="758324933" sldId="2147484335"/>
          </pc:sldLayoutMkLst>
        </pc:sldLayoutChg>
        <pc:sldLayoutChg chg="add del mod replId">
          <pc:chgData name="Rooney, Chris J." userId="S::roon4169@stthomas.edu::e3aeb1ef-f999-456c-be30-fa06364a8607" providerId="AD" clId="Web-{42D0884B-EE43-B204-6946-412E29C55333}" dt="2023-05-09T21:50:44.025" v="217"/>
          <pc:sldLayoutMkLst>
            <pc:docMk/>
            <pc:sldMasterMk cId="1066905864" sldId="2147484327"/>
            <pc:sldLayoutMk cId="304094712" sldId="2147484336"/>
          </pc:sldLayoutMkLst>
        </pc:sldLayoutChg>
        <pc:sldLayoutChg chg="add del mod replId">
          <pc:chgData name="Rooney, Chris J." userId="S::roon4169@stthomas.edu::e3aeb1ef-f999-456c-be30-fa06364a8607" providerId="AD" clId="Web-{42D0884B-EE43-B204-6946-412E29C55333}" dt="2023-05-09T21:50:44.025" v="217"/>
          <pc:sldLayoutMkLst>
            <pc:docMk/>
            <pc:sldMasterMk cId="1066905864" sldId="2147484327"/>
            <pc:sldLayoutMk cId="1389281374" sldId="2147484337"/>
          </pc:sldLayoutMkLst>
        </pc:sldLayoutChg>
        <pc:sldLayoutChg chg="add del mod replId">
          <pc:chgData name="Rooney, Chris J." userId="S::roon4169@stthomas.edu::e3aeb1ef-f999-456c-be30-fa06364a8607" providerId="AD" clId="Web-{42D0884B-EE43-B204-6946-412E29C55333}" dt="2023-05-09T21:50:44.025" v="217"/>
          <pc:sldLayoutMkLst>
            <pc:docMk/>
            <pc:sldMasterMk cId="1066905864" sldId="2147484327"/>
            <pc:sldLayoutMk cId="1942494278" sldId="2147484338"/>
          </pc:sldLayoutMkLst>
        </pc:sldLayoutChg>
      </pc:sldMasterChg>
      <pc:sldMasterChg chg="add addSldLayout modSldLayout">
        <pc:chgData name="Rooney, Chris J." userId="S::roon4169@stthomas.edu::e3aeb1ef-f999-456c-be30-fa06364a8607" providerId="AD" clId="Web-{42D0884B-EE43-B204-6946-412E29C55333}" dt="2023-05-09T21:50:44.025" v="217"/>
        <pc:sldMasterMkLst>
          <pc:docMk/>
          <pc:sldMasterMk cId="1862094121" sldId="2147484339"/>
        </pc:sldMasterMkLst>
        <pc:sldLayoutChg chg="add mod replId">
          <pc:chgData name="Rooney, Chris J." userId="S::roon4169@stthomas.edu::e3aeb1ef-f999-456c-be30-fa06364a8607" providerId="AD" clId="Web-{42D0884B-EE43-B204-6946-412E29C55333}" dt="2023-05-09T21:50:44.025" v="217"/>
          <pc:sldLayoutMkLst>
            <pc:docMk/>
            <pc:sldMasterMk cId="1862094121" sldId="2147484339"/>
            <pc:sldLayoutMk cId="3716468795" sldId="2147484340"/>
          </pc:sldLayoutMkLst>
        </pc:sldLayoutChg>
        <pc:sldLayoutChg chg="add mod replId">
          <pc:chgData name="Rooney, Chris J." userId="S::roon4169@stthomas.edu::e3aeb1ef-f999-456c-be30-fa06364a8607" providerId="AD" clId="Web-{42D0884B-EE43-B204-6946-412E29C55333}" dt="2023-05-09T21:50:44.025" v="217"/>
          <pc:sldLayoutMkLst>
            <pc:docMk/>
            <pc:sldMasterMk cId="1862094121" sldId="2147484339"/>
            <pc:sldLayoutMk cId="3511163069" sldId="2147484341"/>
          </pc:sldLayoutMkLst>
        </pc:sldLayoutChg>
        <pc:sldLayoutChg chg="add mod replId">
          <pc:chgData name="Rooney, Chris J." userId="S::roon4169@stthomas.edu::e3aeb1ef-f999-456c-be30-fa06364a8607" providerId="AD" clId="Web-{42D0884B-EE43-B204-6946-412E29C55333}" dt="2023-05-09T21:50:44.025" v="217"/>
          <pc:sldLayoutMkLst>
            <pc:docMk/>
            <pc:sldMasterMk cId="1862094121" sldId="2147484339"/>
            <pc:sldLayoutMk cId="4278802743" sldId="2147484342"/>
          </pc:sldLayoutMkLst>
        </pc:sldLayoutChg>
        <pc:sldLayoutChg chg="add mod replId">
          <pc:chgData name="Rooney, Chris J." userId="S::roon4169@stthomas.edu::e3aeb1ef-f999-456c-be30-fa06364a8607" providerId="AD" clId="Web-{42D0884B-EE43-B204-6946-412E29C55333}" dt="2023-05-09T21:50:44.025" v="217"/>
          <pc:sldLayoutMkLst>
            <pc:docMk/>
            <pc:sldMasterMk cId="1862094121" sldId="2147484339"/>
            <pc:sldLayoutMk cId="3193267691" sldId="2147484343"/>
          </pc:sldLayoutMkLst>
        </pc:sldLayoutChg>
        <pc:sldLayoutChg chg="add mod replId">
          <pc:chgData name="Rooney, Chris J." userId="S::roon4169@stthomas.edu::e3aeb1ef-f999-456c-be30-fa06364a8607" providerId="AD" clId="Web-{42D0884B-EE43-B204-6946-412E29C55333}" dt="2023-05-09T21:50:44.025" v="217"/>
          <pc:sldLayoutMkLst>
            <pc:docMk/>
            <pc:sldMasterMk cId="1862094121" sldId="2147484339"/>
            <pc:sldLayoutMk cId="2427562350" sldId="2147484344"/>
          </pc:sldLayoutMkLst>
        </pc:sldLayoutChg>
        <pc:sldLayoutChg chg="add mod replId">
          <pc:chgData name="Rooney, Chris J." userId="S::roon4169@stthomas.edu::e3aeb1ef-f999-456c-be30-fa06364a8607" providerId="AD" clId="Web-{42D0884B-EE43-B204-6946-412E29C55333}" dt="2023-05-09T21:50:44.025" v="217"/>
          <pc:sldLayoutMkLst>
            <pc:docMk/>
            <pc:sldMasterMk cId="1862094121" sldId="2147484339"/>
            <pc:sldLayoutMk cId="1553326557" sldId="2147484345"/>
          </pc:sldLayoutMkLst>
        </pc:sldLayoutChg>
        <pc:sldLayoutChg chg="add mod replId">
          <pc:chgData name="Rooney, Chris J." userId="S::roon4169@stthomas.edu::e3aeb1ef-f999-456c-be30-fa06364a8607" providerId="AD" clId="Web-{42D0884B-EE43-B204-6946-412E29C55333}" dt="2023-05-09T21:50:44.025" v="217"/>
          <pc:sldLayoutMkLst>
            <pc:docMk/>
            <pc:sldMasterMk cId="1862094121" sldId="2147484339"/>
            <pc:sldLayoutMk cId="3615080397" sldId="2147484346"/>
          </pc:sldLayoutMkLst>
        </pc:sldLayoutChg>
        <pc:sldLayoutChg chg="add mod replId">
          <pc:chgData name="Rooney, Chris J." userId="S::roon4169@stthomas.edu::e3aeb1ef-f999-456c-be30-fa06364a8607" providerId="AD" clId="Web-{42D0884B-EE43-B204-6946-412E29C55333}" dt="2023-05-09T21:50:44.025" v="217"/>
          <pc:sldLayoutMkLst>
            <pc:docMk/>
            <pc:sldMasterMk cId="1862094121" sldId="2147484339"/>
            <pc:sldLayoutMk cId="1993098616" sldId="2147484347"/>
          </pc:sldLayoutMkLst>
        </pc:sldLayoutChg>
        <pc:sldLayoutChg chg="add mod replId">
          <pc:chgData name="Rooney, Chris J." userId="S::roon4169@stthomas.edu::e3aeb1ef-f999-456c-be30-fa06364a8607" providerId="AD" clId="Web-{42D0884B-EE43-B204-6946-412E29C55333}" dt="2023-05-09T21:50:44.025" v="217"/>
          <pc:sldLayoutMkLst>
            <pc:docMk/>
            <pc:sldMasterMk cId="1862094121" sldId="2147484339"/>
            <pc:sldLayoutMk cId="3737924133" sldId="2147484348"/>
          </pc:sldLayoutMkLst>
        </pc:sldLayoutChg>
        <pc:sldLayoutChg chg="add mod replId">
          <pc:chgData name="Rooney, Chris J." userId="S::roon4169@stthomas.edu::e3aeb1ef-f999-456c-be30-fa06364a8607" providerId="AD" clId="Web-{42D0884B-EE43-B204-6946-412E29C55333}" dt="2023-05-09T21:50:44.025" v="217"/>
          <pc:sldLayoutMkLst>
            <pc:docMk/>
            <pc:sldMasterMk cId="1862094121" sldId="2147484339"/>
            <pc:sldLayoutMk cId="1601018259" sldId="2147484349"/>
          </pc:sldLayoutMkLst>
        </pc:sldLayoutChg>
        <pc:sldLayoutChg chg="add mod replId">
          <pc:chgData name="Rooney, Chris J." userId="S::roon4169@stthomas.edu::e3aeb1ef-f999-456c-be30-fa06364a8607" providerId="AD" clId="Web-{42D0884B-EE43-B204-6946-412E29C55333}" dt="2023-05-09T21:50:44.025" v="217"/>
          <pc:sldLayoutMkLst>
            <pc:docMk/>
            <pc:sldMasterMk cId="1862094121" sldId="2147484339"/>
            <pc:sldLayoutMk cId="638407100" sldId="21474843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6BDF8-1E66-4B07-857A-ACBA0F26E879}" type="datetimeFigureOut">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66158-814F-4023-A5ED-B1FDFAD55088}" type="slidenum">
              <a:t>‹#›</a:t>
            </a:fld>
            <a:endParaRPr lang="en-US"/>
          </a:p>
        </p:txBody>
      </p:sp>
    </p:spTree>
    <p:extLst>
      <p:ext uri="{BB962C8B-B14F-4D97-AF65-F5344CB8AC3E}">
        <p14:creationId xmlns:p14="http://schemas.microsoft.com/office/powerpoint/2010/main" val="3588074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a:cs typeface="Calibri"/>
              </a:rPr>
              <a:t>The goal was to see how lower or higher alcohol consumption, either daily or on the weekend, would change the clustering of other variables.</a:t>
            </a:r>
          </a:p>
          <a:p>
            <a:pPr marL="285750" indent="-285750">
              <a:buFont typeface="Calibri"/>
              <a:buChar char="-"/>
            </a:pPr>
            <a:r>
              <a:rPr lang="en-US">
                <a:cs typeface="Calibri"/>
              </a:rPr>
              <a:t>The most interesting was cluster 2, which had the highest mean for both Daily and Weekend alcohol consumption. This cluster had the lowest grade results, a mostly male population, the highest age, and quite low education from the parents. Cluster 2 also had a surprisingly high health mean, but this is probably due to the low age of those in the study, with the high alcohol consumption not greatly affecting health yet. </a:t>
            </a:r>
            <a:endParaRPr lang="en-US">
              <a:ea typeface="Calibri"/>
              <a:cs typeface="Calibri"/>
            </a:endParaRPr>
          </a:p>
          <a:p>
            <a:pPr marL="285750" indent="-285750">
              <a:buFont typeface="Calibri"/>
              <a:buChar char="-"/>
            </a:pPr>
            <a:r>
              <a:rPr lang="en-US">
                <a:cs typeface="Calibri"/>
              </a:rPr>
              <a:t>Cluster 3 had the lowest alcohol consumption, with a high amount of females. The most interesting things from this cluster were that it had the lowest health mean, the least failed classes, but just average school grade results. </a:t>
            </a:r>
            <a:endParaRPr lang="en-US">
              <a:ea typeface="Calibri"/>
              <a:cs typeface="Calibri"/>
            </a:endParaRPr>
          </a:p>
          <a:p>
            <a:pPr marL="285750" indent="-285750">
              <a:buFont typeface="Calibri"/>
              <a:buChar char="-"/>
            </a:pPr>
            <a:r>
              <a:rPr lang="en-US">
                <a:cs typeface="Calibri"/>
              </a:rPr>
              <a:t>The other two clusters were both around the average means with most of the variables. </a:t>
            </a:r>
            <a:endParaRPr lang="en-US">
              <a:ea typeface="Calibri"/>
              <a:cs typeface="Calibri"/>
            </a:endParaRPr>
          </a:p>
          <a:p>
            <a:pPr marL="285750" indent="-285750">
              <a:buFont typeface="Calibri"/>
              <a:buChar char="-"/>
            </a:pPr>
            <a:r>
              <a:rPr lang="en-US">
                <a:ea typeface="Calibri"/>
                <a:cs typeface="Calibri"/>
              </a:rPr>
              <a:t>The majority of these variables don't wield great results, as they hang around the average of their means. </a:t>
            </a:r>
          </a:p>
          <a:p>
            <a:pPr marL="285750" indent="-285750">
              <a:buFont typeface="Calibri"/>
              <a:buChar char="-"/>
            </a:pPr>
            <a:r>
              <a:rPr lang="en-US">
                <a:ea typeface="Calibri"/>
                <a:cs typeface="Calibri"/>
              </a:rPr>
              <a:t>For example, family relations doesn't dip below 3.8 for any of the clusters, and doesn't go much above 4.0</a:t>
            </a:r>
          </a:p>
          <a:p>
            <a:pPr marL="285750" indent="-285750">
              <a:buFont typeface="Calibri"/>
              <a:buChar char="-"/>
            </a:pPr>
            <a:r>
              <a:rPr lang="en-US">
                <a:ea typeface="Calibri"/>
                <a:cs typeface="Calibri"/>
              </a:rPr>
              <a:t>Some obvious variables change like going out and free time go up as alcohol consumption goes up. </a:t>
            </a:r>
          </a:p>
          <a:p>
            <a:pPr marL="285750" indent="-285750">
              <a:buFont typeface="Calibri"/>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F3766158-814F-4023-A5ED-B1FDFAD55088}" type="slidenum">
              <a:rPr lang="en-US"/>
              <a:t>6</a:t>
            </a:fld>
            <a:endParaRPr lang="en-US"/>
          </a:p>
        </p:txBody>
      </p:sp>
    </p:spTree>
    <p:extLst>
      <p:ext uri="{BB962C8B-B14F-4D97-AF65-F5344CB8AC3E}">
        <p14:creationId xmlns:p14="http://schemas.microsoft.com/office/powerpoint/2010/main" val="1514267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cs typeface="Calibri"/>
              </a:rPr>
              <a:t>The 6 means K clustering was not quite as interesting. The data seemed to be spread quite thin, and the clusters were much less unique. The graph shows this problem a little bit.</a:t>
            </a:r>
          </a:p>
          <a:p>
            <a:pPr marL="171450" indent="-171450">
              <a:buFont typeface="Calibri"/>
              <a:buChar char="-"/>
            </a:pPr>
            <a:r>
              <a:rPr lang="en-US">
                <a:cs typeface="Calibri"/>
              </a:rPr>
              <a:t>Cluster 4 had some of the more interesting results, with the highest alcohol consumption, highest health values, and it was the most male cluster. It was a lot like cluster 2 in the previous slide.</a:t>
            </a:r>
            <a:endParaRPr lang="en-US">
              <a:ea typeface="Calibri"/>
              <a:cs typeface="Calibri"/>
            </a:endParaRPr>
          </a:p>
          <a:p>
            <a:pPr marL="171450" indent="-171450">
              <a:buFont typeface="Calibri"/>
              <a:buChar char="-"/>
            </a:pPr>
            <a:r>
              <a:rPr lang="en-US">
                <a:cs typeface="Calibri"/>
              </a:rPr>
              <a:t>Cluster 5 was also really interesting. It had by far the lowest grade results, but below-average alcohol consumption. It also had a below-average education level from the parents.</a:t>
            </a:r>
            <a:endParaRPr lang="en-US">
              <a:ea typeface="Calibri"/>
              <a:cs typeface="Calibri"/>
            </a:endParaRPr>
          </a:p>
          <a:p>
            <a:pPr marL="171450" indent="-171450">
              <a:buFont typeface="Calibri"/>
              <a:buChar char="-"/>
            </a:pPr>
            <a:r>
              <a:rPr lang="en-US">
                <a:cs typeface="Calibri"/>
              </a:rPr>
              <a:t>In general, this clustering was not as good as the last. Most of the data sits right around each other, and the clusters are not that unique in providing a sample to look at alcohol consumption in reference to the other variables. </a:t>
            </a:r>
            <a:endParaRPr lang="en-US">
              <a:ea typeface="Calibri"/>
              <a:cs typeface="Calibri"/>
            </a:endParaRPr>
          </a:p>
          <a:p>
            <a:pPr marL="171450" indent="-171450">
              <a:buFont typeface="Calibri"/>
              <a:buChar char="-"/>
            </a:pPr>
            <a:r>
              <a:rPr lang="en-US">
                <a:ea typeface="Calibri"/>
                <a:cs typeface="Calibri"/>
              </a:rPr>
              <a:t>Like the previous cluster analysis, a lot of the other variables not mentioned didn't change as much as we thought. They don't seem to be as affected when alcohol goes way up or way down. </a:t>
            </a:r>
          </a:p>
        </p:txBody>
      </p:sp>
      <p:sp>
        <p:nvSpPr>
          <p:cNvPr id="4" name="Slide Number Placeholder 3"/>
          <p:cNvSpPr>
            <a:spLocks noGrp="1"/>
          </p:cNvSpPr>
          <p:nvPr>
            <p:ph type="sldNum" sz="quarter" idx="5"/>
          </p:nvPr>
        </p:nvSpPr>
        <p:spPr/>
        <p:txBody>
          <a:bodyPr/>
          <a:lstStyle/>
          <a:p>
            <a:fld id="{F3766158-814F-4023-A5ED-B1FDFAD55088}" type="slidenum">
              <a:rPr lang="en-US"/>
              <a:t>7</a:t>
            </a:fld>
            <a:endParaRPr lang="en-US"/>
          </a:p>
        </p:txBody>
      </p:sp>
    </p:spTree>
    <p:extLst>
      <p:ext uri="{BB962C8B-B14F-4D97-AF65-F5344CB8AC3E}">
        <p14:creationId xmlns:p14="http://schemas.microsoft.com/office/powerpoint/2010/main" val="151746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used jump to create a neural network. Our neural network ended up using 19 of our 21 variables as factors, with weekend alcohol consumption as the response variable. We adjusted the learning rate to .01 and used all three of the activation functions provided by jump, </a:t>
            </a:r>
            <a:r>
              <a:rPr lang="en-US" err="1">
                <a:cs typeface="Calibri"/>
              </a:rPr>
              <a:t>TanH</a:t>
            </a:r>
            <a:r>
              <a:rPr lang="en-US">
                <a:cs typeface="Calibri"/>
              </a:rPr>
              <a:t>, Linear, and Gaussian in two layers.</a:t>
            </a:r>
          </a:p>
        </p:txBody>
      </p:sp>
      <p:sp>
        <p:nvSpPr>
          <p:cNvPr id="4" name="Slide Number Placeholder 3"/>
          <p:cNvSpPr>
            <a:spLocks noGrp="1"/>
          </p:cNvSpPr>
          <p:nvPr>
            <p:ph type="sldNum" sz="quarter" idx="5"/>
          </p:nvPr>
        </p:nvSpPr>
        <p:spPr/>
        <p:txBody>
          <a:bodyPr/>
          <a:lstStyle/>
          <a:p>
            <a:fld id="{F3766158-814F-4023-A5ED-B1FDFAD55088}" type="slidenum">
              <a:t>8</a:t>
            </a:fld>
            <a:endParaRPr lang="en-US"/>
          </a:p>
        </p:txBody>
      </p:sp>
    </p:spTree>
    <p:extLst>
      <p:ext uri="{BB962C8B-B14F-4D97-AF65-F5344CB8AC3E}">
        <p14:creationId xmlns:p14="http://schemas.microsoft.com/office/powerpoint/2010/main" val="577972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used jump to create a neural network. Our neural network ended up using 19 of our 21 variables as factors, with weekend alcohol consumption as the response variable. We adjusted the learning rate to .01 and used all three of the activation functions provided by jump, </a:t>
            </a:r>
            <a:r>
              <a:rPr lang="en-US" err="1">
                <a:cs typeface="Calibri"/>
              </a:rPr>
              <a:t>TanH</a:t>
            </a:r>
            <a:r>
              <a:rPr lang="en-US">
                <a:cs typeface="Calibri"/>
              </a:rPr>
              <a:t>, Linear, and Gaussian in two layers.</a:t>
            </a:r>
          </a:p>
        </p:txBody>
      </p:sp>
      <p:sp>
        <p:nvSpPr>
          <p:cNvPr id="4" name="Slide Number Placeholder 3"/>
          <p:cNvSpPr>
            <a:spLocks noGrp="1"/>
          </p:cNvSpPr>
          <p:nvPr>
            <p:ph type="sldNum" sz="quarter" idx="5"/>
          </p:nvPr>
        </p:nvSpPr>
        <p:spPr/>
        <p:txBody>
          <a:bodyPr/>
          <a:lstStyle/>
          <a:p>
            <a:fld id="{F3766158-814F-4023-A5ED-B1FDFAD55088}" type="slidenum">
              <a:t>11</a:t>
            </a:fld>
            <a:endParaRPr lang="en-US"/>
          </a:p>
        </p:txBody>
      </p:sp>
    </p:spTree>
    <p:extLst>
      <p:ext uri="{BB962C8B-B14F-4D97-AF65-F5344CB8AC3E}">
        <p14:creationId xmlns:p14="http://schemas.microsoft.com/office/powerpoint/2010/main" val="372435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best r-</a:t>
            </a:r>
            <a:r>
              <a:rPr lang="en-US" err="1">
                <a:cs typeface="Calibri"/>
              </a:rPr>
              <a:t>squred</a:t>
            </a:r>
            <a:r>
              <a:rPr lang="en-US">
                <a:cs typeface="Calibri"/>
              </a:rPr>
              <a:t> value we could get was about 37% as you can see up here. In the diagram you can see that we used 4 </a:t>
            </a:r>
            <a:r>
              <a:rPr lang="en-US" err="1">
                <a:cs typeface="Calibri"/>
              </a:rPr>
              <a:t>tanH</a:t>
            </a:r>
            <a:r>
              <a:rPr lang="en-US">
                <a:cs typeface="Calibri"/>
              </a:rPr>
              <a:t> neurons and 4 gaussian neurons in the first layer. In the second layer we used 4 linear neurons.</a:t>
            </a:r>
          </a:p>
        </p:txBody>
      </p:sp>
      <p:sp>
        <p:nvSpPr>
          <p:cNvPr id="4" name="Slide Number Placeholder 3"/>
          <p:cNvSpPr>
            <a:spLocks noGrp="1"/>
          </p:cNvSpPr>
          <p:nvPr>
            <p:ph type="sldNum" sz="quarter" idx="5"/>
          </p:nvPr>
        </p:nvSpPr>
        <p:spPr/>
        <p:txBody>
          <a:bodyPr/>
          <a:lstStyle/>
          <a:p>
            <a:fld id="{F3766158-814F-4023-A5ED-B1FDFAD55088}" type="slidenum">
              <a:t>12</a:t>
            </a:fld>
            <a:endParaRPr lang="en-US"/>
          </a:p>
        </p:txBody>
      </p:sp>
    </p:spTree>
    <p:extLst>
      <p:ext uri="{BB962C8B-B14F-4D97-AF65-F5344CB8AC3E}">
        <p14:creationId xmlns:p14="http://schemas.microsoft.com/office/powerpoint/2010/main" val="3056606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a decision tree we created for calculating weekend alcohol consumption. The first split was based on how frequently people go out with those who go out more frequently drinking more on the weekends. No surprise there. We</a:t>
            </a:r>
            <a:r>
              <a:rPr lang="en-US"/>
              <a:t> can see that for both those who go out frequently and those who do not, their level of weekend alcohol consumption can be best predicted by their sex with females drinking during the weekends less. An interesting difference between males and females is that for males who go out frequently, their alcohol consumption is best predicted by their final grade in school while for females, their alcohol consumption is best predicted by the quality of their family relationships. Weaker family relationships and lower grades are associated with more drinking.</a:t>
            </a:r>
          </a:p>
        </p:txBody>
      </p:sp>
      <p:sp>
        <p:nvSpPr>
          <p:cNvPr id="4" name="Slide Number Placeholder 3"/>
          <p:cNvSpPr>
            <a:spLocks noGrp="1"/>
          </p:cNvSpPr>
          <p:nvPr>
            <p:ph type="sldNum" sz="quarter" idx="5"/>
          </p:nvPr>
        </p:nvSpPr>
        <p:spPr/>
        <p:txBody>
          <a:bodyPr/>
          <a:lstStyle/>
          <a:p>
            <a:fld id="{F3766158-814F-4023-A5ED-B1FDFAD55088}" type="slidenum">
              <a:t>13</a:t>
            </a:fld>
            <a:endParaRPr lang="en-US"/>
          </a:p>
        </p:txBody>
      </p:sp>
    </p:spTree>
    <p:extLst>
      <p:ext uri="{BB962C8B-B14F-4D97-AF65-F5344CB8AC3E}">
        <p14:creationId xmlns:p14="http://schemas.microsoft.com/office/powerpoint/2010/main" val="2264529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the weekday alcohol consumption decision tree, the first split was based on sex rather than frequency of going out. Males appear to be more likely than females to drink during the week. For females, their amount of drinking is more dependent on whether their guardian is either their mother or father or if their guardian is someone else. Females with their dad as their guardian are more likely to drink than if their mom is their guardian.</a:t>
            </a:r>
          </a:p>
        </p:txBody>
      </p:sp>
      <p:sp>
        <p:nvSpPr>
          <p:cNvPr id="4" name="Slide Number Placeholder 3"/>
          <p:cNvSpPr>
            <a:spLocks noGrp="1"/>
          </p:cNvSpPr>
          <p:nvPr>
            <p:ph type="sldNum" sz="quarter" idx="5"/>
          </p:nvPr>
        </p:nvSpPr>
        <p:spPr/>
        <p:txBody>
          <a:bodyPr/>
          <a:lstStyle/>
          <a:p>
            <a:fld id="{F3766158-814F-4023-A5ED-B1FDFAD55088}" type="slidenum">
              <a:t>14</a:t>
            </a:fld>
            <a:endParaRPr lang="en-US"/>
          </a:p>
        </p:txBody>
      </p:sp>
    </p:spTree>
    <p:extLst>
      <p:ext uri="{BB962C8B-B14F-4D97-AF65-F5344CB8AC3E}">
        <p14:creationId xmlns:p14="http://schemas.microsoft.com/office/powerpoint/2010/main" val="402775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5/10/2023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1646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5/10/2023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60101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5/10/2023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63840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5/10/2023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1116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5/10/2023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7880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5/10/2023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9326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5/10/2023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42756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5/10/2023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5332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5/10/2023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1508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5/10/2023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9309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5/10/2023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73792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5/10/2023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094121"/>
      </p:ext>
    </p:extLst>
  </p:cSld>
  <p:clrMap bg1="dk1" tx1="lt1" bg2="dk2" tx2="lt2" accent1="accent1" accent2="accent2" accent3="accent3" accent4="accent4" accent5="accent5" accent6="accent6" hlink="hlink" folHlink="folHlink"/>
  <p:sldLayoutIdLst>
    <p:sldLayoutId id="2147484340" r:id="rId1"/>
    <p:sldLayoutId id="2147484341" r:id="rId2"/>
    <p:sldLayoutId id="2147484342" r:id="rId3"/>
    <p:sldLayoutId id="2147484343" r:id="rId4"/>
    <p:sldLayoutId id="2147484344" r:id="rId5"/>
    <p:sldLayoutId id="2147484345" r:id="rId6"/>
    <p:sldLayoutId id="2147484346" r:id="rId7"/>
    <p:sldLayoutId id="2147484347" r:id="rId8"/>
    <p:sldLayoutId id="2147484348" r:id="rId9"/>
    <p:sldLayoutId id="2147484349" r:id="rId10"/>
    <p:sldLayoutId id="2147484350"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 descr="Green glass bottles">
            <a:extLst>
              <a:ext uri="{FF2B5EF4-FFF2-40B4-BE49-F238E27FC236}">
                <a16:creationId xmlns:a16="http://schemas.microsoft.com/office/drawing/2014/main" id="{1AEB174E-42D3-DD9D-4A82-5729B91DBC58}"/>
              </a:ext>
            </a:extLst>
          </p:cNvPr>
          <p:cNvPicPr>
            <a:picLocks noChangeAspect="1"/>
          </p:cNvPicPr>
          <p:nvPr/>
        </p:nvPicPr>
        <p:blipFill rotWithShape="1">
          <a:blip r:embed="rId2">
            <a:alphaModFix amt="35000"/>
          </a:blip>
          <a:srcRect t="2524" r="-1" b="11922"/>
          <a:stretch/>
        </p:blipFill>
        <p:spPr>
          <a:xfrm>
            <a:off x="19965" y="-2"/>
            <a:ext cx="12191695" cy="6858000"/>
          </a:xfrm>
          <a:prstGeom prst="rect">
            <a:avLst/>
          </a:prstGeom>
        </p:spPr>
      </p:pic>
      <p:sp>
        <p:nvSpPr>
          <p:cNvPr id="2" name="Title 1">
            <a:extLst>
              <a:ext uri="{FF2B5EF4-FFF2-40B4-BE49-F238E27FC236}">
                <a16:creationId xmlns:a16="http://schemas.microsoft.com/office/drawing/2014/main" id="{1DDCFA5D-1C0E-2239-914D-1D0A98562AF5}"/>
              </a:ext>
            </a:extLst>
          </p:cNvPr>
          <p:cNvSpPr>
            <a:spLocks noGrp="1"/>
          </p:cNvSpPr>
          <p:nvPr>
            <p:ph type="ctrTitle"/>
          </p:nvPr>
        </p:nvSpPr>
        <p:spPr>
          <a:xfrm>
            <a:off x="2292054" y="3428998"/>
            <a:ext cx="5816024" cy="2623459"/>
          </a:xfrm>
        </p:spPr>
        <p:txBody>
          <a:bodyPr>
            <a:normAutofit/>
          </a:bodyPr>
          <a:lstStyle/>
          <a:p>
            <a:r>
              <a:rPr lang="en-US" sz="6100">
                <a:cs typeface="Calibri Light"/>
              </a:rPr>
              <a:t>Student Alcohol Consumption</a:t>
            </a:r>
            <a:endParaRPr lang="en-US" sz="6100"/>
          </a:p>
        </p:txBody>
      </p:sp>
      <p:sp>
        <p:nvSpPr>
          <p:cNvPr id="3" name="Subtitle 2">
            <a:extLst>
              <a:ext uri="{FF2B5EF4-FFF2-40B4-BE49-F238E27FC236}">
                <a16:creationId xmlns:a16="http://schemas.microsoft.com/office/drawing/2014/main" id="{C603196F-2B5D-AC3F-6C9A-905E4E019423}"/>
              </a:ext>
            </a:extLst>
          </p:cNvPr>
          <p:cNvSpPr>
            <a:spLocks noGrp="1"/>
          </p:cNvSpPr>
          <p:nvPr>
            <p:ph type="subTitle" idx="1"/>
          </p:nvPr>
        </p:nvSpPr>
        <p:spPr>
          <a:xfrm>
            <a:off x="1901745" y="2268786"/>
            <a:ext cx="6208276" cy="1160213"/>
          </a:xfrm>
        </p:spPr>
        <p:txBody>
          <a:bodyPr vert="horz" lIns="91440" tIns="45720" rIns="91440" bIns="45720" rtlCol="0">
            <a:normAutofit/>
          </a:bodyPr>
          <a:lstStyle/>
          <a:p>
            <a:r>
              <a:rPr lang="en-US" sz="2000"/>
              <a:t>By: Chris Rooney, Eric Bixby, and Anthony Shishkin</a:t>
            </a:r>
          </a:p>
        </p:txBody>
      </p:sp>
    </p:spTree>
    <p:extLst>
      <p:ext uri="{BB962C8B-B14F-4D97-AF65-F5344CB8AC3E}">
        <p14:creationId xmlns:p14="http://schemas.microsoft.com/office/powerpoint/2010/main" val="31689741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5C0F-6373-EC4A-9D67-57168270A191}"/>
              </a:ext>
            </a:extLst>
          </p:cNvPr>
          <p:cNvSpPr>
            <a:spLocks noGrp="1"/>
          </p:cNvSpPr>
          <p:nvPr>
            <p:ph type="title"/>
          </p:nvPr>
        </p:nvSpPr>
        <p:spPr>
          <a:xfrm>
            <a:off x="1859578" y="798287"/>
            <a:ext cx="8896177" cy="989306"/>
          </a:xfrm>
        </p:spPr>
        <p:txBody>
          <a:bodyPr>
            <a:normAutofit fontScale="90000"/>
          </a:bodyPr>
          <a:lstStyle/>
          <a:p>
            <a:r>
              <a:rPr lang="en-US">
                <a:cs typeface="Arial"/>
              </a:rPr>
              <a:t>Memory Based Reasoning – Weekend Alcohol</a:t>
            </a:r>
            <a:endParaRPr lang="en-US" err="1"/>
          </a:p>
        </p:txBody>
      </p:sp>
      <p:pic>
        <p:nvPicPr>
          <p:cNvPr id="6" name="Picture 6" descr="Table, Excel&#10;&#10;Description automatically generated">
            <a:extLst>
              <a:ext uri="{FF2B5EF4-FFF2-40B4-BE49-F238E27FC236}">
                <a16:creationId xmlns:a16="http://schemas.microsoft.com/office/drawing/2014/main" id="{942B3D5C-8603-F3E7-16A9-22489904AC85}"/>
              </a:ext>
            </a:extLst>
          </p:cNvPr>
          <p:cNvPicPr>
            <a:picLocks noGrp="1" noChangeAspect="1"/>
          </p:cNvPicPr>
          <p:nvPr>
            <p:ph idx="1"/>
          </p:nvPr>
        </p:nvPicPr>
        <p:blipFill>
          <a:blip r:embed="rId2"/>
          <a:stretch>
            <a:fillRect/>
          </a:stretch>
        </p:blipFill>
        <p:spPr>
          <a:xfrm>
            <a:off x="1278908" y="2193680"/>
            <a:ext cx="9633154" cy="2659625"/>
          </a:xfrm>
        </p:spPr>
      </p:pic>
    </p:spTree>
    <p:extLst>
      <p:ext uri="{BB962C8B-B14F-4D97-AF65-F5344CB8AC3E}">
        <p14:creationId xmlns:p14="http://schemas.microsoft.com/office/powerpoint/2010/main" val="381955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0B4CC-060A-19E4-8AA7-A9BD3AA85E86}"/>
              </a:ext>
            </a:extLst>
          </p:cNvPr>
          <p:cNvSpPr>
            <a:spLocks noGrp="1"/>
          </p:cNvSpPr>
          <p:nvPr>
            <p:ph type="title"/>
          </p:nvPr>
        </p:nvSpPr>
        <p:spPr>
          <a:xfrm>
            <a:off x="6369475" y="808056"/>
            <a:ext cx="4203364" cy="1077229"/>
          </a:xfrm>
        </p:spPr>
        <p:txBody>
          <a:bodyPr>
            <a:normAutofit/>
          </a:bodyPr>
          <a:lstStyle/>
          <a:p>
            <a:pPr algn="l"/>
            <a:r>
              <a:rPr lang="en-US">
                <a:cs typeface="Arial"/>
              </a:rPr>
              <a:t>Neural Network</a:t>
            </a:r>
            <a:endParaRPr lang="en-US"/>
          </a:p>
        </p:txBody>
      </p:sp>
      <p:pic>
        <p:nvPicPr>
          <p:cNvPr id="5" name="Picture 4" descr="A close up of nerve cell">
            <a:extLst>
              <a:ext uri="{FF2B5EF4-FFF2-40B4-BE49-F238E27FC236}">
                <a16:creationId xmlns:a16="http://schemas.microsoft.com/office/drawing/2014/main" id="{916AFF10-D167-C118-F819-D52AF92F3DDA}"/>
              </a:ext>
            </a:extLst>
          </p:cNvPr>
          <p:cNvPicPr>
            <a:picLocks noChangeAspect="1"/>
          </p:cNvPicPr>
          <p:nvPr/>
        </p:nvPicPr>
        <p:blipFill rotWithShape="1">
          <a:blip r:embed="rId6"/>
          <a:srcRect l="43804" r="7816" b="3"/>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43C415-F1F6-B2CE-2B98-FBCED088AE01}"/>
              </a:ext>
            </a:extLst>
          </p:cNvPr>
          <p:cNvSpPr>
            <a:spLocks noGrp="1"/>
          </p:cNvSpPr>
          <p:nvPr>
            <p:ph idx="1"/>
          </p:nvPr>
        </p:nvSpPr>
        <p:spPr>
          <a:xfrm>
            <a:off x="6369474" y="2052116"/>
            <a:ext cx="4203365" cy="3997828"/>
          </a:xfrm>
        </p:spPr>
        <p:txBody>
          <a:bodyPr>
            <a:normAutofit/>
          </a:bodyPr>
          <a:lstStyle/>
          <a:p>
            <a:pPr marL="344170" indent="-344170"/>
            <a:r>
              <a:rPr lang="en-US" sz="1800">
                <a:cs typeface="Arial"/>
              </a:rPr>
              <a:t>Used JMP to create a neural network</a:t>
            </a:r>
          </a:p>
          <a:p>
            <a:pPr marL="344170" indent="-344170"/>
            <a:r>
              <a:rPr lang="en-US" sz="1800">
                <a:cs typeface="Arial"/>
              </a:rPr>
              <a:t>19 factors, 1 response (</a:t>
            </a:r>
            <a:r>
              <a:rPr lang="en-US" sz="1800" err="1">
                <a:cs typeface="Arial"/>
              </a:rPr>
              <a:t>Walc</a:t>
            </a:r>
            <a:r>
              <a:rPr lang="en-US" sz="1800">
                <a:cs typeface="Arial"/>
              </a:rPr>
              <a:t>)</a:t>
            </a:r>
          </a:p>
          <a:p>
            <a:pPr marL="344170" indent="-344170"/>
            <a:r>
              <a:rPr lang="en-US" sz="1800">
                <a:cs typeface="Arial"/>
              </a:rPr>
              <a:t>Default holdback proportion</a:t>
            </a:r>
          </a:p>
          <a:p>
            <a:pPr marL="344170" indent="-344170"/>
            <a:r>
              <a:rPr lang="en-US" sz="1800">
                <a:cs typeface="Arial"/>
              </a:rPr>
              <a:t>.01 learning rate</a:t>
            </a:r>
          </a:p>
          <a:p>
            <a:pPr marL="344170" indent="-344170"/>
            <a:r>
              <a:rPr lang="en-US" sz="1800" err="1">
                <a:cs typeface="Arial"/>
              </a:rPr>
              <a:t>TanH</a:t>
            </a:r>
            <a:r>
              <a:rPr lang="en-US" sz="1800">
                <a:cs typeface="Arial"/>
              </a:rPr>
              <a:t>, Linear, and Gaussian activation functions</a:t>
            </a:r>
          </a:p>
          <a:p>
            <a:pPr marL="344170" indent="-344170"/>
            <a:endParaRPr lang="en-US" sz="1800">
              <a:cs typeface="Arial"/>
            </a:endParaRP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50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8" name="Picture 1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12">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4">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6">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8">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20">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22">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22" name="Rectangle 24">
            <a:extLst>
              <a:ext uri="{FF2B5EF4-FFF2-40B4-BE49-F238E27FC236}">
                <a16:creationId xmlns:a16="http://schemas.microsoft.com/office/drawing/2014/main" id="{17C58F48-AB5E-4122-B642-460515FAC8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6">
            <a:extLst>
              <a:ext uri="{FF2B5EF4-FFF2-40B4-BE49-F238E27FC236}">
                <a16:creationId xmlns:a16="http://schemas.microsoft.com/office/drawing/2014/main" id="{2F5B7FC1-73B5-48A6-B1BB-8F89196EBC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6" name="Picture 28">
            <a:extLst>
              <a:ext uri="{FF2B5EF4-FFF2-40B4-BE49-F238E27FC236}">
                <a16:creationId xmlns:a16="http://schemas.microsoft.com/office/drawing/2014/main" id="{F324F1CA-76CE-409F-9B6F-7E5EC643A1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8" name="Rectangle 30">
            <a:extLst>
              <a:ext uri="{FF2B5EF4-FFF2-40B4-BE49-F238E27FC236}">
                <a16:creationId xmlns:a16="http://schemas.microsoft.com/office/drawing/2014/main" id="{0BB7BEB5-6689-456A-B55E-60BB70A53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2">
            <a:extLst>
              <a:ext uri="{FF2B5EF4-FFF2-40B4-BE49-F238E27FC236}">
                <a16:creationId xmlns:a16="http://schemas.microsoft.com/office/drawing/2014/main" id="{A66C56A3-159A-45F0-B4CA-4C16CDA72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4">
            <a:extLst>
              <a:ext uri="{FF2B5EF4-FFF2-40B4-BE49-F238E27FC236}">
                <a16:creationId xmlns:a16="http://schemas.microsoft.com/office/drawing/2014/main" id="{E90333A3-8B71-451D-A51D-7451556ED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63273-2CD2-0758-CE48-0E263E35F58E}"/>
              </a:ext>
            </a:extLst>
          </p:cNvPr>
          <p:cNvSpPr>
            <a:spLocks noGrp="1"/>
          </p:cNvSpPr>
          <p:nvPr>
            <p:ph type="title"/>
          </p:nvPr>
        </p:nvSpPr>
        <p:spPr>
          <a:xfrm>
            <a:off x="137013" y="718581"/>
            <a:ext cx="3973282" cy="2268559"/>
          </a:xfrm>
        </p:spPr>
        <p:txBody>
          <a:bodyPr vert="horz" lIns="91440" tIns="45720" rIns="91440" bIns="45720" rtlCol="0" anchor="t">
            <a:normAutofit/>
          </a:bodyPr>
          <a:lstStyle/>
          <a:p>
            <a:r>
              <a:rPr lang="en-US" sz="4800"/>
              <a:t>Output</a:t>
            </a:r>
          </a:p>
        </p:txBody>
      </p:sp>
      <p:pic>
        <p:nvPicPr>
          <p:cNvPr id="6" name="Picture 5" descr="Diagram&#10;&#10;Description automatically generated">
            <a:extLst>
              <a:ext uri="{FF2B5EF4-FFF2-40B4-BE49-F238E27FC236}">
                <a16:creationId xmlns:a16="http://schemas.microsoft.com/office/drawing/2014/main" id="{1D5C228A-D2FD-02B0-5A40-37A6555F62FA}"/>
              </a:ext>
            </a:extLst>
          </p:cNvPr>
          <p:cNvPicPr>
            <a:picLocks noChangeAspect="1"/>
          </p:cNvPicPr>
          <p:nvPr/>
        </p:nvPicPr>
        <p:blipFill rotWithShape="1">
          <a:blip r:embed="rId6"/>
          <a:srcRect r="1013" b="2"/>
          <a:stretch/>
        </p:blipFill>
        <p:spPr>
          <a:xfrm>
            <a:off x="4978560" y="316157"/>
            <a:ext cx="4463445" cy="621690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FDDCC5B1-205A-483F-BCD6-5C6B14D8C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66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DF7C-A3A4-4F28-F97B-0210574496D2}"/>
              </a:ext>
            </a:extLst>
          </p:cNvPr>
          <p:cNvSpPr>
            <a:spLocks noGrp="1"/>
          </p:cNvSpPr>
          <p:nvPr>
            <p:ph type="title"/>
          </p:nvPr>
        </p:nvSpPr>
        <p:spPr/>
        <p:txBody>
          <a:bodyPr/>
          <a:lstStyle/>
          <a:p>
            <a:r>
              <a:rPr lang="en-US">
                <a:cs typeface="Arial"/>
              </a:rPr>
              <a:t>Weekend Alcohol Consumption</a:t>
            </a:r>
            <a:br>
              <a:rPr lang="en-US">
                <a:cs typeface="Arial"/>
              </a:rPr>
            </a:br>
            <a:r>
              <a:rPr lang="en-US">
                <a:cs typeface="Arial"/>
              </a:rPr>
              <a:t>Decision Tree</a:t>
            </a:r>
          </a:p>
        </p:txBody>
      </p:sp>
      <p:pic>
        <p:nvPicPr>
          <p:cNvPr id="3" name="Picture 3" descr="Text&#10;&#10;Description automatically generated">
            <a:extLst>
              <a:ext uri="{FF2B5EF4-FFF2-40B4-BE49-F238E27FC236}">
                <a16:creationId xmlns:a16="http://schemas.microsoft.com/office/drawing/2014/main" id="{0AABD660-D76C-B705-0E02-D6758C4D4B66}"/>
              </a:ext>
            </a:extLst>
          </p:cNvPr>
          <p:cNvPicPr>
            <a:picLocks noChangeAspect="1"/>
          </p:cNvPicPr>
          <p:nvPr/>
        </p:nvPicPr>
        <p:blipFill>
          <a:blip r:embed="rId3"/>
          <a:stretch>
            <a:fillRect/>
          </a:stretch>
        </p:blipFill>
        <p:spPr>
          <a:xfrm>
            <a:off x="1388327" y="1884982"/>
            <a:ext cx="9415345" cy="4658500"/>
          </a:xfrm>
          <a:prstGeom prst="rect">
            <a:avLst/>
          </a:prstGeom>
        </p:spPr>
      </p:pic>
    </p:spTree>
    <p:extLst>
      <p:ext uri="{BB962C8B-B14F-4D97-AF65-F5344CB8AC3E}">
        <p14:creationId xmlns:p14="http://schemas.microsoft.com/office/powerpoint/2010/main" val="13841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E7DA-9ED6-4905-8ACE-AB8F8CF85C30}"/>
              </a:ext>
            </a:extLst>
          </p:cNvPr>
          <p:cNvSpPr>
            <a:spLocks noGrp="1"/>
          </p:cNvSpPr>
          <p:nvPr>
            <p:ph type="title"/>
          </p:nvPr>
        </p:nvSpPr>
        <p:spPr/>
        <p:txBody>
          <a:bodyPr/>
          <a:lstStyle/>
          <a:p>
            <a:r>
              <a:rPr lang="en-US">
                <a:cs typeface="Arial"/>
              </a:rPr>
              <a:t>Weekday Alcohol Consumption</a:t>
            </a:r>
            <a:br>
              <a:rPr lang="en-US">
                <a:cs typeface="Arial"/>
              </a:rPr>
            </a:br>
            <a:r>
              <a:rPr lang="en-US">
                <a:cs typeface="Arial"/>
              </a:rPr>
              <a:t>Decision Tree</a:t>
            </a:r>
            <a:endParaRPr lang="en-US"/>
          </a:p>
        </p:txBody>
      </p:sp>
      <p:pic>
        <p:nvPicPr>
          <p:cNvPr id="3" name="Picture 3">
            <a:extLst>
              <a:ext uri="{FF2B5EF4-FFF2-40B4-BE49-F238E27FC236}">
                <a16:creationId xmlns:a16="http://schemas.microsoft.com/office/drawing/2014/main" id="{32B54A81-3019-196C-64A1-53610C3DD6CA}"/>
              </a:ext>
            </a:extLst>
          </p:cNvPr>
          <p:cNvPicPr>
            <a:picLocks noChangeAspect="1"/>
          </p:cNvPicPr>
          <p:nvPr/>
        </p:nvPicPr>
        <p:blipFill>
          <a:blip r:embed="rId3"/>
          <a:stretch>
            <a:fillRect/>
          </a:stretch>
        </p:blipFill>
        <p:spPr>
          <a:xfrm>
            <a:off x="1313987" y="1885119"/>
            <a:ext cx="9564028" cy="4667518"/>
          </a:xfrm>
          <a:prstGeom prst="rect">
            <a:avLst/>
          </a:prstGeom>
        </p:spPr>
      </p:pic>
    </p:spTree>
    <p:extLst>
      <p:ext uri="{BB962C8B-B14F-4D97-AF65-F5344CB8AC3E}">
        <p14:creationId xmlns:p14="http://schemas.microsoft.com/office/powerpoint/2010/main" val="93004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6229-2308-874B-B4B4-C1421231DD93}"/>
              </a:ext>
            </a:extLst>
          </p:cNvPr>
          <p:cNvSpPr>
            <a:spLocks noGrp="1"/>
          </p:cNvSpPr>
          <p:nvPr>
            <p:ph type="title"/>
          </p:nvPr>
        </p:nvSpPr>
        <p:spPr>
          <a:xfrm>
            <a:off x="1627559" y="532890"/>
            <a:ext cx="8931997" cy="1140729"/>
          </a:xfrm>
        </p:spPr>
        <p:txBody>
          <a:bodyPr/>
          <a:lstStyle/>
          <a:p>
            <a:pPr algn="ctr"/>
            <a:r>
              <a:rPr lang="en-US">
                <a:cs typeface="Arial"/>
              </a:rPr>
              <a:t>Conclusion</a:t>
            </a:r>
          </a:p>
        </p:txBody>
      </p:sp>
      <p:sp>
        <p:nvSpPr>
          <p:cNvPr id="3" name="Content Placeholder 2">
            <a:extLst>
              <a:ext uri="{FF2B5EF4-FFF2-40B4-BE49-F238E27FC236}">
                <a16:creationId xmlns:a16="http://schemas.microsoft.com/office/drawing/2014/main" id="{F2992164-497A-0ADB-ACAB-7E817FE2F8B9}"/>
              </a:ext>
            </a:extLst>
          </p:cNvPr>
          <p:cNvSpPr>
            <a:spLocks noGrp="1"/>
          </p:cNvSpPr>
          <p:nvPr>
            <p:ph idx="1"/>
          </p:nvPr>
        </p:nvSpPr>
        <p:spPr>
          <a:xfrm>
            <a:off x="2191516" y="1544116"/>
            <a:ext cx="7796540" cy="3997828"/>
          </a:xfrm>
        </p:spPr>
        <p:txBody>
          <a:bodyPr/>
          <a:lstStyle/>
          <a:p>
            <a:pPr marL="344170" indent="-344170"/>
            <a:r>
              <a:rPr lang="en-US">
                <a:cs typeface="Arial"/>
              </a:rPr>
              <a:t>Clustering: Found that males, with below average grades, and good health were correlated with the highest alcohol consumption. </a:t>
            </a:r>
          </a:p>
          <a:p>
            <a:pPr marL="344170" indent="-344170"/>
            <a:r>
              <a:rPr lang="en-US">
                <a:cs typeface="Arial"/>
              </a:rPr>
              <a:t>Decision trees: We found similar results in the decision trees. One difference between males and females is that grades were more of a factor on alcohol consumption for males while strength of family relationships was more important for females.</a:t>
            </a:r>
          </a:p>
        </p:txBody>
      </p:sp>
    </p:spTree>
    <p:extLst>
      <p:ext uri="{BB962C8B-B14F-4D97-AF65-F5344CB8AC3E}">
        <p14:creationId xmlns:p14="http://schemas.microsoft.com/office/powerpoint/2010/main" val="317902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02645-FEEA-D2A4-6F98-BD7B7C91CB80}"/>
              </a:ext>
            </a:extLst>
          </p:cNvPr>
          <p:cNvSpPr>
            <a:spLocks noGrp="1"/>
          </p:cNvSpPr>
          <p:nvPr>
            <p:ph type="title"/>
          </p:nvPr>
        </p:nvSpPr>
        <p:spPr>
          <a:xfrm>
            <a:off x="2400568" y="624612"/>
            <a:ext cx="8381238" cy="1077229"/>
          </a:xfrm>
        </p:spPr>
        <p:txBody>
          <a:bodyPr>
            <a:normAutofit fontScale="90000"/>
          </a:bodyPr>
          <a:lstStyle/>
          <a:p>
            <a:pPr algn="ctr"/>
            <a:r>
              <a:rPr lang="en-US" sz="4800">
                <a:cs typeface="Arial"/>
              </a:rPr>
              <a:t>Alcohol Consumption in Students</a:t>
            </a:r>
          </a:p>
        </p:txBody>
      </p:sp>
      <p:sp>
        <p:nvSpPr>
          <p:cNvPr id="3" name="Content Placeholder 2">
            <a:extLst>
              <a:ext uri="{FF2B5EF4-FFF2-40B4-BE49-F238E27FC236}">
                <a16:creationId xmlns:a16="http://schemas.microsoft.com/office/drawing/2014/main" id="{9306F49D-1B58-6E63-6CEC-E48B1C28BE07}"/>
              </a:ext>
            </a:extLst>
          </p:cNvPr>
          <p:cNvSpPr>
            <a:spLocks noGrp="1"/>
          </p:cNvSpPr>
          <p:nvPr>
            <p:ph idx="1"/>
          </p:nvPr>
        </p:nvSpPr>
        <p:spPr>
          <a:xfrm>
            <a:off x="2200195" y="1544116"/>
            <a:ext cx="8894091" cy="4343551"/>
          </a:xfrm>
        </p:spPr>
        <p:txBody>
          <a:bodyPr anchor="t">
            <a:normAutofit/>
          </a:bodyPr>
          <a:lstStyle/>
          <a:p>
            <a:pPr marL="344170" indent="-344170"/>
            <a:r>
              <a:rPr lang="en-US" sz="1800">
                <a:cs typeface="Arial"/>
              </a:rPr>
              <a:t>The survey we used looked at alcohol consumption in relation to multiple other variables</a:t>
            </a:r>
          </a:p>
          <a:p>
            <a:pPr marL="795020" lvl="1" indent="-344170"/>
            <a:r>
              <a:rPr lang="en-US" sz="1600">
                <a:cs typeface="Arial"/>
              </a:rPr>
              <a:t>The survey was done on high school age students in Portugal</a:t>
            </a:r>
          </a:p>
          <a:p>
            <a:pPr marL="344170" indent="-344170"/>
            <a:r>
              <a:rPr lang="en-US" sz="1800">
                <a:cs typeface="Arial"/>
              </a:rPr>
              <a:t>Data Clean up</a:t>
            </a:r>
          </a:p>
          <a:p>
            <a:pPr marL="795020" lvl="1" indent="-337820"/>
            <a:r>
              <a:rPr lang="en-US">
                <a:cs typeface="Arial"/>
              </a:rPr>
              <a:t>Switched certain variables to Binary </a:t>
            </a:r>
          </a:p>
          <a:p>
            <a:pPr marL="795020" lvl="1" indent="-337820"/>
            <a:r>
              <a:rPr lang="en-US">
                <a:cs typeface="Arial"/>
              </a:rPr>
              <a:t>Removed the lowest correlated variables since there was so many</a:t>
            </a:r>
          </a:p>
          <a:p>
            <a:pPr marL="344170" indent="-344170"/>
            <a:r>
              <a:rPr lang="en-US">
                <a:cs typeface="Arial"/>
              </a:rPr>
              <a:t>Our Goal:</a:t>
            </a:r>
          </a:p>
          <a:p>
            <a:pPr marL="795020" lvl="1" indent="-337820"/>
            <a:r>
              <a:rPr lang="en-US">
                <a:cs typeface="Arial"/>
              </a:rPr>
              <a:t>We wanted to find what variables could be the best predictors for alcohol consumption</a:t>
            </a:r>
          </a:p>
          <a:p>
            <a:pPr marL="795020" lvl="1" indent="-344170"/>
            <a:endParaRPr lang="en-US" sz="1800">
              <a:cs typeface="Arial"/>
            </a:endParaRPr>
          </a:p>
          <a:p>
            <a:pPr marL="344170" indent="-344170"/>
            <a:endParaRPr lang="en-US" sz="1800">
              <a:cs typeface="Arial"/>
            </a:endParaRPr>
          </a:p>
          <a:p>
            <a:pPr marL="344170" indent="-344170"/>
            <a:endParaRPr lang="en-US" sz="1800">
              <a:cs typeface="Arial"/>
            </a:endParaRPr>
          </a:p>
          <a:p>
            <a:pPr marL="344170" indent="-344170"/>
            <a:endParaRPr lang="en-US" sz="1800">
              <a:cs typeface="Arial"/>
            </a:endParaRPr>
          </a:p>
        </p:txBody>
      </p:sp>
    </p:spTree>
    <p:extLst>
      <p:ext uri="{BB962C8B-B14F-4D97-AF65-F5344CB8AC3E}">
        <p14:creationId xmlns:p14="http://schemas.microsoft.com/office/powerpoint/2010/main" val="275065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4F37-D66B-D90B-1578-E28C1E382246}"/>
              </a:ext>
            </a:extLst>
          </p:cNvPr>
          <p:cNvSpPr>
            <a:spLocks noGrp="1"/>
          </p:cNvSpPr>
          <p:nvPr>
            <p:ph type="title"/>
          </p:nvPr>
        </p:nvSpPr>
        <p:spPr>
          <a:xfrm>
            <a:off x="1003141" y="469390"/>
            <a:ext cx="7958331" cy="1077229"/>
          </a:xfrm>
        </p:spPr>
        <p:txBody>
          <a:bodyPr/>
          <a:lstStyle/>
          <a:p>
            <a:pPr algn="l"/>
            <a:r>
              <a:rPr lang="en-US">
                <a:cs typeface="Arial" panose="020B0604020202020204"/>
              </a:rPr>
              <a:t>The Variables</a:t>
            </a:r>
            <a:endParaRPr lang="en-US"/>
          </a:p>
        </p:txBody>
      </p:sp>
      <p:sp>
        <p:nvSpPr>
          <p:cNvPr id="3" name="Content Placeholder 2">
            <a:extLst>
              <a:ext uri="{FF2B5EF4-FFF2-40B4-BE49-F238E27FC236}">
                <a16:creationId xmlns:a16="http://schemas.microsoft.com/office/drawing/2014/main" id="{A90C437D-3F7E-2805-3DA6-4FDDC2FA0C4B}"/>
              </a:ext>
            </a:extLst>
          </p:cNvPr>
          <p:cNvSpPr>
            <a:spLocks noGrp="1"/>
          </p:cNvSpPr>
          <p:nvPr>
            <p:ph idx="1"/>
          </p:nvPr>
        </p:nvSpPr>
        <p:spPr>
          <a:xfrm>
            <a:off x="1104815" y="1256482"/>
            <a:ext cx="9179428" cy="4929161"/>
          </a:xfrm>
        </p:spPr>
        <p:txBody>
          <a:bodyPr vert="horz" lIns="91440" tIns="45720" rIns="91440" bIns="45720" rtlCol="0" anchor="ctr">
            <a:noAutofit/>
          </a:bodyPr>
          <a:lstStyle/>
          <a:p>
            <a:pPr marL="285750" indent="-285750">
              <a:lnSpc>
                <a:spcPct val="100000"/>
              </a:lnSpc>
              <a:spcBef>
                <a:spcPts val="0"/>
              </a:spcBef>
              <a:spcAft>
                <a:spcPts val="0"/>
              </a:spcAft>
              <a:buFont typeface="Arial,Sans-Serif" panose="05000000000000000000" pitchFamily="2" charset="2"/>
              <a:buChar char="•"/>
            </a:pPr>
            <a:r>
              <a:rPr lang="en-US" sz="1400">
                <a:latin typeface="Calibri"/>
                <a:cs typeface="Calibri"/>
              </a:rPr>
              <a:t>sex - student's sex (binary: 0 - female or 1 - male)</a:t>
            </a:r>
          </a:p>
          <a:p>
            <a:pPr marL="285750" indent="-285750">
              <a:lnSpc>
                <a:spcPct val="100000"/>
              </a:lnSpc>
              <a:spcBef>
                <a:spcPts val="0"/>
              </a:spcBef>
              <a:spcAft>
                <a:spcPts val="0"/>
              </a:spcAft>
              <a:buFont typeface="Arial,Sans-Serif" panose="05000000000000000000" pitchFamily="2" charset="2"/>
              <a:buChar char="•"/>
            </a:pPr>
            <a:r>
              <a:rPr lang="en-US" sz="1400">
                <a:latin typeface="Calibri"/>
                <a:cs typeface="Calibri"/>
              </a:rPr>
              <a:t>age - student's age (numeric: from 15 to 22)</a:t>
            </a:r>
          </a:p>
          <a:p>
            <a:pPr marL="285750" indent="-285750">
              <a:lnSpc>
                <a:spcPct val="100000"/>
              </a:lnSpc>
              <a:spcBef>
                <a:spcPts val="0"/>
              </a:spcBef>
              <a:spcAft>
                <a:spcPts val="0"/>
              </a:spcAft>
              <a:buFont typeface="Arial,Sans-Serif" panose="05000000000000000000" pitchFamily="2" charset="2"/>
              <a:buChar char="•"/>
            </a:pPr>
            <a:r>
              <a:rPr lang="en-US" sz="1400">
                <a:latin typeface="Calibri"/>
                <a:cs typeface="Calibri"/>
              </a:rPr>
              <a:t>address - student's home address type (binary: 1 - urban or 0 - rural)</a:t>
            </a:r>
          </a:p>
          <a:p>
            <a:pPr marL="285750" indent="-285750">
              <a:lnSpc>
                <a:spcPct val="100000"/>
              </a:lnSpc>
              <a:spcBef>
                <a:spcPts val="0"/>
              </a:spcBef>
              <a:spcAft>
                <a:spcPts val="0"/>
              </a:spcAft>
              <a:buFont typeface="Arial,Sans-Serif" panose="05000000000000000000" pitchFamily="2" charset="2"/>
              <a:buChar char="•"/>
            </a:pPr>
            <a:r>
              <a:rPr lang="en-US" sz="1400" err="1">
                <a:latin typeface="Calibri"/>
                <a:cs typeface="Calibri"/>
              </a:rPr>
              <a:t>Pstatus</a:t>
            </a:r>
            <a:r>
              <a:rPr lang="en-US" sz="1400">
                <a:latin typeface="Calibri"/>
                <a:cs typeface="Calibri"/>
              </a:rPr>
              <a:t> - parent's cohabitation status (binary: 0 - living together or 1 - apart)</a:t>
            </a:r>
          </a:p>
          <a:p>
            <a:pPr marL="285750" indent="-285750">
              <a:lnSpc>
                <a:spcPct val="100000"/>
              </a:lnSpc>
              <a:spcBef>
                <a:spcPts val="0"/>
              </a:spcBef>
              <a:spcAft>
                <a:spcPts val="0"/>
              </a:spcAft>
              <a:buFont typeface="Arial,Sans-Serif" panose="05000000000000000000" pitchFamily="2" charset="2"/>
              <a:buChar char="•"/>
            </a:pPr>
            <a:r>
              <a:rPr lang="en-US" sz="1400" err="1">
                <a:latin typeface="Calibri"/>
                <a:cs typeface="Calibri"/>
              </a:rPr>
              <a:t>Medu</a:t>
            </a:r>
            <a:r>
              <a:rPr lang="en-US" sz="1400">
                <a:latin typeface="Calibri"/>
                <a:cs typeface="Calibri"/>
              </a:rPr>
              <a:t> - mother's education (numeric: 0 - none, 1 - primary education (4th grade), 2 – 5th to 9th grade, 3 – secondary education or 4 – higher education)</a:t>
            </a:r>
          </a:p>
          <a:p>
            <a:pPr marL="285750" indent="-285750">
              <a:lnSpc>
                <a:spcPct val="100000"/>
              </a:lnSpc>
              <a:spcBef>
                <a:spcPts val="0"/>
              </a:spcBef>
              <a:spcAft>
                <a:spcPts val="0"/>
              </a:spcAft>
              <a:buFont typeface="Arial,Sans-Serif" panose="05000000000000000000" pitchFamily="2" charset="2"/>
              <a:buChar char="•"/>
            </a:pPr>
            <a:r>
              <a:rPr lang="en-US" sz="1400" err="1">
                <a:latin typeface="Calibri"/>
                <a:cs typeface="Calibri"/>
              </a:rPr>
              <a:t>Fedu</a:t>
            </a:r>
            <a:r>
              <a:rPr lang="en-US" sz="1400">
                <a:latin typeface="Calibri"/>
                <a:cs typeface="Calibri"/>
              </a:rPr>
              <a:t> - father's education (numeric: 0 - none, 1 - primary education (4th grade), 2 – 5th to 9th grade, 3 – secondary education or 4 – higher education)</a:t>
            </a:r>
          </a:p>
          <a:p>
            <a:pPr marL="285750" indent="-285750">
              <a:lnSpc>
                <a:spcPct val="100000"/>
              </a:lnSpc>
              <a:spcBef>
                <a:spcPts val="0"/>
              </a:spcBef>
              <a:spcAft>
                <a:spcPts val="0"/>
              </a:spcAft>
              <a:buFont typeface="Arial,Sans-Serif" panose="05000000000000000000" pitchFamily="2" charset="2"/>
              <a:buChar char="•"/>
            </a:pPr>
            <a:r>
              <a:rPr lang="en-US" sz="1400">
                <a:latin typeface="Calibri"/>
                <a:cs typeface="Calibri"/>
              </a:rPr>
              <a:t>guardian - student's guardian (nominal: 0 - mother, 1 – father, or 2 - other)</a:t>
            </a:r>
          </a:p>
          <a:p>
            <a:pPr marL="285750" indent="-285750">
              <a:lnSpc>
                <a:spcPct val="100000"/>
              </a:lnSpc>
              <a:spcBef>
                <a:spcPts val="0"/>
              </a:spcBef>
              <a:spcAft>
                <a:spcPts val="0"/>
              </a:spcAft>
              <a:buFont typeface="Arial,Sans-Serif" panose="05000000000000000000" pitchFamily="2" charset="2"/>
              <a:buChar char="•"/>
            </a:pPr>
            <a:r>
              <a:rPr lang="en-US" sz="1400" err="1">
                <a:latin typeface="Calibri"/>
                <a:cs typeface="Calibri"/>
              </a:rPr>
              <a:t>traveltime</a:t>
            </a:r>
            <a:r>
              <a:rPr lang="en-US" sz="1400">
                <a:latin typeface="Calibri"/>
                <a:cs typeface="Calibri"/>
              </a:rPr>
              <a:t> - home to school travel time (numeric: 1 - &lt;15 min., 2 - 15 to 30 min., 3 - 30 min. to 1 hour, or 4 - &gt;1 hour)</a:t>
            </a:r>
          </a:p>
          <a:p>
            <a:pPr marL="285750" indent="-285750">
              <a:lnSpc>
                <a:spcPct val="100000"/>
              </a:lnSpc>
              <a:spcBef>
                <a:spcPts val="0"/>
              </a:spcBef>
              <a:spcAft>
                <a:spcPts val="0"/>
              </a:spcAft>
              <a:buFont typeface="Arial,Sans-Serif" panose="05000000000000000000" pitchFamily="2" charset="2"/>
              <a:buChar char="•"/>
            </a:pPr>
            <a:r>
              <a:rPr lang="en-US" sz="1400" err="1">
                <a:latin typeface="Calibri"/>
                <a:cs typeface="Calibri"/>
              </a:rPr>
              <a:t>studytime</a:t>
            </a:r>
            <a:r>
              <a:rPr lang="en-US" sz="1400">
                <a:latin typeface="Calibri"/>
                <a:cs typeface="Calibri"/>
              </a:rPr>
              <a:t> - weekly study time (numeric: 1 - &lt;2 hours, 2 - 2 to 5 hours, 3 - 5 to 10 hours, or 4 - &gt;10 hours)</a:t>
            </a:r>
          </a:p>
          <a:p>
            <a:pPr marL="285750" indent="-285750">
              <a:lnSpc>
                <a:spcPct val="100000"/>
              </a:lnSpc>
              <a:spcBef>
                <a:spcPts val="0"/>
              </a:spcBef>
              <a:spcAft>
                <a:spcPts val="0"/>
              </a:spcAft>
              <a:buFont typeface="Arial,Sans-Serif" panose="05000000000000000000" pitchFamily="2" charset="2"/>
              <a:buChar char="•"/>
            </a:pPr>
            <a:r>
              <a:rPr lang="en-US" sz="1400">
                <a:latin typeface="Calibri"/>
                <a:cs typeface="Calibri"/>
              </a:rPr>
              <a:t>failures - number of past class failures (numeric: n if 1&lt;=n&lt;3, else 4)</a:t>
            </a:r>
          </a:p>
          <a:p>
            <a:pPr marL="285750" indent="-285750">
              <a:lnSpc>
                <a:spcPct val="100000"/>
              </a:lnSpc>
              <a:spcBef>
                <a:spcPts val="0"/>
              </a:spcBef>
              <a:spcAft>
                <a:spcPts val="0"/>
              </a:spcAft>
              <a:buFont typeface="Arial,Sans-Serif" panose="05000000000000000000" pitchFamily="2" charset="2"/>
              <a:buChar char="•"/>
            </a:pPr>
            <a:r>
              <a:rPr lang="en-US" sz="1400">
                <a:latin typeface="Calibri"/>
                <a:cs typeface="Calibri"/>
              </a:rPr>
              <a:t>activities - extra-curricular activities (binary: 1 - yes or 0 - no)</a:t>
            </a:r>
          </a:p>
          <a:p>
            <a:pPr marL="285750" indent="-285750">
              <a:lnSpc>
                <a:spcPct val="100000"/>
              </a:lnSpc>
              <a:spcBef>
                <a:spcPts val="0"/>
              </a:spcBef>
              <a:spcAft>
                <a:spcPts val="0"/>
              </a:spcAft>
              <a:buFont typeface="Arial,Sans-Serif" panose="05000000000000000000" pitchFamily="2" charset="2"/>
              <a:buChar char="•"/>
            </a:pPr>
            <a:r>
              <a:rPr lang="en-US" sz="1400">
                <a:latin typeface="Calibri"/>
                <a:cs typeface="Calibri"/>
              </a:rPr>
              <a:t>internet - Internet access at home (binary: 1 - yes or 0 - no)</a:t>
            </a:r>
          </a:p>
          <a:p>
            <a:pPr marL="285750" indent="-285750">
              <a:lnSpc>
                <a:spcPct val="100000"/>
              </a:lnSpc>
              <a:spcBef>
                <a:spcPts val="0"/>
              </a:spcBef>
              <a:spcAft>
                <a:spcPts val="0"/>
              </a:spcAft>
              <a:buFont typeface="Arial,Sans-Serif" panose="05000000000000000000" pitchFamily="2" charset="2"/>
              <a:buChar char="•"/>
            </a:pPr>
            <a:r>
              <a:rPr lang="en-US" sz="1400">
                <a:latin typeface="Calibri"/>
                <a:cs typeface="Calibri"/>
              </a:rPr>
              <a:t>romantic - with a romantic relationship (binary: 1 - yes or 0 - no)</a:t>
            </a:r>
          </a:p>
          <a:p>
            <a:pPr marL="285750" indent="-285750">
              <a:lnSpc>
                <a:spcPct val="100000"/>
              </a:lnSpc>
              <a:spcBef>
                <a:spcPts val="0"/>
              </a:spcBef>
              <a:spcAft>
                <a:spcPts val="0"/>
              </a:spcAft>
              <a:buFont typeface="Arial,Sans-Serif" panose="05000000000000000000" pitchFamily="2" charset="2"/>
              <a:buChar char="•"/>
            </a:pPr>
            <a:r>
              <a:rPr lang="en-US" sz="1400" err="1">
                <a:latin typeface="Calibri"/>
                <a:cs typeface="Calibri"/>
              </a:rPr>
              <a:t>famrel</a:t>
            </a:r>
            <a:r>
              <a:rPr lang="en-US" sz="1400">
                <a:latin typeface="Calibri"/>
                <a:cs typeface="Calibri"/>
              </a:rPr>
              <a:t> - quality of family relationships (numeric: from 1 - very bad to 5 - excellent)</a:t>
            </a:r>
          </a:p>
          <a:p>
            <a:pPr marL="285750" indent="-285750">
              <a:lnSpc>
                <a:spcPct val="100000"/>
              </a:lnSpc>
              <a:spcBef>
                <a:spcPts val="0"/>
              </a:spcBef>
              <a:spcAft>
                <a:spcPts val="0"/>
              </a:spcAft>
              <a:buFont typeface="Arial,Sans-Serif" panose="05000000000000000000" pitchFamily="2" charset="2"/>
              <a:buChar char="•"/>
            </a:pPr>
            <a:r>
              <a:rPr lang="en-US" sz="1400" err="1">
                <a:latin typeface="Calibri"/>
                <a:cs typeface="Calibri"/>
              </a:rPr>
              <a:t>freetime</a:t>
            </a:r>
            <a:r>
              <a:rPr lang="en-US" sz="1400">
                <a:latin typeface="Calibri"/>
                <a:cs typeface="Calibri"/>
              </a:rPr>
              <a:t> - free time after school (numeric: from 1 - very low to 5 - very high)</a:t>
            </a:r>
          </a:p>
          <a:p>
            <a:pPr marL="285750" indent="-285750">
              <a:lnSpc>
                <a:spcPct val="100000"/>
              </a:lnSpc>
              <a:spcBef>
                <a:spcPts val="0"/>
              </a:spcBef>
              <a:spcAft>
                <a:spcPts val="0"/>
              </a:spcAft>
              <a:buFont typeface="Arial,Sans-Serif" panose="05000000000000000000" pitchFamily="2" charset="2"/>
              <a:buChar char="•"/>
            </a:pPr>
            <a:r>
              <a:rPr lang="en-US" sz="1400" err="1">
                <a:latin typeface="Calibri"/>
                <a:cs typeface="Calibri"/>
              </a:rPr>
              <a:t>goout</a:t>
            </a:r>
            <a:r>
              <a:rPr lang="en-US" sz="1400">
                <a:latin typeface="Calibri"/>
                <a:cs typeface="Calibri"/>
              </a:rPr>
              <a:t> - going out with friends (numeric: from 1 - very low to 5 - very high)</a:t>
            </a:r>
          </a:p>
          <a:p>
            <a:pPr marL="285750" indent="-285750">
              <a:lnSpc>
                <a:spcPct val="100000"/>
              </a:lnSpc>
              <a:spcBef>
                <a:spcPts val="0"/>
              </a:spcBef>
              <a:spcAft>
                <a:spcPts val="0"/>
              </a:spcAft>
              <a:buFont typeface="Arial,Sans-Serif" panose="05000000000000000000" pitchFamily="2" charset="2"/>
              <a:buChar char="•"/>
            </a:pPr>
            <a:r>
              <a:rPr lang="en-US" sz="1400" b="1" u="sng" err="1">
                <a:latin typeface="Calibri"/>
                <a:cs typeface="Calibri"/>
              </a:rPr>
              <a:t>Dalc</a:t>
            </a:r>
            <a:r>
              <a:rPr lang="en-US" sz="1400" b="1" u="sng">
                <a:latin typeface="Calibri"/>
                <a:cs typeface="Calibri"/>
              </a:rPr>
              <a:t> - workday alcohol consumption (numeric: from 1 - very low to 5 - very high)</a:t>
            </a:r>
          </a:p>
          <a:p>
            <a:pPr marL="285750" indent="-285750">
              <a:lnSpc>
                <a:spcPct val="100000"/>
              </a:lnSpc>
              <a:spcBef>
                <a:spcPts val="0"/>
              </a:spcBef>
              <a:spcAft>
                <a:spcPts val="0"/>
              </a:spcAft>
              <a:buFont typeface="Arial,Sans-Serif" panose="05000000000000000000" pitchFamily="2" charset="2"/>
              <a:buChar char="•"/>
            </a:pPr>
            <a:r>
              <a:rPr lang="en-US" sz="1400" b="1" u="sng" err="1">
                <a:latin typeface="Calibri"/>
                <a:cs typeface="Calibri"/>
              </a:rPr>
              <a:t>Walc</a:t>
            </a:r>
            <a:r>
              <a:rPr lang="en-US" sz="1400" b="1" u="sng">
                <a:latin typeface="Calibri"/>
                <a:cs typeface="Calibri"/>
              </a:rPr>
              <a:t> - weekend alcohol consumption (numeric: from 1 - very low to 5 - very high)</a:t>
            </a:r>
          </a:p>
          <a:p>
            <a:pPr marL="285750" indent="-285750">
              <a:lnSpc>
                <a:spcPct val="100000"/>
              </a:lnSpc>
              <a:spcBef>
                <a:spcPts val="0"/>
              </a:spcBef>
              <a:spcAft>
                <a:spcPts val="0"/>
              </a:spcAft>
              <a:buFont typeface="Arial,Sans-Serif" panose="05000000000000000000" pitchFamily="2" charset="2"/>
              <a:buChar char="•"/>
            </a:pPr>
            <a:r>
              <a:rPr lang="en-US" sz="1400">
                <a:latin typeface="Calibri"/>
                <a:cs typeface="Calibri"/>
              </a:rPr>
              <a:t>health - current health status (numeric: from 1 - very bad to 5 - very good)</a:t>
            </a:r>
          </a:p>
          <a:p>
            <a:pPr marL="285750" indent="-285750">
              <a:lnSpc>
                <a:spcPct val="100000"/>
              </a:lnSpc>
              <a:spcBef>
                <a:spcPts val="0"/>
              </a:spcBef>
              <a:spcAft>
                <a:spcPts val="0"/>
              </a:spcAft>
              <a:buFont typeface="Arial,Sans-Serif" panose="05000000000000000000" pitchFamily="2" charset="2"/>
              <a:buChar char="•"/>
            </a:pPr>
            <a:r>
              <a:rPr lang="en-US" sz="1400">
                <a:latin typeface="Calibri"/>
                <a:cs typeface="Calibri"/>
              </a:rPr>
              <a:t>absences - number of school absences (numeric: from 0 to 93)</a:t>
            </a:r>
          </a:p>
          <a:p>
            <a:pPr marL="285750" indent="-285750">
              <a:lnSpc>
                <a:spcPct val="100000"/>
              </a:lnSpc>
              <a:spcBef>
                <a:spcPts val="0"/>
              </a:spcBef>
              <a:spcAft>
                <a:spcPts val="0"/>
              </a:spcAft>
              <a:buFont typeface="Arial,Sans-Serif" panose="05000000000000000000" pitchFamily="2" charset="2"/>
              <a:buChar char="•"/>
            </a:pPr>
            <a:r>
              <a:rPr lang="en-US" sz="1400">
                <a:latin typeface="Calibri"/>
                <a:cs typeface="Calibri"/>
              </a:rPr>
              <a:t>G3 - final grade (numeric: from 0 to 20, output target)</a:t>
            </a:r>
            <a:endParaRPr lang="en-US" sz="1400"/>
          </a:p>
        </p:txBody>
      </p:sp>
    </p:spTree>
    <p:extLst>
      <p:ext uri="{BB962C8B-B14F-4D97-AF65-F5344CB8AC3E}">
        <p14:creationId xmlns:p14="http://schemas.microsoft.com/office/powerpoint/2010/main" val="375000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35BC-BFB8-019B-AE69-B15785E4C843}"/>
              </a:ext>
            </a:extLst>
          </p:cNvPr>
          <p:cNvSpPr>
            <a:spLocks noGrp="1"/>
          </p:cNvSpPr>
          <p:nvPr>
            <p:ph type="title"/>
          </p:nvPr>
        </p:nvSpPr>
        <p:spPr>
          <a:xfrm>
            <a:off x="2114391" y="765723"/>
            <a:ext cx="7958331" cy="1077229"/>
          </a:xfrm>
        </p:spPr>
        <p:txBody>
          <a:bodyPr/>
          <a:lstStyle/>
          <a:p>
            <a:pPr algn="ctr"/>
            <a:r>
              <a:rPr lang="en-US">
                <a:cs typeface="Arial"/>
              </a:rPr>
              <a:t>Exploratory Data Analysis</a:t>
            </a:r>
          </a:p>
        </p:txBody>
      </p:sp>
      <p:sp>
        <p:nvSpPr>
          <p:cNvPr id="3" name="Content Placeholder 2">
            <a:extLst>
              <a:ext uri="{FF2B5EF4-FFF2-40B4-BE49-F238E27FC236}">
                <a16:creationId xmlns:a16="http://schemas.microsoft.com/office/drawing/2014/main" id="{A635703B-664A-C37A-0024-699F7BE0DA69}"/>
              </a:ext>
            </a:extLst>
          </p:cNvPr>
          <p:cNvSpPr>
            <a:spLocks noGrp="1"/>
          </p:cNvSpPr>
          <p:nvPr>
            <p:ph idx="1"/>
          </p:nvPr>
        </p:nvSpPr>
        <p:spPr>
          <a:xfrm>
            <a:off x="2191516" y="2030949"/>
            <a:ext cx="7796540" cy="3997828"/>
          </a:xfrm>
        </p:spPr>
        <p:txBody>
          <a:bodyPr>
            <a:normAutofit/>
          </a:bodyPr>
          <a:lstStyle/>
          <a:p>
            <a:pPr marL="344170" indent="-344170"/>
            <a:r>
              <a:rPr lang="en-US">
                <a:cs typeface="Arial"/>
              </a:rPr>
              <a:t>The survey was done on 649 students</a:t>
            </a:r>
          </a:p>
          <a:p>
            <a:pPr marL="795020" lvl="1" indent="-337820"/>
            <a:r>
              <a:rPr lang="en-US">
                <a:cs typeface="Arial"/>
              </a:rPr>
              <a:t>The average age was 16.74</a:t>
            </a:r>
          </a:p>
          <a:p>
            <a:pPr marL="795020" lvl="1" indent="-337820"/>
            <a:r>
              <a:rPr lang="en-US">
                <a:cs typeface="Arial"/>
              </a:rPr>
              <a:t>It was mostly females, 383 compared to 266 males</a:t>
            </a:r>
          </a:p>
          <a:p>
            <a:pPr marL="795020" lvl="1" indent="-337820"/>
            <a:r>
              <a:rPr lang="en-US">
                <a:cs typeface="Arial"/>
              </a:rPr>
              <a:t>The average alcohol consumption was 2.28 on the weekends, and 1.5 during the week</a:t>
            </a:r>
          </a:p>
          <a:p>
            <a:pPr marL="795020" lvl="1" indent="-337820"/>
            <a:r>
              <a:rPr lang="en-US">
                <a:cs typeface="Arial"/>
              </a:rPr>
              <a:t>The average grades from 1-20 was 11.906</a:t>
            </a:r>
          </a:p>
          <a:p>
            <a:pPr marL="344170" indent="-344170">
              <a:buFont typeface="Wingdings"/>
              <a:buChar char="§"/>
            </a:pPr>
            <a:endParaRPr lang="en-US">
              <a:cs typeface="Arial"/>
            </a:endParaRPr>
          </a:p>
        </p:txBody>
      </p:sp>
    </p:spTree>
    <p:extLst>
      <p:ext uri="{BB962C8B-B14F-4D97-AF65-F5344CB8AC3E}">
        <p14:creationId xmlns:p14="http://schemas.microsoft.com/office/powerpoint/2010/main" val="126687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8C44-380D-5A04-52C2-05E367B74A9E}"/>
              </a:ext>
            </a:extLst>
          </p:cNvPr>
          <p:cNvSpPr>
            <a:spLocks noGrp="1"/>
          </p:cNvSpPr>
          <p:nvPr>
            <p:ph type="title"/>
          </p:nvPr>
        </p:nvSpPr>
        <p:spPr>
          <a:xfrm>
            <a:off x="2111745" y="915212"/>
            <a:ext cx="7958331" cy="1077229"/>
          </a:xfrm>
        </p:spPr>
        <p:txBody>
          <a:bodyPr/>
          <a:lstStyle/>
          <a:p>
            <a:pPr algn="ctr"/>
            <a:r>
              <a:rPr lang="en-US">
                <a:cs typeface="Arial"/>
              </a:rPr>
              <a:t>Clustering</a:t>
            </a:r>
            <a:endParaRPr lang="en-US"/>
          </a:p>
        </p:txBody>
      </p:sp>
      <p:sp>
        <p:nvSpPr>
          <p:cNvPr id="4" name="TextBox 3">
            <a:extLst>
              <a:ext uri="{FF2B5EF4-FFF2-40B4-BE49-F238E27FC236}">
                <a16:creationId xmlns:a16="http://schemas.microsoft.com/office/drawing/2014/main" id="{6E066220-B36D-49F7-5147-1EF20872B133}"/>
              </a:ext>
            </a:extLst>
          </p:cNvPr>
          <p:cNvSpPr txBox="1"/>
          <p:nvPr/>
        </p:nvSpPr>
        <p:spPr>
          <a:xfrm>
            <a:off x="1752864" y="1771384"/>
            <a:ext cx="867833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cs typeface="Arial"/>
              </a:rPr>
              <a:t>We did clustering in JMP with 3 different k means</a:t>
            </a:r>
          </a:p>
          <a:p>
            <a:pPr marL="285750" indent="-285750">
              <a:buFont typeface="Arial"/>
              <a:buChar char="•"/>
            </a:pPr>
            <a:endParaRPr lang="en-US" sz="2400">
              <a:cs typeface="Arial"/>
            </a:endParaRPr>
          </a:p>
          <a:p>
            <a:pPr marL="285750" indent="-285750">
              <a:buFont typeface="Arial"/>
              <a:buChar char="•"/>
            </a:pPr>
            <a:r>
              <a:rPr lang="en-US" sz="2400">
                <a:cs typeface="Arial"/>
              </a:rPr>
              <a:t>The goal was to find out how higher and lower drinking clusters would look with other variables</a:t>
            </a:r>
          </a:p>
          <a:p>
            <a:pPr marL="285750" indent="-285750">
              <a:buFont typeface="Arial"/>
              <a:buChar char="•"/>
            </a:pPr>
            <a:endParaRPr lang="en-US" sz="2400">
              <a:cs typeface="Arial"/>
            </a:endParaRPr>
          </a:p>
          <a:p>
            <a:pPr marL="285750" indent="-285750">
              <a:buFont typeface="Arial"/>
              <a:buChar char="•"/>
            </a:pPr>
            <a:r>
              <a:rPr lang="en-US" sz="2400">
                <a:cs typeface="Arial"/>
              </a:rPr>
              <a:t>The clustering was done with k means = 4 and 6</a:t>
            </a:r>
          </a:p>
        </p:txBody>
      </p:sp>
    </p:spTree>
    <p:extLst>
      <p:ext uri="{BB962C8B-B14F-4D97-AF65-F5344CB8AC3E}">
        <p14:creationId xmlns:p14="http://schemas.microsoft.com/office/powerpoint/2010/main" val="31501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0616-1473-17C7-14C5-DEB8E06B0662}"/>
              </a:ext>
            </a:extLst>
          </p:cNvPr>
          <p:cNvSpPr>
            <a:spLocks noGrp="1"/>
          </p:cNvSpPr>
          <p:nvPr>
            <p:ph type="title"/>
          </p:nvPr>
        </p:nvSpPr>
        <p:spPr>
          <a:xfrm>
            <a:off x="2118749" y="527909"/>
            <a:ext cx="7958331" cy="1077229"/>
          </a:xfrm>
        </p:spPr>
        <p:txBody>
          <a:bodyPr/>
          <a:lstStyle/>
          <a:p>
            <a:pPr algn="ctr"/>
            <a:r>
              <a:rPr lang="en-US">
                <a:cs typeface="Arial" panose="020B0604020202020204"/>
              </a:rPr>
              <a:t>Clustering Results: K means = 4</a:t>
            </a:r>
          </a:p>
        </p:txBody>
      </p:sp>
      <p:pic>
        <p:nvPicPr>
          <p:cNvPr id="7" name="Picture 7" descr="Chart, scatter chart, bubble chart&#10;&#10;Description automatically generated">
            <a:extLst>
              <a:ext uri="{FF2B5EF4-FFF2-40B4-BE49-F238E27FC236}">
                <a16:creationId xmlns:a16="http://schemas.microsoft.com/office/drawing/2014/main" id="{9A949EDD-6291-C51F-1CAD-8267877D3BD8}"/>
              </a:ext>
            </a:extLst>
          </p:cNvPr>
          <p:cNvPicPr>
            <a:picLocks noGrp="1" noChangeAspect="1"/>
          </p:cNvPicPr>
          <p:nvPr>
            <p:ph idx="1"/>
          </p:nvPr>
        </p:nvPicPr>
        <p:blipFill>
          <a:blip r:embed="rId3"/>
          <a:stretch>
            <a:fillRect/>
          </a:stretch>
        </p:blipFill>
        <p:spPr>
          <a:xfrm>
            <a:off x="3321122" y="2434298"/>
            <a:ext cx="5553128" cy="4373461"/>
          </a:xfrm>
        </p:spPr>
      </p:pic>
      <p:pic>
        <p:nvPicPr>
          <p:cNvPr id="8" name="Picture 8" descr="Text&#10;&#10;Description automatically generated">
            <a:extLst>
              <a:ext uri="{FF2B5EF4-FFF2-40B4-BE49-F238E27FC236}">
                <a16:creationId xmlns:a16="http://schemas.microsoft.com/office/drawing/2014/main" id="{EAA766A4-4C8E-8465-6F30-4F4D3586ABDA}"/>
              </a:ext>
            </a:extLst>
          </p:cNvPr>
          <p:cNvPicPr>
            <a:picLocks noChangeAspect="1"/>
          </p:cNvPicPr>
          <p:nvPr/>
        </p:nvPicPr>
        <p:blipFill>
          <a:blip r:embed="rId4"/>
          <a:stretch>
            <a:fillRect/>
          </a:stretch>
        </p:blipFill>
        <p:spPr>
          <a:xfrm>
            <a:off x="1032454" y="1601472"/>
            <a:ext cx="10320271" cy="789501"/>
          </a:xfrm>
          <a:prstGeom prst="rect">
            <a:avLst/>
          </a:prstGeom>
        </p:spPr>
      </p:pic>
    </p:spTree>
    <p:extLst>
      <p:ext uri="{BB962C8B-B14F-4D97-AF65-F5344CB8AC3E}">
        <p14:creationId xmlns:p14="http://schemas.microsoft.com/office/powerpoint/2010/main" val="206816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FB50-9C8C-2412-ABDD-9ACE53952B88}"/>
              </a:ext>
            </a:extLst>
          </p:cNvPr>
          <p:cNvSpPr>
            <a:spLocks noGrp="1"/>
          </p:cNvSpPr>
          <p:nvPr>
            <p:ph type="title"/>
          </p:nvPr>
        </p:nvSpPr>
        <p:spPr>
          <a:xfrm>
            <a:off x="2040308" y="729615"/>
            <a:ext cx="7958331" cy="1077229"/>
          </a:xfrm>
        </p:spPr>
        <p:txBody>
          <a:bodyPr/>
          <a:lstStyle/>
          <a:p>
            <a:pPr algn="ctr"/>
            <a:r>
              <a:rPr lang="en-US">
                <a:cs typeface="Arial" panose="020B0604020202020204"/>
              </a:rPr>
              <a:t>Clustering Results: K Means = 6</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46EF522F-7A40-2A39-97F8-1837F00B4986}"/>
              </a:ext>
            </a:extLst>
          </p:cNvPr>
          <p:cNvPicPr>
            <a:picLocks noGrp="1" noChangeAspect="1"/>
          </p:cNvPicPr>
          <p:nvPr>
            <p:ph idx="1"/>
          </p:nvPr>
        </p:nvPicPr>
        <p:blipFill>
          <a:blip r:embed="rId3"/>
          <a:stretch>
            <a:fillRect/>
          </a:stretch>
        </p:blipFill>
        <p:spPr>
          <a:xfrm>
            <a:off x="1047893" y="1326965"/>
            <a:ext cx="10284245" cy="1010599"/>
          </a:xfrm>
        </p:spPr>
      </p:pic>
      <p:pic>
        <p:nvPicPr>
          <p:cNvPr id="5" name="Picture 5" descr="Chart, bubble chart&#10;&#10;Description automatically generated">
            <a:extLst>
              <a:ext uri="{FF2B5EF4-FFF2-40B4-BE49-F238E27FC236}">
                <a16:creationId xmlns:a16="http://schemas.microsoft.com/office/drawing/2014/main" id="{77245046-810E-BFBA-0A0E-46A0A862868B}"/>
              </a:ext>
            </a:extLst>
          </p:cNvPr>
          <p:cNvPicPr>
            <a:picLocks noChangeAspect="1"/>
          </p:cNvPicPr>
          <p:nvPr/>
        </p:nvPicPr>
        <p:blipFill>
          <a:blip r:embed="rId4"/>
          <a:stretch>
            <a:fillRect/>
          </a:stretch>
        </p:blipFill>
        <p:spPr>
          <a:xfrm>
            <a:off x="3749488" y="2460194"/>
            <a:ext cx="4872317" cy="4234819"/>
          </a:xfrm>
          <a:prstGeom prst="rect">
            <a:avLst/>
          </a:prstGeom>
        </p:spPr>
      </p:pic>
    </p:spTree>
    <p:extLst>
      <p:ext uri="{BB962C8B-B14F-4D97-AF65-F5344CB8AC3E}">
        <p14:creationId xmlns:p14="http://schemas.microsoft.com/office/powerpoint/2010/main" val="113949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0B4CC-060A-19E4-8AA7-A9BD3AA85E86}"/>
              </a:ext>
            </a:extLst>
          </p:cNvPr>
          <p:cNvSpPr>
            <a:spLocks noGrp="1"/>
          </p:cNvSpPr>
          <p:nvPr>
            <p:ph type="title"/>
          </p:nvPr>
        </p:nvSpPr>
        <p:spPr>
          <a:xfrm>
            <a:off x="2071013" y="641980"/>
            <a:ext cx="4203364" cy="1077229"/>
          </a:xfrm>
        </p:spPr>
        <p:txBody>
          <a:bodyPr>
            <a:normAutofit/>
          </a:bodyPr>
          <a:lstStyle/>
          <a:p>
            <a:pPr algn="l"/>
            <a:r>
              <a:rPr lang="en-US">
                <a:cs typeface="Arial"/>
              </a:rPr>
              <a:t>Memory Based</a:t>
            </a:r>
            <a:br>
              <a:rPr lang="en-US">
                <a:cs typeface="Arial"/>
              </a:rPr>
            </a:br>
            <a:r>
              <a:rPr lang="en-US">
                <a:cs typeface="Arial"/>
              </a:rPr>
              <a:t>Reasoning (MBR)</a:t>
            </a:r>
            <a:endParaRPr lang="en-US"/>
          </a:p>
        </p:txBody>
      </p:sp>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43C415-F1F6-B2CE-2B98-FBCED088AE01}"/>
              </a:ext>
            </a:extLst>
          </p:cNvPr>
          <p:cNvSpPr>
            <a:spLocks noGrp="1"/>
          </p:cNvSpPr>
          <p:nvPr>
            <p:ph idx="1"/>
          </p:nvPr>
        </p:nvSpPr>
        <p:spPr>
          <a:xfrm>
            <a:off x="1846320" y="1993501"/>
            <a:ext cx="4203365" cy="3997828"/>
          </a:xfrm>
        </p:spPr>
        <p:txBody>
          <a:bodyPr>
            <a:normAutofit/>
          </a:bodyPr>
          <a:lstStyle/>
          <a:p>
            <a:pPr marL="344170" indent="-344170"/>
            <a:r>
              <a:rPr lang="en-US" sz="1800">
                <a:cs typeface="Arial"/>
              </a:rPr>
              <a:t>Sorted the data out to categorize each "diagnosis"</a:t>
            </a:r>
          </a:p>
          <a:p>
            <a:pPr marL="795020" lvl="1" indent="-337820"/>
            <a:r>
              <a:rPr lang="en-US" sz="1600">
                <a:cs typeface="Arial"/>
              </a:rPr>
              <a:t>DALC/WALC 1-5</a:t>
            </a:r>
          </a:p>
          <a:p>
            <a:pPr marL="344170" indent="-344170"/>
            <a:r>
              <a:rPr lang="en-US" sz="1800">
                <a:cs typeface="Arial"/>
              </a:rPr>
              <a:t>Randomly Grabbed 4 samples of each "diagnosis"</a:t>
            </a:r>
          </a:p>
          <a:p>
            <a:pPr marL="344170" indent="-344170"/>
            <a:r>
              <a:rPr lang="en-US" sz="1800">
                <a:cs typeface="Arial"/>
              </a:rPr>
              <a:t>Randomly Generated values for two cases</a:t>
            </a:r>
          </a:p>
          <a:p>
            <a:pPr marL="344170" indent="-344170"/>
            <a:r>
              <a:rPr lang="en-US" sz="1800">
                <a:cs typeface="Arial"/>
              </a:rPr>
              <a:t>Calculated Euclidean Distances to find the nearest neighbor.</a:t>
            </a:r>
          </a:p>
          <a:p>
            <a:pPr marL="344170" indent="-344170"/>
            <a:endParaRPr lang="en-US" sz="1800">
              <a:cs typeface="Arial"/>
            </a:endParaRP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bstract background of data">
            <a:extLst>
              <a:ext uri="{FF2B5EF4-FFF2-40B4-BE49-F238E27FC236}">
                <a16:creationId xmlns:a16="http://schemas.microsoft.com/office/drawing/2014/main" id="{B49995B8-43BE-EDE1-0DF8-0C72F6A79BF4}"/>
              </a:ext>
            </a:extLst>
          </p:cNvPr>
          <p:cNvPicPr>
            <a:picLocks noChangeAspect="1"/>
          </p:cNvPicPr>
          <p:nvPr/>
        </p:nvPicPr>
        <p:blipFill>
          <a:blip r:embed="rId6"/>
          <a:stretch>
            <a:fillRect/>
          </a:stretch>
        </p:blipFill>
        <p:spPr>
          <a:xfrm rot="5400000">
            <a:off x="4826976" y="1450976"/>
            <a:ext cx="6856046" cy="3965819"/>
          </a:xfrm>
          <a:prstGeom prst="rect">
            <a:avLst/>
          </a:prstGeom>
        </p:spPr>
      </p:pic>
    </p:spTree>
    <p:extLst>
      <p:ext uri="{BB962C8B-B14F-4D97-AF65-F5344CB8AC3E}">
        <p14:creationId xmlns:p14="http://schemas.microsoft.com/office/powerpoint/2010/main" val="13875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5C0F-6373-EC4A-9D67-57168270A191}"/>
              </a:ext>
            </a:extLst>
          </p:cNvPr>
          <p:cNvSpPr>
            <a:spLocks noGrp="1"/>
          </p:cNvSpPr>
          <p:nvPr>
            <p:ph type="title"/>
          </p:nvPr>
        </p:nvSpPr>
        <p:spPr>
          <a:xfrm>
            <a:off x="1267744" y="710591"/>
            <a:ext cx="8841651" cy="1041788"/>
          </a:xfrm>
        </p:spPr>
        <p:txBody>
          <a:bodyPr/>
          <a:lstStyle/>
          <a:p>
            <a:r>
              <a:rPr lang="en-US">
                <a:cs typeface="Arial"/>
              </a:rPr>
              <a:t>Memory Based Reasoning – Weekday Alcohol</a:t>
            </a:r>
            <a:endParaRPr lang="en-US" err="1">
              <a:cs typeface="Arial" panose="020B0604020202020204"/>
            </a:endParaRPr>
          </a:p>
        </p:txBody>
      </p:sp>
      <p:pic>
        <p:nvPicPr>
          <p:cNvPr id="4" name="Picture 4" descr="Graphical user interface, table, Excel&#10;&#10;Description automatically generated">
            <a:extLst>
              <a:ext uri="{FF2B5EF4-FFF2-40B4-BE49-F238E27FC236}">
                <a16:creationId xmlns:a16="http://schemas.microsoft.com/office/drawing/2014/main" id="{E539DB9E-5B98-E3BA-1567-D2B473227981}"/>
              </a:ext>
            </a:extLst>
          </p:cNvPr>
          <p:cNvPicPr>
            <a:picLocks noGrp="1" noChangeAspect="1"/>
          </p:cNvPicPr>
          <p:nvPr>
            <p:ph idx="1"/>
          </p:nvPr>
        </p:nvPicPr>
        <p:blipFill>
          <a:blip r:embed="rId2"/>
          <a:stretch>
            <a:fillRect/>
          </a:stretch>
        </p:blipFill>
        <p:spPr>
          <a:xfrm>
            <a:off x="1239830" y="2199426"/>
            <a:ext cx="9965309" cy="2736054"/>
          </a:xfrm>
        </p:spPr>
      </p:pic>
    </p:spTree>
    <p:extLst>
      <p:ext uri="{BB962C8B-B14F-4D97-AF65-F5344CB8AC3E}">
        <p14:creationId xmlns:p14="http://schemas.microsoft.com/office/powerpoint/2010/main" val="1881992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7</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Madison</vt:lpstr>
      <vt:lpstr>Student Alcohol Consumption</vt:lpstr>
      <vt:lpstr>Alcohol Consumption in Students</vt:lpstr>
      <vt:lpstr>The Variables</vt:lpstr>
      <vt:lpstr>Exploratory Data Analysis</vt:lpstr>
      <vt:lpstr>Clustering</vt:lpstr>
      <vt:lpstr>Clustering Results: K means = 4</vt:lpstr>
      <vt:lpstr>Clustering Results: K Means = 6</vt:lpstr>
      <vt:lpstr>Memory Based Reasoning (MBR)</vt:lpstr>
      <vt:lpstr>Memory Based Reasoning – Weekday Alcohol</vt:lpstr>
      <vt:lpstr>Memory Based Reasoning – Weekend Alcohol</vt:lpstr>
      <vt:lpstr>Neural Network</vt:lpstr>
      <vt:lpstr>Output</vt:lpstr>
      <vt:lpstr>Weekend Alcohol Consumption Decision Tree</vt:lpstr>
      <vt:lpstr>Weekday Alcohol Consumption Decision Tree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2023-05-09T20:29:38Z</dcterms:created>
  <dcterms:modified xsi:type="dcterms:W3CDTF">2023-05-10T15:20:09Z</dcterms:modified>
</cp:coreProperties>
</file>