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9225" autoAdjust="0"/>
  </p:normalViewPr>
  <p:slideViewPr>
    <p:cSldViewPr snapToGrid="0">
      <p:cViewPr varScale="1">
        <p:scale>
          <a:sx n="90" d="100"/>
          <a:sy n="90" d="100"/>
        </p:scale>
        <p:origin x="84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C86359-615E-8EE0-2D48-C6CE23206312}"/>
              </a:ext>
            </a:extLst>
          </p:cNvPr>
          <p:cNvSpPr/>
          <p:nvPr userDrawn="1"/>
        </p:nvSpPr>
        <p:spPr>
          <a:xfrm>
            <a:off x="7534275" y="5508302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E0FC42-2758-ECBB-705B-AEF7EE1F236A}"/>
              </a:ext>
            </a:extLst>
          </p:cNvPr>
          <p:cNvSpPr/>
          <p:nvPr userDrawn="1"/>
        </p:nvSpPr>
        <p:spPr>
          <a:xfrm>
            <a:off x="1" y="1964205"/>
            <a:ext cx="838200" cy="3003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F49EA-0F28-B848-8B52-1BD55FD65902}"/>
              </a:ext>
            </a:extLst>
          </p:cNvPr>
          <p:cNvSpPr/>
          <p:nvPr userDrawn="1"/>
        </p:nvSpPr>
        <p:spPr>
          <a:xfrm>
            <a:off x="2933699" y="6535736"/>
            <a:ext cx="1824039" cy="331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B4FA92-EFB8-B697-C94F-F5BD324F9F36}"/>
              </a:ext>
            </a:extLst>
          </p:cNvPr>
          <p:cNvSpPr/>
          <p:nvPr userDrawn="1"/>
        </p:nvSpPr>
        <p:spPr>
          <a:xfrm>
            <a:off x="-2" y="5307480"/>
            <a:ext cx="2743200" cy="1560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4128F0-EACC-944F-2FEA-129216BFFC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0891" y="1600201"/>
            <a:ext cx="10049068" cy="1909762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023E3C6-59C0-4A19-739C-4E30F2A60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0890" y="3602038"/>
            <a:ext cx="10049067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54FE7F-5599-F587-5ADD-1B2060C3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3D1A80F-688E-7B7D-901D-17120EF5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938DBD4-2CFA-6ED8-51FE-5266F0D3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501B90-F746-4D03-FA9C-9C7246810992}"/>
              </a:ext>
            </a:extLst>
          </p:cNvPr>
          <p:cNvSpPr/>
          <p:nvPr userDrawn="1"/>
        </p:nvSpPr>
        <p:spPr>
          <a:xfrm>
            <a:off x="8748716" y="265947"/>
            <a:ext cx="3443284" cy="9483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008119-44D0-E801-DD16-67261A2A39AB}"/>
              </a:ext>
            </a:extLst>
          </p:cNvPr>
          <p:cNvSpPr/>
          <p:nvPr userDrawn="1"/>
        </p:nvSpPr>
        <p:spPr>
          <a:xfrm>
            <a:off x="0" y="863380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120E8-5EAD-1725-6F27-CFA837E1B696}"/>
              </a:ext>
            </a:extLst>
          </p:cNvPr>
          <p:cNvSpPr/>
          <p:nvPr userDrawn="1"/>
        </p:nvSpPr>
        <p:spPr>
          <a:xfrm>
            <a:off x="9448800" y="5941453"/>
            <a:ext cx="2743200" cy="946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0C743C-971C-95F5-E0D1-FB347A31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EAFC40C-ECF2-76CE-4124-405FBECE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D235328-ABDC-1E22-A339-941821F8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A1D9A72-54F2-AC7F-0D66-2837BF20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8BF72D4E-2FE3-38DA-B392-9B6113D57D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4666" y="2555627"/>
            <a:ext cx="1845511" cy="1845511"/>
          </a:xfrm>
          <a:solidFill>
            <a:schemeClr val="bg1">
              <a:lumMod val="95000"/>
            </a:schemeClr>
          </a:solidFill>
          <a:ln w="44450"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CFEC3-00BF-521F-F029-476070DC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4754077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224E824-4339-65B1-5C44-A6E689A251B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64666" y="5133667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F05AF484-B411-D9F6-C375-B0F92DA4A8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4758" y="2555627"/>
            <a:ext cx="1845511" cy="1845511"/>
          </a:xfrm>
          <a:solidFill>
            <a:schemeClr val="bg1">
              <a:lumMod val="95000"/>
            </a:schemeClr>
          </a:solidFill>
          <a:ln w="44450"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9A768BB-5D6A-837D-0C20-2211D4F44C07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44291" y="4754077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8B35472-7056-7D20-A21A-D149BCBE783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81279" y="5148349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473240-7E8E-8BE6-9F33-0E4D05B5874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73123" y="4754077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DE6D868-4C6B-DD3D-0B59-375BF96A24D4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09221" y="5148349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C5406C10-3ADA-38D2-7124-8C7ECF5EB3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221" y="2555627"/>
            <a:ext cx="1845511" cy="1845511"/>
          </a:xfrm>
          <a:solidFill>
            <a:schemeClr val="bg1">
              <a:lumMod val="95000"/>
            </a:schemeClr>
          </a:solidFill>
          <a:ln w="44450"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889DC03-D0EA-0417-8D55-70248961FB7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4754077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b="1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43A8D44-CDA9-E4D2-2485-9055E4C1124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24943" y="5133667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2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FDB756-A09C-F03C-CD7C-86B50AC03163}"/>
              </a:ext>
            </a:extLst>
          </p:cNvPr>
          <p:cNvSpPr/>
          <p:nvPr userDrawn="1"/>
        </p:nvSpPr>
        <p:spPr>
          <a:xfrm>
            <a:off x="11353800" y="821094"/>
            <a:ext cx="838200" cy="3003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28CA3DD9-A929-1462-9649-A5583AF960F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4943" y="2543581"/>
            <a:ext cx="1845511" cy="1845511"/>
          </a:xfrm>
          <a:solidFill>
            <a:schemeClr val="bg1">
              <a:lumMod val="95000"/>
            </a:schemeClr>
          </a:solidFill>
          <a:ln w="44450">
            <a:solidFill>
              <a:schemeClr val="accent3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4A256B-D46D-791D-FAAA-803444D1FFD6}"/>
              </a:ext>
            </a:extLst>
          </p:cNvPr>
          <p:cNvSpPr/>
          <p:nvPr userDrawn="1"/>
        </p:nvSpPr>
        <p:spPr>
          <a:xfrm>
            <a:off x="183398" y="174357"/>
            <a:ext cx="11825205" cy="6509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CC42E18-01E3-3136-D4F6-FE53926B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Date Placeholder 4">
            <a:extLst>
              <a:ext uri="{FF2B5EF4-FFF2-40B4-BE49-F238E27FC236}">
                <a16:creationId xmlns:a16="http://schemas.microsoft.com/office/drawing/2014/main" id="{554A6630-68E1-34B5-ADFF-95E07A92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6296F15E-843A-8673-5D6C-1AFF9E34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C2B97CD8-2228-C2B8-E11B-C7566539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A92228F6-0098-21CC-D751-FC41DC482B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396D6D2-231F-68A6-761C-3169B12AD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5BE8DB3-9614-4596-784E-3918424CEFB1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500168" y="384074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8" name="Picture Placeholder 10">
            <a:extLst>
              <a:ext uri="{FF2B5EF4-FFF2-40B4-BE49-F238E27FC236}">
                <a16:creationId xmlns:a16="http://schemas.microsoft.com/office/drawing/2014/main" id="{663B180C-0B23-C5D3-CDCE-5EEB88469A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ADE4A52-639E-010D-DADE-A5D506AF8113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4451D3B-B0AE-6595-7400-6AE98C30BEF2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49262" y="384074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F9E39549-18D5-1A31-A662-396352C53A2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6691639-C48B-DBB9-7E24-B2DA024A6E0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ECF8454-8749-B908-D350-3D98E775D8B6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095999" y="3840743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4" name="Picture Placeholder 10">
            <a:extLst>
              <a:ext uri="{FF2B5EF4-FFF2-40B4-BE49-F238E27FC236}">
                <a16:creationId xmlns:a16="http://schemas.microsoft.com/office/drawing/2014/main" id="{B738505F-D299-9612-E078-D2B8309FA3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1F99008-E5B4-752C-6575-3A8F7AB933A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74A2377-ED67-B7FA-6591-87B6FF69C93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4480" y="384074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7" name="Picture Placeholder 10">
            <a:extLst>
              <a:ext uri="{FF2B5EF4-FFF2-40B4-BE49-F238E27FC236}">
                <a16:creationId xmlns:a16="http://schemas.microsoft.com/office/drawing/2014/main" id="{83B3E45D-E034-C426-1A27-ABC8E17055C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72B2C222-5671-3BA9-AA9D-D8FA5CCBE3D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48D1A5-209B-1E1F-B4C7-14EEFE0909FF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500168" y="5699579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0" name="Picture Placeholder 10">
            <a:extLst>
              <a:ext uri="{FF2B5EF4-FFF2-40B4-BE49-F238E27FC236}">
                <a16:creationId xmlns:a16="http://schemas.microsoft.com/office/drawing/2014/main" id="{7E88B561-81A8-4656-460F-8BA06B16575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A37722C-0153-74BB-7865-78EDA953F8B0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2965B4B-DB0C-9229-7773-E9D9E4C39502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849262" y="5699579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3" name="Picture Placeholder 10">
            <a:extLst>
              <a:ext uri="{FF2B5EF4-FFF2-40B4-BE49-F238E27FC236}">
                <a16:creationId xmlns:a16="http://schemas.microsoft.com/office/drawing/2014/main" id="{41527651-2E72-5FB7-CD70-3F716A40E750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2BF9612-6391-34DC-A2C5-F5A3542ED13D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33FA3792-E2BA-80BF-B4C3-3D35C6D2D0F0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339926" y="5699579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C9187A81-454D-41DF-AE15-7B5D17F137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bg1">
              <a:lumMod val="95000"/>
            </a:schemeClr>
          </a:solidFill>
          <a:ln w="635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098483FA-3B6D-9F8C-0455-EB0456CD4F05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20F41D7D-B24A-B639-5FAE-8F5A7437D574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744480" y="5699579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1AFF42-2A0B-CC87-8595-C9D211662030}"/>
              </a:ext>
            </a:extLst>
          </p:cNvPr>
          <p:cNvSpPr/>
          <p:nvPr userDrawn="1"/>
        </p:nvSpPr>
        <p:spPr>
          <a:xfrm>
            <a:off x="11499743" y="5595185"/>
            <a:ext cx="692257" cy="7611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637D73-DAB9-8408-C19D-38282B01ECD7}"/>
              </a:ext>
            </a:extLst>
          </p:cNvPr>
          <p:cNvSpPr/>
          <p:nvPr userDrawn="1"/>
        </p:nvSpPr>
        <p:spPr>
          <a:xfrm>
            <a:off x="0" y="1077132"/>
            <a:ext cx="1824039" cy="3317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977F8C-34E5-1AB2-7531-6498A102A885}"/>
              </a:ext>
            </a:extLst>
          </p:cNvPr>
          <p:cNvSpPr/>
          <p:nvPr userDrawn="1"/>
        </p:nvSpPr>
        <p:spPr>
          <a:xfrm>
            <a:off x="0" y="4864576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41EE13-0314-8370-3168-6955D96A2145}"/>
              </a:ext>
            </a:extLst>
          </p:cNvPr>
          <p:cNvSpPr/>
          <p:nvPr userDrawn="1"/>
        </p:nvSpPr>
        <p:spPr>
          <a:xfrm flipV="1">
            <a:off x="11353800" y="5621814"/>
            <a:ext cx="838200" cy="1236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9DF7C654-E109-4ABC-9BFE-61F9A5DF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B0EC1C9B-7913-4254-4123-8415655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C16C970-4DCF-82D0-3C5D-EF5B98F0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martArt Placeholder 6">
            <a:extLst>
              <a:ext uri="{FF2B5EF4-FFF2-40B4-BE49-F238E27FC236}">
                <a16:creationId xmlns:a16="http://schemas.microsoft.com/office/drawing/2014/main" id="{B5F35C78-3A5E-4B4B-14ED-3D570C0BD713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66888"/>
            <a:ext cx="10515600" cy="416560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7702C-18D6-8BC3-1D8B-9E5D3427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1731BCF-380A-6829-885A-D0D74A237537}"/>
              </a:ext>
            </a:extLst>
          </p:cNvPr>
          <p:cNvSpPr/>
          <p:nvPr userDrawn="1"/>
        </p:nvSpPr>
        <p:spPr>
          <a:xfrm>
            <a:off x="0" y="863380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swald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101070-88FD-5D99-1B5A-560FCCEA1D5F}"/>
              </a:ext>
            </a:extLst>
          </p:cNvPr>
          <p:cNvSpPr/>
          <p:nvPr userDrawn="1"/>
        </p:nvSpPr>
        <p:spPr>
          <a:xfrm>
            <a:off x="9448800" y="5941453"/>
            <a:ext cx="2743200" cy="946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swald" pitchFamily="2" charset="77"/>
            </a:endParaRPr>
          </a:p>
        </p:txBody>
      </p: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3CCF6239-7096-3247-083D-9F8A2583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E5948530-794B-179D-535D-46774A19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1680662-20D4-63DF-C79F-23A5D46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0CB1C137-83EA-E459-6CBE-B4BE539279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422171"/>
            <a:ext cx="2141764" cy="670205"/>
          </a:xfrm>
          <a:ln w="254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Oswald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CEA02EE5-3A49-3E9B-C28D-27B7788F76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66384"/>
            <a:ext cx="2141764" cy="670205"/>
          </a:xfrm>
          <a:ln w="254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Oswald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0A3D35DB-1B0F-9F09-FA6D-CC72F8CB1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916793"/>
            <a:ext cx="2141764" cy="670205"/>
          </a:xfrm>
          <a:ln w="25400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Oswald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F0A3D05-D286-3151-B9D6-0A82F04577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661211"/>
            <a:ext cx="2141764" cy="670205"/>
          </a:xfrm>
          <a:ln w="25400">
            <a:solidFill>
              <a:schemeClr val="accent4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Oswald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3DCE5D4-3F5D-4D9C-B756-80E49B41B0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16189" y="2527928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Oswald" pitchFamily="2" charset="77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827CA0A2-1C83-52C1-9730-9C74483B1F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16189" y="3264852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Oswald" pitchFamily="2" charset="77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05EDF2C7-EB9F-9CA7-C74E-8C114BB0F3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16189" y="4011766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Oswald" pitchFamily="2" charset="77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50B41BCC-A1B5-E69C-BACE-022F81B973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6189" y="4748894"/>
            <a:ext cx="5102680" cy="51434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Oswald" pitchFamily="2" charset="77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D9CF9C-B94D-6DF0-8D61-ABA5814A7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4948397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365AA6-EAE6-8EB2-9005-DCE8ABF5F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4204823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E9A7D9-F7F6-EE14-EA9E-15EEC999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3454974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C6055A-54AB-2AEC-6669-E941B57C1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8959" y="2710483"/>
            <a:ext cx="658235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7725CE-B861-8288-3B16-E6EEE48A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F1467-A67D-8DC5-B040-940D5C50F24B}"/>
              </a:ext>
            </a:extLst>
          </p:cNvPr>
          <p:cNvSpPr/>
          <p:nvPr userDrawn="1"/>
        </p:nvSpPr>
        <p:spPr>
          <a:xfrm>
            <a:off x="0" y="553647"/>
            <a:ext cx="4657725" cy="8239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777C8-5662-C550-A47A-C0D8E4577818}"/>
              </a:ext>
            </a:extLst>
          </p:cNvPr>
          <p:cNvSpPr/>
          <p:nvPr userDrawn="1"/>
        </p:nvSpPr>
        <p:spPr>
          <a:xfrm>
            <a:off x="11353800" y="0"/>
            <a:ext cx="8382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2E3E2F-AC09-6EC1-3110-1C800757DB0C}"/>
              </a:ext>
            </a:extLst>
          </p:cNvPr>
          <p:cNvSpPr/>
          <p:nvPr userDrawn="1"/>
        </p:nvSpPr>
        <p:spPr>
          <a:xfrm>
            <a:off x="10377647" y="6240462"/>
            <a:ext cx="1824039" cy="630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64B673D-A0A5-C1FE-A1B1-C125F02A5E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C0764C8-4A58-95B7-84EA-3B3D27ED4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5874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Oswald" pitchFamily="2" charset="77"/>
              </a:defRPr>
            </a:lvl1pPr>
            <a:lvl2pPr>
              <a:defRPr sz="1800">
                <a:solidFill>
                  <a:schemeClr val="tx2"/>
                </a:solidFill>
                <a:latin typeface="Oswald" pitchFamily="2" charset="77"/>
              </a:defRPr>
            </a:lvl2pPr>
            <a:lvl3pPr>
              <a:defRPr sz="1600">
                <a:solidFill>
                  <a:schemeClr val="tx2"/>
                </a:solidFill>
                <a:latin typeface="Oswald" pitchFamily="2" charset="77"/>
              </a:defRPr>
            </a:lvl3pPr>
            <a:lvl4pPr>
              <a:defRPr sz="1400">
                <a:solidFill>
                  <a:schemeClr val="tx2"/>
                </a:solidFill>
                <a:latin typeface="Oswald" pitchFamily="2" charset="77"/>
              </a:defRPr>
            </a:lvl4pPr>
            <a:lvl5pPr>
              <a:defRPr sz="1400">
                <a:solidFill>
                  <a:schemeClr val="tx2"/>
                </a:solidFill>
                <a:latin typeface="Oswal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BABB8B1-C424-95F6-FA4A-61B5B1CB878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B7A454B-DFC2-46F6-1E52-E55020C04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5874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Oswald" pitchFamily="2" charset="77"/>
              </a:defRPr>
            </a:lvl1pPr>
            <a:lvl2pPr>
              <a:defRPr sz="1800">
                <a:solidFill>
                  <a:schemeClr val="tx2"/>
                </a:solidFill>
                <a:latin typeface="Oswald" pitchFamily="2" charset="77"/>
              </a:defRPr>
            </a:lvl2pPr>
            <a:lvl3pPr>
              <a:defRPr sz="1600">
                <a:solidFill>
                  <a:schemeClr val="tx2"/>
                </a:solidFill>
                <a:latin typeface="Oswald" pitchFamily="2" charset="77"/>
              </a:defRPr>
            </a:lvl3pPr>
            <a:lvl4pPr>
              <a:defRPr sz="1400">
                <a:solidFill>
                  <a:schemeClr val="tx2"/>
                </a:solidFill>
                <a:latin typeface="Oswald" pitchFamily="2" charset="77"/>
              </a:defRPr>
            </a:lvl4pPr>
            <a:lvl5pPr>
              <a:defRPr sz="1400">
                <a:solidFill>
                  <a:schemeClr val="tx2"/>
                </a:solidFill>
                <a:latin typeface="Oswa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F9B5446A-172F-161E-1C03-813CF259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E82A247F-8A06-01B6-DA5B-B41F70C4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DA208F9F-F099-9AEE-09DE-BB2F3D93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6B3FA-6955-6E5F-750F-216AB3B0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48BC09-439E-08F9-8C5A-C4C60110C338}"/>
              </a:ext>
            </a:extLst>
          </p:cNvPr>
          <p:cNvSpPr/>
          <p:nvPr userDrawn="1"/>
        </p:nvSpPr>
        <p:spPr>
          <a:xfrm>
            <a:off x="0" y="5275526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F375BB-36BF-6EA9-3BC1-D7C693465ACE}"/>
              </a:ext>
            </a:extLst>
          </p:cNvPr>
          <p:cNvSpPr/>
          <p:nvPr userDrawn="1"/>
        </p:nvSpPr>
        <p:spPr>
          <a:xfrm>
            <a:off x="11546236" y="2057280"/>
            <a:ext cx="645763" cy="3003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BC0074-EFE8-8B7C-2398-EBDD139986EC}"/>
              </a:ext>
            </a:extLst>
          </p:cNvPr>
          <p:cNvSpPr/>
          <p:nvPr userDrawn="1"/>
        </p:nvSpPr>
        <p:spPr>
          <a:xfrm>
            <a:off x="10693830" y="5294120"/>
            <a:ext cx="1498169" cy="1563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E05E7F6B-EE07-2B9D-9447-15DBEADE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7B7F5718-E1CD-8E7B-E585-CB41D10E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6053CE58-0630-4FC4-FEDD-09DD8EB9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35880F6-7605-AE8D-0FE6-DE79498E313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1896403"/>
            <a:ext cx="328737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3E08ACEB-29EA-DD04-F967-0E83B3BF9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954073"/>
            <a:ext cx="328737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EB8778A-DB8A-86BA-43F2-E1D2E52863A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4215" y="1896403"/>
            <a:ext cx="330356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C09B445-719A-E7E2-6D6E-CF8571FA7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4215" y="2954073"/>
            <a:ext cx="330356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EDAFCC2-7BA9-1E14-5205-BA9A6DA292F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1896403"/>
            <a:ext cx="3287379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2"/>
                </a:solidFill>
                <a:latin typeface="Oswald" pitchFamily="2" charset="77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AAD8679-CB21-D61E-2469-1D798EA73D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2954073"/>
            <a:ext cx="3287379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2"/>
                </a:solidFill>
                <a:latin typeface="Oswal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092F-4318-6781-2F84-F465DC0C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C6E4C8A-E2F8-D655-2245-9EF91D9DBFC6}"/>
              </a:ext>
            </a:extLst>
          </p:cNvPr>
          <p:cNvSpPr/>
          <p:nvPr userDrawn="1"/>
        </p:nvSpPr>
        <p:spPr>
          <a:xfrm>
            <a:off x="8332922" y="0"/>
            <a:ext cx="38590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707C7-E1E6-0AC3-0BA9-FEA307EAB189}"/>
              </a:ext>
            </a:extLst>
          </p:cNvPr>
          <p:cNvSpPr/>
          <p:nvPr userDrawn="1"/>
        </p:nvSpPr>
        <p:spPr>
          <a:xfrm>
            <a:off x="0" y="1686575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62458E7-17FF-FDA7-BF8B-307FF9285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9484"/>
            <a:ext cx="7315200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DC337428-DD5F-8043-1CAD-928128F4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634CE9D-EAC9-BE9C-17DB-77B92A73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A33DA3E-0A60-B8DE-4D39-12AA222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00FF4-01BA-9727-275A-2125242FD5D8}"/>
              </a:ext>
            </a:extLst>
          </p:cNvPr>
          <p:cNvSpPr/>
          <p:nvPr userDrawn="1"/>
        </p:nvSpPr>
        <p:spPr>
          <a:xfrm>
            <a:off x="11742549" y="6470542"/>
            <a:ext cx="449451" cy="387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1D680F-9B55-99C4-7E93-51AD6018FA46}"/>
              </a:ext>
            </a:extLst>
          </p:cNvPr>
          <p:cNvSpPr/>
          <p:nvPr userDrawn="1"/>
        </p:nvSpPr>
        <p:spPr>
          <a:xfrm>
            <a:off x="7438299" y="1362910"/>
            <a:ext cx="3543300" cy="4310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125DEE-55CC-D680-CD3A-9907C5110CB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2172909"/>
            <a:ext cx="6600099" cy="400881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4466AF-9678-9387-E67C-90CF9BE1DA3B}"/>
              </a:ext>
            </a:extLst>
          </p:cNvPr>
          <p:cNvSpPr/>
          <p:nvPr userDrawn="1"/>
        </p:nvSpPr>
        <p:spPr>
          <a:xfrm>
            <a:off x="0" y="4245118"/>
            <a:ext cx="4657725" cy="12951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35706BD-C2E1-17F7-3BBD-F576D8D7D9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78076"/>
            <a:ext cx="10401300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FBABF83-0D9A-6398-C369-5E6FBD44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5BFF934-730F-4BEA-5B24-FB6E7EA6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988EA60-0F4A-5DAE-0387-D98FD513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CC95C2-A485-B83A-353F-CD9491C6E606}"/>
              </a:ext>
            </a:extLst>
          </p:cNvPr>
          <p:cNvSpPr/>
          <p:nvPr userDrawn="1"/>
        </p:nvSpPr>
        <p:spPr>
          <a:xfrm>
            <a:off x="11742549" y="6470542"/>
            <a:ext cx="449451" cy="387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016F6-DF4E-CC8C-4D89-400F0DAA057E}"/>
              </a:ext>
            </a:extLst>
          </p:cNvPr>
          <p:cNvSpPr/>
          <p:nvPr userDrawn="1"/>
        </p:nvSpPr>
        <p:spPr>
          <a:xfrm>
            <a:off x="2522409" y="0"/>
            <a:ext cx="1824039" cy="10254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FB0F9-7BE9-2C02-31BC-907DEF9976DA}"/>
              </a:ext>
            </a:extLst>
          </p:cNvPr>
          <p:cNvSpPr/>
          <p:nvPr userDrawn="1"/>
        </p:nvSpPr>
        <p:spPr>
          <a:xfrm>
            <a:off x="11353800" y="821094"/>
            <a:ext cx="838200" cy="3003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10D938-E50A-80FD-D212-3BF9679EB09C}"/>
              </a:ext>
            </a:extLst>
          </p:cNvPr>
          <p:cNvSpPr/>
          <p:nvPr userDrawn="1"/>
        </p:nvSpPr>
        <p:spPr>
          <a:xfrm>
            <a:off x="9448800" y="4061770"/>
            <a:ext cx="2743200" cy="1560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B3D7F3-C157-8865-6EE3-DB2290B1B0B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38200" y="2494515"/>
            <a:ext cx="10401300" cy="368721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FDCF7-D5EC-E7F3-E6AC-D1FF8D1AC39B}"/>
              </a:ext>
            </a:extLst>
          </p:cNvPr>
          <p:cNvSpPr/>
          <p:nvPr userDrawn="1"/>
        </p:nvSpPr>
        <p:spPr>
          <a:xfrm>
            <a:off x="0" y="4864576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4F03FC-BC18-3792-5C1B-CCBAFBC9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3632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BB6A0B5-ECD4-EA5A-8A99-47AD1744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3E87034-6B57-3760-7DD7-1A7F6AD1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D162A9B-C2A3-9594-373F-0442EEC8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E09CE-4396-66E7-0C56-76BF6436666A}"/>
              </a:ext>
            </a:extLst>
          </p:cNvPr>
          <p:cNvSpPr/>
          <p:nvPr userDrawn="1"/>
        </p:nvSpPr>
        <p:spPr>
          <a:xfrm>
            <a:off x="11353800" y="821094"/>
            <a:ext cx="838200" cy="3003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AEB79-F309-2E51-DF3B-7031EFE314B6}"/>
              </a:ext>
            </a:extLst>
          </p:cNvPr>
          <p:cNvSpPr/>
          <p:nvPr userDrawn="1"/>
        </p:nvSpPr>
        <p:spPr>
          <a:xfrm>
            <a:off x="9448800" y="4061770"/>
            <a:ext cx="2743200" cy="1560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5CD5A7-8E42-74A6-C1F5-07855A608D4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1" y="1825625"/>
            <a:ext cx="10363200" cy="4356100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895335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504920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2114504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724089" indent="-285750">
              <a:lnSpc>
                <a:spcPct val="150000"/>
              </a:lnSpc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762D0C-57D6-AC4B-C18F-F48547DB258A}"/>
              </a:ext>
            </a:extLst>
          </p:cNvPr>
          <p:cNvSpPr/>
          <p:nvPr userDrawn="1"/>
        </p:nvSpPr>
        <p:spPr>
          <a:xfrm>
            <a:off x="183398" y="174357"/>
            <a:ext cx="11825205" cy="650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3313FB-D1A6-A923-64AC-6779F6E853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490" y="690466"/>
            <a:ext cx="10972800" cy="1879147"/>
          </a:xfrm>
        </p:spPr>
        <p:txBody>
          <a:bodyPr anchor="b">
            <a:noAutofit/>
          </a:bodyPr>
          <a:lstStyle>
            <a:lvl1pPr algn="ctr">
              <a:defRPr sz="48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BA0DF65-B9D1-0D2C-95FD-075CC424A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90" y="2668555"/>
            <a:ext cx="10972800" cy="34989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9DBB0D-9E9A-B020-C0AD-F8B026837825}"/>
              </a:ext>
            </a:extLst>
          </p:cNvPr>
          <p:cNvSpPr/>
          <p:nvPr userDrawn="1"/>
        </p:nvSpPr>
        <p:spPr>
          <a:xfrm>
            <a:off x="0" y="0"/>
            <a:ext cx="385907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B5A5F1-B340-0590-1160-6DDFC02244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7432" y="2065194"/>
            <a:ext cx="6146368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3327F8-F499-D264-3F44-6C312B84D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432" y="3558620"/>
            <a:ext cx="6146368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91DF8FB-89D4-E738-6109-2D9A08B1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swald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F9B29EC-8411-57BC-4D9D-7F0C2C91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3DA7BB-3C09-4D18-0059-7AFD383D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1ABA8-A286-CA05-08C5-D5F697E1543C}"/>
              </a:ext>
            </a:extLst>
          </p:cNvPr>
          <p:cNvSpPr/>
          <p:nvPr userDrawn="1"/>
        </p:nvSpPr>
        <p:spPr>
          <a:xfrm>
            <a:off x="11499743" y="5595185"/>
            <a:ext cx="692258" cy="12507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9B7FEE-881D-7097-564A-EC13377A15AF}"/>
              </a:ext>
            </a:extLst>
          </p:cNvPr>
          <p:cNvSpPr/>
          <p:nvPr userDrawn="1"/>
        </p:nvSpPr>
        <p:spPr>
          <a:xfrm>
            <a:off x="0" y="6458433"/>
            <a:ext cx="449451" cy="387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599A16-F6B7-455B-7234-DC98A388FE4F}"/>
              </a:ext>
            </a:extLst>
          </p:cNvPr>
          <p:cNvSpPr/>
          <p:nvPr userDrawn="1"/>
        </p:nvSpPr>
        <p:spPr>
          <a:xfrm>
            <a:off x="1179196" y="1285171"/>
            <a:ext cx="3543300" cy="4310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A7E992-73E7-7085-72D6-12C91D0BF5E0}"/>
              </a:ext>
            </a:extLst>
          </p:cNvPr>
          <p:cNvSpPr/>
          <p:nvPr userDrawn="1"/>
        </p:nvSpPr>
        <p:spPr>
          <a:xfrm>
            <a:off x="0" y="553648"/>
            <a:ext cx="4657725" cy="75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F52EE3-56EA-4ACF-2C33-AD8D48EA07BE}"/>
              </a:ext>
            </a:extLst>
          </p:cNvPr>
          <p:cNvSpPr/>
          <p:nvPr userDrawn="1"/>
        </p:nvSpPr>
        <p:spPr>
          <a:xfrm>
            <a:off x="11353800" y="1363378"/>
            <a:ext cx="838200" cy="3003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9459E9-F446-D293-91DB-630827EF441A}"/>
              </a:ext>
            </a:extLst>
          </p:cNvPr>
          <p:cNvSpPr/>
          <p:nvPr userDrawn="1"/>
        </p:nvSpPr>
        <p:spPr>
          <a:xfrm>
            <a:off x="0" y="5593946"/>
            <a:ext cx="1824039" cy="331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5389AF-E935-A8A6-DB50-38051DAF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257E428-C4D2-9D70-202B-7D13C3D7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6C1249-A922-2498-EF81-3EEBCAC4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A1F45E2-C9C7-A880-DB78-DEB4BB51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E8800C9-782B-B6BC-02D3-6B0ABF9DED9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10517401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accent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39FC397-7AC9-F7FD-8A78-C0A106AC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D41DB9B-FABD-8AE5-15F7-067607A7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A90613F-1900-6C5F-A21F-422B9EFF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749FF78-C66E-7894-BE3B-F279F3D5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3AC9AE-04EC-23AF-16E9-3FF21734EB36}"/>
              </a:ext>
            </a:extLst>
          </p:cNvPr>
          <p:cNvSpPr/>
          <p:nvPr userDrawn="1"/>
        </p:nvSpPr>
        <p:spPr>
          <a:xfrm>
            <a:off x="11499743" y="5595185"/>
            <a:ext cx="692258" cy="12507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790EE-E2EC-5148-0D9E-3F7DD6F20884}"/>
              </a:ext>
            </a:extLst>
          </p:cNvPr>
          <p:cNvSpPr/>
          <p:nvPr userDrawn="1"/>
        </p:nvSpPr>
        <p:spPr>
          <a:xfrm>
            <a:off x="0" y="5593946"/>
            <a:ext cx="1824039" cy="3317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DF5715-B01C-64D4-1FEF-CD4FEAC7E8D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10517401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88DFBC-9786-7C9F-3319-312735449E3C}"/>
              </a:ext>
            </a:extLst>
          </p:cNvPr>
          <p:cNvSpPr/>
          <p:nvPr userDrawn="1"/>
        </p:nvSpPr>
        <p:spPr>
          <a:xfrm>
            <a:off x="0" y="365125"/>
            <a:ext cx="4657725" cy="9457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2826F4D8-9D4B-5465-4E3C-C2578E5B8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D99AECD-B5A6-2414-19F1-3BD7B8BC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39829927-1B5C-2A63-55B2-6B47DADC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F74724-06D0-24DC-6E91-A00E10FC229B}"/>
              </a:ext>
            </a:extLst>
          </p:cNvPr>
          <p:cNvSpPr/>
          <p:nvPr userDrawn="1"/>
        </p:nvSpPr>
        <p:spPr>
          <a:xfrm>
            <a:off x="1" y="2557220"/>
            <a:ext cx="838200" cy="30645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3CB3C-194C-EBA5-5C9F-FDE4C1474A9B}"/>
              </a:ext>
            </a:extLst>
          </p:cNvPr>
          <p:cNvSpPr/>
          <p:nvPr userDrawn="1"/>
        </p:nvSpPr>
        <p:spPr>
          <a:xfrm>
            <a:off x="11499743" y="5595185"/>
            <a:ext cx="692258" cy="1250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7A4DEED8-C6E8-F11F-5064-A4706E4A02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3200400" cy="4351338"/>
          </a:xfrm>
          <a:solidFill>
            <a:schemeClr val="accent1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CD7AE-A2B9-3AA1-6324-F958D2A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DD93A7-B2F4-DDA6-956A-7FDF0F3B625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1998" y="1825625"/>
            <a:ext cx="7131801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41102D-19FA-AE0E-8414-4AA19D3E8B38}"/>
              </a:ext>
            </a:extLst>
          </p:cNvPr>
          <p:cNvSpPr/>
          <p:nvPr userDrawn="1"/>
        </p:nvSpPr>
        <p:spPr>
          <a:xfrm>
            <a:off x="0" y="2448732"/>
            <a:ext cx="4571999" cy="4425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A847D-E266-52EE-D479-98B629D0D582}"/>
              </a:ext>
            </a:extLst>
          </p:cNvPr>
          <p:cNvSpPr/>
          <p:nvPr userDrawn="1"/>
        </p:nvSpPr>
        <p:spPr>
          <a:xfrm>
            <a:off x="183398" y="174357"/>
            <a:ext cx="11825205" cy="6509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EE100-A950-0675-AB21-E7BE84447327}"/>
              </a:ext>
            </a:extLst>
          </p:cNvPr>
          <p:cNvSpPr/>
          <p:nvPr userDrawn="1"/>
        </p:nvSpPr>
        <p:spPr>
          <a:xfrm>
            <a:off x="9448800" y="4061770"/>
            <a:ext cx="2743200" cy="1560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6BC7D28-07C3-4175-6E52-B7A4433B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04F85528-7667-1E46-8111-8E661B15A7D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B11E8E2-385A-D21E-A043-BBA1B3A0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E272003D-5832-7416-6882-2C7CA9F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30146-1E36-A5AA-E669-5CD5B884C865}"/>
              </a:ext>
            </a:extLst>
          </p:cNvPr>
          <p:cNvSpPr/>
          <p:nvPr userDrawn="1"/>
        </p:nvSpPr>
        <p:spPr>
          <a:xfrm>
            <a:off x="11353800" y="821094"/>
            <a:ext cx="838200" cy="3003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FDA9F0EE-AA97-4E41-F348-4A8D9AED87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825625"/>
            <a:ext cx="3200400" cy="4351338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EB0B7-FC2A-10C2-C702-5DD667D1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92A1-8117-9EA1-8BDE-1D3260A06DC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1998" y="1825625"/>
            <a:ext cx="7131801" cy="43561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tx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6B8A080-FDD9-4E1F-6145-2D694C4D8813}"/>
              </a:ext>
            </a:extLst>
          </p:cNvPr>
          <p:cNvSpPr/>
          <p:nvPr userDrawn="1"/>
        </p:nvSpPr>
        <p:spPr>
          <a:xfrm>
            <a:off x="8332922" y="0"/>
            <a:ext cx="385907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274AB4-C42B-3D32-579B-44C9FE7FD3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65194"/>
            <a:ext cx="6280284" cy="136380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84328A-33CE-C52F-651C-E8860D976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558620"/>
            <a:ext cx="6280284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Oswal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7F253CA-13B0-F5D2-0C01-4A459C6E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AB346B4-E158-7262-CFB5-9AFA7B0D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CFD98F3-43AC-484E-AA14-EBBBC40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831216-FEC6-3F4B-D622-E075D1229B69}"/>
              </a:ext>
            </a:extLst>
          </p:cNvPr>
          <p:cNvSpPr/>
          <p:nvPr userDrawn="1"/>
        </p:nvSpPr>
        <p:spPr>
          <a:xfrm>
            <a:off x="11742549" y="6470542"/>
            <a:ext cx="449451" cy="3874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465AE-6FEF-EE85-3ABF-BB4963ADCC42}"/>
              </a:ext>
            </a:extLst>
          </p:cNvPr>
          <p:cNvSpPr/>
          <p:nvPr userDrawn="1"/>
        </p:nvSpPr>
        <p:spPr>
          <a:xfrm>
            <a:off x="7438299" y="1362910"/>
            <a:ext cx="3543300" cy="43100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69D09-5D6C-0DAA-99A3-78D3377C3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700C-6483-DE81-39ED-BDDCF5703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EBE6-C336-623E-B0B5-B0DDBC22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swald" pitchFamily="2" charset="77"/>
              </a:defRPr>
            </a:lvl1pPr>
          </a:lstStyle>
          <a:p>
            <a:fld id="{92A6C7AB-A877-C342-9CE7-90563939BD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62" r:id="rId6"/>
    <p:sldLayoutId id="2147483652" r:id="rId7"/>
    <p:sldLayoutId id="2147483664" r:id="rId8"/>
    <p:sldLayoutId id="2147483665" r:id="rId9"/>
    <p:sldLayoutId id="2147483663" r:id="rId10"/>
    <p:sldLayoutId id="2147483667" r:id="rId11"/>
    <p:sldLayoutId id="2147483666" r:id="rId12"/>
    <p:sldLayoutId id="2147483654" r:id="rId13"/>
    <p:sldLayoutId id="2147483653" r:id="rId14"/>
    <p:sldLayoutId id="2147483655" r:id="rId15"/>
    <p:sldLayoutId id="2147483668" r:id="rId16"/>
    <p:sldLayoutId id="21474836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swald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2B1B-4621-912E-AD9D-0F30D645E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579E3-03C0-7344-9D9B-0495E4372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F4F4-3407-12D4-47B5-13225E3F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D3128ED-3E05-723E-2B8B-C4FD991728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E171-ACF4-704D-B077-861B21E78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1CCEB50-44A0-A386-0F7F-F4B57E6A103A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A8BE73-1132-394F-6143-E87F32E63F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23F4C70-5452-34A1-670C-36F34025B454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6EE959-DB0A-FC40-1EF5-01AA7BA2387B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1A67BE7-E7D3-BC5A-26B4-2A9B9F74A13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F0C817C-C9E8-9F37-25C2-928B60D9AF70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9925D66-7374-2888-EA33-709C690C91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1F6F423-51C5-5F1D-6CEF-3E2FBE32BD41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4E977E6-45BD-0C93-E861-AF82A093773B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9498287-5812-79EF-D1F6-C9F0C75E083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6C06-62C8-BC69-300A-39B50D7A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7B4143C-B073-423F-1344-FCC443A7CE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6E42-6193-3D5B-207D-F49F649CA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3991AA1-6998-41A4-61AF-432E01A4FEAF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9BF3AFF-D642-D16F-8F1B-E7680C09F0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B49161A-5D70-5C78-1B76-475B447A4E80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D4677FD-4DFF-A0DE-7608-69078113A478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6BCF41E-2F92-D4A5-F7F0-B08BAEBD0DB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C35E0C2-5D01-B224-6A3A-94769711C82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A38F0D2-D2F6-3BEC-E4CB-52F826D21A67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07ACC1F-60A5-6146-713D-7350C3966D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89E64D29-D312-4727-2A55-47F4E530002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30A45B90-44B8-4957-213D-CC37F2886CF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A425A284-AE04-E8F7-8704-F3E3DF9BEB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EC73ED-922E-B650-26BB-563FF4EE44D9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710972A-438B-EC3D-761D-ABD238129816}"/>
              </a:ext>
            </a:extLst>
          </p:cNvPr>
          <p:cNvSpPr>
            <a:spLocks noGrp="1"/>
          </p:cNvSpPr>
          <p:nvPr>
            <p:ph type="body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0D2F3550-9D89-C229-DF0C-6824DE67E9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E229CA7-28D8-4E8B-1606-E732563B2CC5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5B80127-7098-DA2C-132D-5DC8D3FA5C55}"/>
              </a:ext>
            </a:extLst>
          </p:cNvPr>
          <p:cNvSpPr>
            <a:spLocks noGrp="1"/>
          </p:cNvSpPr>
          <p:nvPr>
            <p:ph type="body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2C9E8AAE-5DA2-2042-38A7-9AE00BD80E0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49FC6DCB-6CEE-A0C5-7CFD-F485B5CA388D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A482A25-E08B-B1F7-3932-C64F712609AC}"/>
              </a:ext>
            </a:extLst>
          </p:cNvPr>
          <p:cNvSpPr>
            <a:spLocks noGrp="1"/>
          </p:cNvSpPr>
          <p:nvPr>
            <p:ph type="body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A520F30-DD38-0360-C833-4E56DDB9A76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A5C0721D-C3DC-E81E-4711-B37F9945CEF1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5D43B24-52B0-3C42-B780-9C026713A2ED}"/>
              </a:ext>
            </a:extLst>
          </p:cNvPr>
          <p:cNvSpPr>
            <a:spLocks noGrp="1"/>
          </p:cNvSpPr>
          <p:nvPr>
            <p:ph type="body" idx="3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C5822385-C273-5ACD-443B-78BB230D0FB4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3DE8D-D738-B29D-C2DA-6ACE3FFC5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F951-66B7-FFC5-15C0-BC792FE4C0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5E3B49-68C1-0802-AA78-69D1C82BBD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87BBB78-B9CC-BEBF-373A-AB70874423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CC71286-D530-7830-EC4A-BF1A968BCF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FE29CF-1887-A7D7-9046-E64300FA3A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A77FFB7-837A-3A44-7DF0-B28802DF96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F975E9D-4295-6FAD-936C-FF1BC14AFE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03DD67F-A413-9775-D863-1E8D97D48E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02547-E640-64A4-910E-D1790ECE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4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00981-FF0D-4AA8-8D81-8C32CEE1C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BACA14-B25D-FD88-6815-A903541584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4615D0-0A5E-7D52-691B-8630C4B54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AAB4A5-6124-6888-B817-1177C48670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2C919-252F-1CAD-9B63-76229F52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BB762-7168-C156-AB2A-75FE39FCF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E8D403-260A-99AD-8291-6E08019519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800FB1-0EA1-A1BD-A301-FC1FB370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EBD7443-B534-0F9A-F643-1DFFE05280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AACD586-FE47-B018-F56D-7BFAC05F6F9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F43FBA5-392F-FCE4-2224-794E15880AF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11737-EC9B-28CA-FB79-C3E1D50E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7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51CC5-9164-D741-97E1-962DF1A0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C49F3C-8D66-2379-1B62-33514B45FCE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34059-BDD6-22F3-F5B7-3503CA12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0418F7-6EEF-BF34-1B0E-81EF114FD21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1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3F99-CB8E-49B9-8C80-8593CB1A8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1C96-B9EE-DD26-E5AD-90034B8BC40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5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97E5-3AFF-A0D7-7B1B-8FDBFFE6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618B5-4350-5046-A998-AC4D935D7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5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C5E-9A65-7FD0-28C3-1BE2F284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22899-9C0A-70BE-C56B-FE74298D7D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232D-19AA-D903-3387-B7738328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5648-A8E1-CB9E-6CF4-04F9BFDBFEE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F2A8F-7928-891F-1942-E816B46057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3EA46-DE43-97C3-599C-78EF63E8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6A7D91-17FD-E53C-EB3B-CA4D0EF59A0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5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BA6025-5AD6-DFF7-B3EA-1838C6105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23CEF-67D8-0A72-4FBF-2BD84C52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CC9AB6-9037-B16C-CC61-BD88B4173B3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EA79-DCD0-144D-7B77-604A125D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47F8-8E4A-6101-F6AB-69D806BB6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7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1F0D-58D8-E8BC-6D51-9B0A432F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1F71-4AC9-D99C-8074-2FCCC61FA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C6D6"/>
      </a:accent1>
      <a:accent2>
        <a:srgbClr val="967DAC"/>
      </a:accent2>
      <a:accent3>
        <a:srgbClr val="C79DD0"/>
      </a:accent3>
      <a:accent4>
        <a:srgbClr val="447994"/>
      </a:accent4>
      <a:accent5>
        <a:srgbClr val="64577E"/>
      </a:accent5>
      <a:accent6>
        <a:srgbClr val="FEF9F8"/>
      </a:accent6>
      <a:hlink>
        <a:srgbClr val="C79DD0"/>
      </a:hlink>
      <a:folHlink>
        <a:srgbClr val="954F72"/>
      </a:folHlink>
    </a:clrScheme>
    <a:fontScheme name="Custom 25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</Words>
  <Application>Microsoft Office PowerPoint</Application>
  <PresentationFormat>Widescreen</PresentationFormat>
  <Paragraphs>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Oswald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Yasin Arafat</dc:creator>
  <cp:lastModifiedBy>Powered Template</cp:lastModifiedBy>
  <cp:revision>63</cp:revision>
  <dcterms:created xsi:type="dcterms:W3CDTF">2024-05-23T06:52:39Z</dcterms:created>
  <dcterms:modified xsi:type="dcterms:W3CDTF">2025-10-01T18:18:52Z</dcterms:modified>
</cp:coreProperties>
</file>