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60" r:id="rId5"/>
    <p:sldId id="261" r:id="rId6"/>
    <p:sldId id="262" r:id="rId7"/>
    <p:sldId id="263" r:id="rId8"/>
    <p:sldId id="259" r:id="rId9"/>
    <p:sldId id="277" r:id="rId10"/>
    <p:sldId id="264" r:id="rId11"/>
    <p:sldId id="267" r:id="rId12"/>
    <p:sldId id="274" r:id="rId13"/>
    <p:sldId id="275" r:id="rId14"/>
    <p:sldId id="276"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81" autoAdjust="0"/>
    <p:restoredTop sz="89225" autoAdjust="0"/>
  </p:normalViewPr>
  <p:slideViewPr>
    <p:cSldViewPr snapToGrid="0">
      <p:cViewPr varScale="1">
        <p:scale>
          <a:sx n="94" d="100"/>
          <a:sy n="94" d="100"/>
        </p:scale>
        <p:origin x="124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45D65-A921-BD45-A74E-FDD6A94C7828}"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DA7C62-858D-9C4B-9AE8-88FCCBB43389}" type="slidenum">
              <a:rPr lang="en-US" smtClean="0"/>
              <a:t>‹N°›</a:t>
            </a:fld>
            <a:endParaRPr lang="en-US"/>
          </a:p>
        </p:txBody>
      </p:sp>
    </p:spTree>
    <p:extLst>
      <p:ext uri="{BB962C8B-B14F-4D97-AF65-F5344CB8AC3E}">
        <p14:creationId xmlns:p14="http://schemas.microsoft.com/office/powerpoint/2010/main" val="194717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DA7C62-858D-9C4B-9AE8-88FCCBB43389}" type="slidenum">
              <a:rPr lang="en-US" smtClean="0"/>
              <a:t>1</a:t>
            </a:fld>
            <a:endParaRPr lang="en-US"/>
          </a:p>
        </p:txBody>
      </p:sp>
    </p:spTree>
    <p:extLst>
      <p:ext uri="{BB962C8B-B14F-4D97-AF65-F5344CB8AC3E}">
        <p14:creationId xmlns:p14="http://schemas.microsoft.com/office/powerpoint/2010/main" val="293094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kumimoji="0" lang="fr-FR" altLang="fr-FR" sz="2800" b="0" i="0" u="none" strike="noStrike" cap="none" normalizeH="0" baseline="0" dirty="0">
                <a:ln>
                  <a:noFill/>
                </a:ln>
                <a:solidFill>
                  <a:schemeClr val="tx1"/>
                </a:solidFill>
                <a:effectLst/>
                <a:latin typeface="Arial" panose="020B0604020202020204" pitchFamily="34" charset="0"/>
              </a:rPr>
              <a:t>Dans </a:t>
            </a:r>
            <a:r>
              <a:rPr kumimoji="0" lang="fr-FR" altLang="fr-FR" sz="1200" b="0" i="0" u="none" strike="noStrike" cap="none" normalizeH="0" baseline="0" dirty="0" err="1">
                <a:ln>
                  <a:noFill/>
                </a:ln>
                <a:solidFill>
                  <a:schemeClr val="tx1"/>
                </a:solidFill>
                <a:effectLst/>
                <a:latin typeface="Arial Unicode MS"/>
              </a:rPr>
              <a:t>AuthController</a:t>
            </a:r>
            <a:r>
              <a:rPr kumimoji="0" lang="fr-FR" altLang="fr-FR" sz="1200" b="0" i="0" u="none" strike="noStrike" cap="none" normalizeH="0" baseline="0" dirty="0">
                <a:ln>
                  <a:noFill/>
                </a:ln>
                <a:solidFill>
                  <a:schemeClr val="tx1"/>
                </a:solidFill>
                <a:effectLst/>
                <a:latin typeface="Arial Unicode MS"/>
              </a:rPr>
              <a:t>::login()</a:t>
            </a:r>
            <a:r>
              <a:rPr kumimoji="0" lang="fr-FR" altLang="fr-FR" sz="1050" b="0" i="0" u="none" strike="noStrike" cap="none" normalizeH="0" baseline="0" dirty="0">
                <a:ln>
                  <a:noFill/>
                </a:ln>
                <a:solidFill>
                  <a:schemeClr val="tx1"/>
                </a:solidFill>
                <a:effectLst/>
              </a:rPr>
              <a:t> </a:t>
            </a:r>
            <a:endParaRPr lang="fr-FR" dirty="0"/>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15</a:t>
            </a:fld>
            <a:endParaRPr lang="en-US"/>
          </a:p>
        </p:txBody>
      </p:sp>
    </p:spTree>
    <p:extLst>
      <p:ext uri="{BB962C8B-B14F-4D97-AF65-F5344CB8AC3E}">
        <p14:creationId xmlns:p14="http://schemas.microsoft.com/office/powerpoint/2010/main" val="19903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Ne pas oublier de remercier Claude, Chat GPT, Gemini Pro, </a:t>
            </a:r>
            <a:r>
              <a:rPr lang="fr-FR" dirty="0" err="1"/>
              <a:t>Grok</a:t>
            </a:r>
            <a:r>
              <a:rPr lang="fr-FR" dirty="0"/>
              <a:t> sans qui rien aurait été possible !</a:t>
            </a:r>
          </a:p>
        </p:txBody>
      </p:sp>
      <p:sp>
        <p:nvSpPr>
          <p:cNvPr id="4" name="Espace réservé du numéro de diapositive 3"/>
          <p:cNvSpPr>
            <a:spLocks noGrp="1"/>
          </p:cNvSpPr>
          <p:nvPr>
            <p:ph type="sldNum" sz="quarter" idx="5"/>
          </p:nvPr>
        </p:nvSpPr>
        <p:spPr/>
        <p:txBody>
          <a:bodyPr/>
          <a:lstStyle/>
          <a:p>
            <a:fld id="{1BDA7C62-858D-9C4B-9AE8-88FCCBB43389}" type="slidenum">
              <a:rPr lang="en-US" smtClean="0"/>
              <a:t>17</a:t>
            </a:fld>
            <a:endParaRPr lang="en-US"/>
          </a:p>
        </p:txBody>
      </p:sp>
    </p:spTree>
    <p:extLst>
      <p:ext uri="{BB962C8B-B14F-4D97-AF65-F5344CB8AC3E}">
        <p14:creationId xmlns:p14="http://schemas.microsoft.com/office/powerpoint/2010/main" val="3966536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C86359-615E-8EE0-2D48-C6CE23206312}"/>
              </a:ext>
            </a:extLst>
          </p:cNvPr>
          <p:cNvSpPr/>
          <p:nvPr userDrawn="1"/>
        </p:nvSpPr>
        <p:spPr>
          <a:xfrm>
            <a:off x="7534275" y="5508302"/>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Rectangle 7">
            <a:extLst>
              <a:ext uri="{FF2B5EF4-FFF2-40B4-BE49-F238E27FC236}">
                <a16:creationId xmlns:a16="http://schemas.microsoft.com/office/drawing/2014/main" id="{0FE0FC42-2758-ECBB-705B-AEF7EE1F236A}"/>
              </a:ext>
            </a:extLst>
          </p:cNvPr>
          <p:cNvSpPr/>
          <p:nvPr userDrawn="1"/>
        </p:nvSpPr>
        <p:spPr>
          <a:xfrm>
            <a:off x="1" y="1964205"/>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9" name="Rectangle 8">
            <a:extLst>
              <a:ext uri="{FF2B5EF4-FFF2-40B4-BE49-F238E27FC236}">
                <a16:creationId xmlns:a16="http://schemas.microsoft.com/office/drawing/2014/main" id="{F3EF49EA-0F28-B848-8B52-1BD55FD65902}"/>
              </a:ext>
            </a:extLst>
          </p:cNvPr>
          <p:cNvSpPr/>
          <p:nvPr userDrawn="1"/>
        </p:nvSpPr>
        <p:spPr>
          <a:xfrm>
            <a:off x="2933699" y="6535736"/>
            <a:ext cx="1824039" cy="3317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Rectangle 9">
            <a:extLst>
              <a:ext uri="{FF2B5EF4-FFF2-40B4-BE49-F238E27FC236}">
                <a16:creationId xmlns:a16="http://schemas.microsoft.com/office/drawing/2014/main" id="{19B4FA92-EFB8-B697-C94F-F5BD324F9F36}"/>
              </a:ext>
            </a:extLst>
          </p:cNvPr>
          <p:cNvSpPr/>
          <p:nvPr userDrawn="1"/>
        </p:nvSpPr>
        <p:spPr>
          <a:xfrm>
            <a:off x="-2" y="5307480"/>
            <a:ext cx="2743200" cy="156004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1" name="Title 1">
            <a:extLst>
              <a:ext uri="{FF2B5EF4-FFF2-40B4-BE49-F238E27FC236}">
                <a16:creationId xmlns:a16="http://schemas.microsoft.com/office/drawing/2014/main" id="{8F4128F0-EACC-944F-2FEA-129216BFFCE3}"/>
              </a:ext>
            </a:extLst>
          </p:cNvPr>
          <p:cNvSpPr>
            <a:spLocks noGrp="1"/>
          </p:cNvSpPr>
          <p:nvPr>
            <p:ph type="ctrTitle" hasCustomPrompt="1"/>
          </p:nvPr>
        </p:nvSpPr>
        <p:spPr>
          <a:xfrm>
            <a:off x="1520891" y="1600201"/>
            <a:ext cx="10049068" cy="1909762"/>
          </a:xfrm>
        </p:spPr>
        <p:txBody>
          <a:bodyPr anchor="b">
            <a:normAutofit/>
          </a:bodyPr>
          <a:lstStyle>
            <a:lvl1pPr algn="l">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12" name="Subtitle 2">
            <a:extLst>
              <a:ext uri="{FF2B5EF4-FFF2-40B4-BE49-F238E27FC236}">
                <a16:creationId xmlns:a16="http://schemas.microsoft.com/office/drawing/2014/main" id="{C023E3C6-59C0-4A19-739C-4E30F2A60ACA}"/>
              </a:ext>
            </a:extLst>
          </p:cNvPr>
          <p:cNvSpPr>
            <a:spLocks noGrp="1"/>
          </p:cNvSpPr>
          <p:nvPr>
            <p:ph type="subTitle" idx="1"/>
          </p:nvPr>
        </p:nvSpPr>
        <p:spPr>
          <a:xfrm>
            <a:off x="1520890" y="3602038"/>
            <a:ext cx="10049067" cy="1655762"/>
          </a:xfrm>
          <a:prstGeom prst="rect">
            <a:avLst/>
          </a:prstGeom>
        </p:spPr>
        <p:txBody>
          <a:bodyPr>
            <a:normAutofit/>
          </a:bodyPr>
          <a:lstStyle>
            <a:lvl1pPr marL="0" indent="0" algn="l">
              <a:buNone/>
              <a:defRPr sz="1600">
                <a:solidFill>
                  <a:schemeClr val="tx2"/>
                </a:solidFill>
                <a:latin typeface="Oswald"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3" name="Date Placeholder 3">
            <a:extLst>
              <a:ext uri="{FF2B5EF4-FFF2-40B4-BE49-F238E27FC236}">
                <a16:creationId xmlns:a16="http://schemas.microsoft.com/office/drawing/2014/main" id="{C954FE7F-5599-F587-5ADD-1B2060C356D1}"/>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4" name="Footer Placeholder 4">
            <a:extLst>
              <a:ext uri="{FF2B5EF4-FFF2-40B4-BE49-F238E27FC236}">
                <a16:creationId xmlns:a16="http://schemas.microsoft.com/office/drawing/2014/main" id="{B3D1A80F-688E-7B7D-901D-17120EF57B7C}"/>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5" name="Slide Number Placeholder 5">
            <a:extLst>
              <a:ext uri="{FF2B5EF4-FFF2-40B4-BE49-F238E27FC236}">
                <a16:creationId xmlns:a16="http://schemas.microsoft.com/office/drawing/2014/main" id="{0938DBD4-2CFA-6ED8-51FE-5266F0D354FF}"/>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6" name="Rectangle 15">
            <a:extLst>
              <a:ext uri="{FF2B5EF4-FFF2-40B4-BE49-F238E27FC236}">
                <a16:creationId xmlns:a16="http://schemas.microsoft.com/office/drawing/2014/main" id="{B5501B90-F746-4D03-FA9C-9C7246810992}"/>
              </a:ext>
            </a:extLst>
          </p:cNvPr>
          <p:cNvSpPr/>
          <p:nvPr userDrawn="1"/>
        </p:nvSpPr>
        <p:spPr>
          <a:xfrm>
            <a:off x="8748716" y="265947"/>
            <a:ext cx="3443284" cy="94839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6367599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Slide 4 Peop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E008119-44D0-E801-DD16-67261A2A39AB}"/>
              </a:ext>
            </a:extLst>
          </p:cNvPr>
          <p:cNvSpPr/>
          <p:nvPr userDrawn="1"/>
        </p:nvSpPr>
        <p:spPr>
          <a:xfrm>
            <a:off x="0" y="863380"/>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4" name="Rectangle 3">
            <a:extLst>
              <a:ext uri="{FF2B5EF4-FFF2-40B4-BE49-F238E27FC236}">
                <a16:creationId xmlns:a16="http://schemas.microsoft.com/office/drawing/2014/main" id="{576120E8-5EAD-1725-6F27-CFA837E1B696}"/>
              </a:ext>
            </a:extLst>
          </p:cNvPr>
          <p:cNvSpPr/>
          <p:nvPr userDrawn="1"/>
        </p:nvSpPr>
        <p:spPr>
          <a:xfrm>
            <a:off x="9448800" y="5941453"/>
            <a:ext cx="2743200" cy="94611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980C743C-971C-95F5-E0D1-FB347A31070A}"/>
              </a:ext>
            </a:extLst>
          </p:cNvPr>
          <p:cNvSpPr>
            <a:spLocks noGrp="1"/>
          </p:cNvSpPr>
          <p:nvPr>
            <p:ph type="title"/>
          </p:nvPr>
        </p:nvSpPr>
        <p:spPr>
          <a:xfrm>
            <a:off x="838200" y="831273"/>
            <a:ext cx="10515600" cy="859415"/>
          </a:xfrm>
        </p:spPr>
        <p:txBody>
          <a:bodyPr>
            <a:normAutofit/>
          </a:bodyPr>
          <a:lstStyle>
            <a:lvl1pPr algn="ctr">
              <a:defRPr sz="3600">
                <a:solidFill>
                  <a:schemeClr val="tx2"/>
                </a:solidFill>
                <a:latin typeface="Oswald" pitchFamily="2" charset="77"/>
              </a:defRPr>
            </a:lvl1pPr>
          </a:lstStyle>
          <a:p>
            <a:r>
              <a:rPr lang="en-US" dirty="0"/>
              <a:t>Click to edit Master title style</a:t>
            </a:r>
          </a:p>
        </p:txBody>
      </p:sp>
      <p:sp>
        <p:nvSpPr>
          <p:cNvPr id="9" name="Date Placeholder 4">
            <a:extLst>
              <a:ext uri="{FF2B5EF4-FFF2-40B4-BE49-F238E27FC236}">
                <a16:creationId xmlns:a16="http://schemas.microsoft.com/office/drawing/2014/main" id="{5EAFC40C-ECF2-76CE-4124-405FBECE9662}"/>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10" name="Footer Placeholder 5">
            <a:extLst>
              <a:ext uri="{FF2B5EF4-FFF2-40B4-BE49-F238E27FC236}">
                <a16:creationId xmlns:a16="http://schemas.microsoft.com/office/drawing/2014/main" id="{BD235328-ABDC-1E22-A339-941821F8A5BD}"/>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1" name="Slide Number Placeholder 6">
            <a:extLst>
              <a:ext uri="{FF2B5EF4-FFF2-40B4-BE49-F238E27FC236}">
                <a16:creationId xmlns:a16="http://schemas.microsoft.com/office/drawing/2014/main" id="{DA1D9A72-54F2-AC7F-0D66-2837BF206F3E}"/>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2" name="Picture Placeholder 10">
            <a:extLst>
              <a:ext uri="{FF2B5EF4-FFF2-40B4-BE49-F238E27FC236}">
                <a16:creationId xmlns:a16="http://schemas.microsoft.com/office/drawing/2014/main" id="{8BF72D4E-2FE3-38DA-B392-9B6113D57D68}"/>
              </a:ext>
            </a:extLst>
          </p:cNvPr>
          <p:cNvSpPr>
            <a:spLocks noGrp="1"/>
          </p:cNvSpPr>
          <p:nvPr>
            <p:ph type="pic" sz="quarter" idx="14"/>
          </p:nvPr>
        </p:nvSpPr>
        <p:spPr>
          <a:xfrm>
            <a:off x="1464666" y="2555627"/>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dirty="0"/>
              <a:t>Click icon to add picture</a:t>
            </a:r>
          </a:p>
        </p:txBody>
      </p:sp>
      <p:sp>
        <p:nvSpPr>
          <p:cNvPr id="13" name="Text Placeholder 2">
            <a:extLst>
              <a:ext uri="{FF2B5EF4-FFF2-40B4-BE49-F238E27FC236}">
                <a16:creationId xmlns:a16="http://schemas.microsoft.com/office/drawing/2014/main" id="{B02CFEC3-00BF-521F-F029-476070DC64EB}"/>
              </a:ext>
            </a:extLst>
          </p:cNvPr>
          <p:cNvSpPr>
            <a:spLocks noGrp="1"/>
          </p:cNvSpPr>
          <p:nvPr>
            <p:ph type="body" idx="1"/>
          </p:nvPr>
        </p:nvSpPr>
        <p:spPr>
          <a:xfrm>
            <a:off x="1228568" y="4754077"/>
            <a:ext cx="2317707"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4" name="Text Placeholder 2">
            <a:extLst>
              <a:ext uri="{FF2B5EF4-FFF2-40B4-BE49-F238E27FC236}">
                <a16:creationId xmlns:a16="http://schemas.microsoft.com/office/drawing/2014/main" id="{F224E824-4339-65B1-5C44-A6E689A251B4}"/>
              </a:ext>
            </a:extLst>
          </p:cNvPr>
          <p:cNvSpPr>
            <a:spLocks noGrp="1"/>
          </p:cNvSpPr>
          <p:nvPr>
            <p:ph type="body" idx="21"/>
          </p:nvPr>
        </p:nvSpPr>
        <p:spPr>
          <a:xfrm>
            <a:off x="1464666" y="5133667"/>
            <a:ext cx="1845511"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5" name="Picture Placeholder 10">
            <a:extLst>
              <a:ext uri="{FF2B5EF4-FFF2-40B4-BE49-F238E27FC236}">
                <a16:creationId xmlns:a16="http://schemas.microsoft.com/office/drawing/2014/main" id="{F05AF484-B411-D9F6-C375-B0F92DA4A877}"/>
              </a:ext>
            </a:extLst>
          </p:cNvPr>
          <p:cNvSpPr>
            <a:spLocks noGrp="1"/>
          </p:cNvSpPr>
          <p:nvPr>
            <p:ph type="pic" sz="quarter" idx="15"/>
          </p:nvPr>
        </p:nvSpPr>
        <p:spPr>
          <a:xfrm>
            <a:off x="3884758" y="2555627"/>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a:t>Click icon to add picture</a:t>
            </a:r>
            <a:endParaRPr lang="en-US" dirty="0"/>
          </a:p>
        </p:txBody>
      </p:sp>
      <p:sp>
        <p:nvSpPr>
          <p:cNvPr id="16" name="Text Placeholder 2">
            <a:extLst>
              <a:ext uri="{FF2B5EF4-FFF2-40B4-BE49-F238E27FC236}">
                <a16:creationId xmlns:a16="http://schemas.microsoft.com/office/drawing/2014/main" id="{69A768BB-5D6A-837D-0C20-2211D4F44C07}"/>
              </a:ext>
            </a:extLst>
          </p:cNvPr>
          <p:cNvSpPr>
            <a:spLocks noGrp="1"/>
          </p:cNvSpPr>
          <p:nvPr>
            <p:ph type="body" idx="18"/>
          </p:nvPr>
        </p:nvSpPr>
        <p:spPr>
          <a:xfrm>
            <a:off x="3644291" y="4754077"/>
            <a:ext cx="2330816"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7" name="Text Placeholder 2">
            <a:extLst>
              <a:ext uri="{FF2B5EF4-FFF2-40B4-BE49-F238E27FC236}">
                <a16:creationId xmlns:a16="http://schemas.microsoft.com/office/drawing/2014/main" id="{A8B35472-7056-7D20-A21A-D149BCBE7832}"/>
              </a:ext>
            </a:extLst>
          </p:cNvPr>
          <p:cNvSpPr>
            <a:spLocks noGrp="1"/>
          </p:cNvSpPr>
          <p:nvPr>
            <p:ph type="body" idx="22"/>
          </p:nvPr>
        </p:nvSpPr>
        <p:spPr>
          <a:xfrm>
            <a:off x="3881279" y="5148349"/>
            <a:ext cx="1855949"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19" name="Text Placeholder 2">
            <a:extLst>
              <a:ext uri="{FF2B5EF4-FFF2-40B4-BE49-F238E27FC236}">
                <a16:creationId xmlns:a16="http://schemas.microsoft.com/office/drawing/2014/main" id="{0E473240-7E8E-8BE6-9F33-0E4D05B5874F}"/>
              </a:ext>
            </a:extLst>
          </p:cNvPr>
          <p:cNvSpPr>
            <a:spLocks noGrp="1"/>
          </p:cNvSpPr>
          <p:nvPr>
            <p:ph type="body" idx="19"/>
          </p:nvPr>
        </p:nvSpPr>
        <p:spPr>
          <a:xfrm>
            <a:off x="6073123" y="4754077"/>
            <a:ext cx="2317707"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2" name="Text Placeholder 2">
            <a:extLst>
              <a:ext uri="{FF2B5EF4-FFF2-40B4-BE49-F238E27FC236}">
                <a16:creationId xmlns:a16="http://schemas.microsoft.com/office/drawing/2014/main" id="{6DE6D868-4C6B-DD3D-0B59-375BF96A24D4}"/>
              </a:ext>
            </a:extLst>
          </p:cNvPr>
          <p:cNvSpPr>
            <a:spLocks noGrp="1"/>
          </p:cNvSpPr>
          <p:nvPr>
            <p:ph type="body" idx="23"/>
          </p:nvPr>
        </p:nvSpPr>
        <p:spPr>
          <a:xfrm>
            <a:off x="6309221" y="5148349"/>
            <a:ext cx="1845511"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3" name="Picture Placeholder 10">
            <a:extLst>
              <a:ext uri="{FF2B5EF4-FFF2-40B4-BE49-F238E27FC236}">
                <a16:creationId xmlns:a16="http://schemas.microsoft.com/office/drawing/2014/main" id="{C5406C10-3ADA-38D2-7124-8C7ECF5EB383}"/>
              </a:ext>
            </a:extLst>
          </p:cNvPr>
          <p:cNvSpPr>
            <a:spLocks noGrp="1"/>
          </p:cNvSpPr>
          <p:nvPr>
            <p:ph type="pic" sz="quarter" idx="17"/>
          </p:nvPr>
        </p:nvSpPr>
        <p:spPr>
          <a:xfrm>
            <a:off x="6309221" y="2555627"/>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dirty="0"/>
              <a:t>Click icon to add picture</a:t>
            </a:r>
          </a:p>
        </p:txBody>
      </p:sp>
      <p:sp>
        <p:nvSpPr>
          <p:cNvPr id="34" name="Text Placeholder 2">
            <a:extLst>
              <a:ext uri="{FF2B5EF4-FFF2-40B4-BE49-F238E27FC236}">
                <a16:creationId xmlns:a16="http://schemas.microsoft.com/office/drawing/2014/main" id="{2889DC03-D0EA-0417-8D55-70248961FB7C}"/>
              </a:ext>
            </a:extLst>
          </p:cNvPr>
          <p:cNvSpPr>
            <a:spLocks noGrp="1"/>
          </p:cNvSpPr>
          <p:nvPr>
            <p:ph type="body" idx="20"/>
          </p:nvPr>
        </p:nvSpPr>
        <p:spPr>
          <a:xfrm>
            <a:off x="8488845" y="4754077"/>
            <a:ext cx="2317706" cy="343061"/>
          </a:xfrm>
        </p:spPr>
        <p:txBody>
          <a:bodyPr anchor="ctr">
            <a:noAutofit/>
          </a:bodyPr>
          <a:lstStyle>
            <a:lvl1pPr marL="0" indent="0" algn="ctr">
              <a:buNone/>
              <a:defRPr lang="en-US" sz="1400" b="1"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5" name="Text Placeholder 2">
            <a:extLst>
              <a:ext uri="{FF2B5EF4-FFF2-40B4-BE49-F238E27FC236}">
                <a16:creationId xmlns:a16="http://schemas.microsoft.com/office/drawing/2014/main" id="{B43A8D44-CDA9-E4D2-2485-9055E4C11241}"/>
              </a:ext>
            </a:extLst>
          </p:cNvPr>
          <p:cNvSpPr>
            <a:spLocks noGrp="1"/>
          </p:cNvSpPr>
          <p:nvPr>
            <p:ph type="body" idx="24"/>
          </p:nvPr>
        </p:nvSpPr>
        <p:spPr>
          <a:xfrm>
            <a:off x="8724943" y="5133667"/>
            <a:ext cx="1845510" cy="343061"/>
          </a:xfrm>
        </p:spPr>
        <p:txBody>
          <a:bodyPr anchor="t">
            <a:noAutofit/>
          </a:bodyPr>
          <a:lstStyle>
            <a:lvl1pPr marL="0" indent="0" algn="ctr">
              <a:buNone/>
              <a:defRPr lang="en-US" sz="12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6" name="Rectangle 35">
            <a:extLst>
              <a:ext uri="{FF2B5EF4-FFF2-40B4-BE49-F238E27FC236}">
                <a16:creationId xmlns:a16="http://schemas.microsoft.com/office/drawing/2014/main" id="{A7FDB756-A09C-F03C-CD7C-86B50AC03163}"/>
              </a:ext>
            </a:extLst>
          </p:cNvPr>
          <p:cNvSpPr/>
          <p:nvPr userDrawn="1"/>
        </p:nvSpPr>
        <p:spPr>
          <a:xfrm>
            <a:off x="11353800" y="821094"/>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 name="Picture Placeholder 10">
            <a:extLst>
              <a:ext uri="{FF2B5EF4-FFF2-40B4-BE49-F238E27FC236}">
                <a16:creationId xmlns:a16="http://schemas.microsoft.com/office/drawing/2014/main" id="{28CA3DD9-A929-1462-9649-A5583AF960FC}"/>
              </a:ext>
            </a:extLst>
          </p:cNvPr>
          <p:cNvSpPr>
            <a:spLocks noGrp="1"/>
          </p:cNvSpPr>
          <p:nvPr>
            <p:ph type="pic" sz="quarter" idx="25"/>
          </p:nvPr>
        </p:nvSpPr>
        <p:spPr>
          <a:xfrm>
            <a:off x="8724943" y="2543581"/>
            <a:ext cx="1845511" cy="1845511"/>
          </a:xfrm>
          <a:solidFill>
            <a:schemeClr val="bg1">
              <a:lumMod val="95000"/>
            </a:schemeClr>
          </a:solidFill>
          <a:ln w="44450">
            <a:solidFill>
              <a:schemeClr val="accent3"/>
            </a:solidFill>
          </a:ln>
        </p:spPr>
        <p:txBody>
          <a:bodyPr/>
          <a:lstStyle>
            <a:lvl1pPr>
              <a:defRPr>
                <a:solidFill>
                  <a:schemeClr val="tx2"/>
                </a:solidFill>
                <a:latin typeface="Oswald" pitchFamily="2" charset="77"/>
              </a:defRPr>
            </a:lvl1pPr>
          </a:lstStyle>
          <a:p>
            <a:r>
              <a:rPr lang="en-US" dirty="0"/>
              <a:t>Click icon to add picture</a:t>
            </a:r>
          </a:p>
        </p:txBody>
      </p:sp>
    </p:spTree>
    <p:extLst>
      <p:ext uri="{BB962C8B-B14F-4D97-AF65-F5344CB8AC3E}">
        <p14:creationId xmlns:p14="http://schemas.microsoft.com/office/powerpoint/2010/main" val="27446003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Slide 8 Peopl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24A256B-D46D-791D-FAAA-803444D1FFD6}"/>
              </a:ext>
            </a:extLst>
          </p:cNvPr>
          <p:cNvSpPr/>
          <p:nvPr userDrawn="1"/>
        </p:nvSpPr>
        <p:spPr>
          <a:xfrm>
            <a:off x="183398" y="174357"/>
            <a:ext cx="11825205" cy="6509287"/>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1" name="Title 1">
            <a:extLst>
              <a:ext uri="{FF2B5EF4-FFF2-40B4-BE49-F238E27FC236}">
                <a16:creationId xmlns:a16="http://schemas.microsoft.com/office/drawing/2014/main" id="{CCC42E18-01E3-3136-D4F6-FE53926B0A3A}"/>
              </a:ext>
            </a:extLst>
          </p:cNvPr>
          <p:cNvSpPr>
            <a:spLocks noGrp="1"/>
          </p:cNvSpPr>
          <p:nvPr>
            <p:ph type="title"/>
          </p:nvPr>
        </p:nvSpPr>
        <p:spPr>
          <a:xfrm>
            <a:off x="838200" y="831273"/>
            <a:ext cx="10515600" cy="859415"/>
          </a:xfrm>
        </p:spPr>
        <p:txBody>
          <a:bodyPr>
            <a:normAutofit/>
          </a:bodyPr>
          <a:lstStyle>
            <a:lvl1pPr algn="ctr">
              <a:defRPr sz="3600">
                <a:solidFill>
                  <a:schemeClr val="tx2"/>
                </a:solidFill>
                <a:latin typeface="Oswald" pitchFamily="2" charset="77"/>
              </a:defRPr>
            </a:lvl1pPr>
          </a:lstStyle>
          <a:p>
            <a:r>
              <a:rPr lang="en-US" dirty="0"/>
              <a:t>Click to edit Master title style</a:t>
            </a:r>
          </a:p>
        </p:txBody>
      </p:sp>
      <p:sp>
        <p:nvSpPr>
          <p:cNvPr id="22" name="Date Placeholder 4">
            <a:extLst>
              <a:ext uri="{FF2B5EF4-FFF2-40B4-BE49-F238E27FC236}">
                <a16:creationId xmlns:a16="http://schemas.microsoft.com/office/drawing/2014/main" id="{554A6630-68E1-34B5-ADFF-95E07A9280BF}"/>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23" name="Footer Placeholder 5">
            <a:extLst>
              <a:ext uri="{FF2B5EF4-FFF2-40B4-BE49-F238E27FC236}">
                <a16:creationId xmlns:a16="http://schemas.microsoft.com/office/drawing/2014/main" id="{6296F15E-843A-8673-5D6C-1AFF9E34D6C7}"/>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24" name="Slide Number Placeholder 6">
            <a:extLst>
              <a:ext uri="{FF2B5EF4-FFF2-40B4-BE49-F238E27FC236}">
                <a16:creationId xmlns:a16="http://schemas.microsoft.com/office/drawing/2014/main" id="{C2B97CD8-2228-C2B8-E11B-C756653933C6}"/>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25" name="Picture Placeholder 10">
            <a:extLst>
              <a:ext uri="{FF2B5EF4-FFF2-40B4-BE49-F238E27FC236}">
                <a16:creationId xmlns:a16="http://schemas.microsoft.com/office/drawing/2014/main" id="{A92228F6-0098-21CC-D751-FC41DC482B1B}"/>
              </a:ext>
            </a:extLst>
          </p:cNvPr>
          <p:cNvSpPr>
            <a:spLocks noGrp="1"/>
          </p:cNvSpPr>
          <p:nvPr>
            <p:ph type="pic" sz="quarter" idx="14"/>
          </p:nvPr>
        </p:nvSpPr>
        <p:spPr>
          <a:xfrm>
            <a:off x="1877176" y="2428875"/>
            <a:ext cx="1066800" cy="1066800"/>
          </a:xfrm>
          <a:solidFill>
            <a:schemeClr val="bg1">
              <a:lumMod val="95000"/>
            </a:schemeClr>
          </a:solidFill>
          <a:ln w="63500">
            <a:solidFill>
              <a:schemeClr val="accent2"/>
            </a:solidFill>
          </a:ln>
        </p:spPr>
        <p:txBody>
          <a:bodyPr>
            <a:normAutofit/>
          </a:bodyPr>
          <a:lstStyle>
            <a:lvl1pPr marL="0" indent="0" algn="l">
              <a:lnSpc>
                <a:spcPct val="100000"/>
              </a:lnSpc>
              <a:buFont typeface="Arial" panose="020B0604020202020204" pitchFamily="34" charset="0"/>
              <a:buNone/>
              <a:defRPr sz="900">
                <a:solidFill>
                  <a:schemeClr val="tx2"/>
                </a:solidFill>
                <a:latin typeface="Oswald" pitchFamily="2" charset="77"/>
              </a:defRPr>
            </a:lvl1pPr>
          </a:lstStyle>
          <a:p>
            <a:r>
              <a:rPr lang="en-US"/>
              <a:t>Click icon to add picture</a:t>
            </a:r>
            <a:endParaRPr lang="en-US" dirty="0"/>
          </a:p>
        </p:txBody>
      </p:sp>
      <p:sp>
        <p:nvSpPr>
          <p:cNvPr id="26" name="Text Placeholder 2">
            <a:extLst>
              <a:ext uri="{FF2B5EF4-FFF2-40B4-BE49-F238E27FC236}">
                <a16:creationId xmlns:a16="http://schemas.microsoft.com/office/drawing/2014/main" id="{5396D6D2-231F-68A6-761C-3169B12AD2CF}"/>
              </a:ext>
            </a:extLst>
          </p:cNvPr>
          <p:cNvSpPr>
            <a:spLocks noGrp="1"/>
          </p:cNvSpPr>
          <p:nvPr>
            <p:ph type="body" idx="1"/>
          </p:nvPr>
        </p:nvSpPr>
        <p:spPr>
          <a:xfrm>
            <a:off x="1500168" y="3654378"/>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7" name="Text Placeholder 2">
            <a:extLst>
              <a:ext uri="{FF2B5EF4-FFF2-40B4-BE49-F238E27FC236}">
                <a16:creationId xmlns:a16="http://schemas.microsoft.com/office/drawing/2014/main" id="{E5BE8DB3-9614-4596-784E-3918424CEFB1}"/>
              </a:ext>
            </a:extLst>
          </p:cNvPr>
          <p:cNvSpPr>
            <a:spLocks noGrp="1"/>
          </p:cNvSpPr>
          <p:nvPr>
            <p:ph type="body" idx="21"/>
          </p:nvPr>
        </p:nvSpPr>
        <p:spPr>
          <a:xfrm>
            <a:off x="1500168" y="3840743"/>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28" name="Picture Placeholder 10">
            <a:extLst>
              <a:ext uri="{FF2B5EF4-FFF2-40B4-BE49-F238E27FC236}">
                <a16:creationId xmlns:a16="http://schemas.microsoft.com/office/drawing/2014/main" id="{663B180C-0B23-C5D3-CDCE-5EEB88469AF9}"/>
              </a:ext>
            </a:extLst>
          </p:cNvPr>
          <p:cNvSpPr>
            <a:spLocks noGrp="1"/>
          </p:cNvSpPr>
          <p:nvPr>
            <p:ph type="pic" sz="quarter" idx="15"/>
          </p:nvPr>
        </p:nvSpPr>
        <p:spPr>
          <a:xfrm>
            <a:off x="4226270" y="2428875"/>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29" name="Text Placeholder 2">
            <a:extLst>
              <a:ext uri="{FF2B5EF4-FFF2-40B4-BE49-F238E27FC236}">
                <a16:creationId xmlns:a16="http://schemas.microsoft.com/office/drawing/2014/main" id="{3ADE4A52-639E-010D-DADE-A5D506AF8113}"/>
              </a:ext>
            </a:extLst>
          </p:cNvPr>
          <p:cNvSpPr>
            <a:spLocks noGrp="1"/>
          </p:cNvSpPr>
          <p:nvPr>
            <p:ph type="body" idx="18"/>
          </p:nvPr>
        </p:nvSpPr>
        <p:spPr>
          <a:xfrm>
            <a:off x="3849262" y="3654378"/>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0" name="Text Placeholder 2">
            <a:extLst>
              <a:ext uri="{FF2B5EF4-FFF2-40B4-BE49-F238E27FC236}">
                <a16:creationId xmlns:a16="http://schemas.microsoft.com/office/drawing/2014/main" id="{D4451D3B-B0AE-6595-7400-6AE98C30BEF2}"/>
              </a:ext>
            </a:extLst>
          </p:cNvPr>
          <p:cNvSpPr>
            <a:spLocks noGrp="1"/>
          </p:cNvSpPr>
          <p:nvPr>
            <p:ph type="body" idx="22"/>
          </p:nvPr>
        </p:nvSpPr>
        <p:spPr>
          <a:xfrm>
            <a:off x="3849262" y="3840743"/>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31" name="Picture Placeholder 10">
            <a:extLst>
              <a:ext uri="{FF2B5EF4-FFF2-40B4-BE49-F238E27FC236}">
                <a16:creationId xmlns:a16="http://schemas.microsoft.com/office/drawing/2014/main" id="{F9E39549-18D5-1A31-A662-396352C53A2B}"/>
              </a:ext>
            </a:extLst>
          </p:cNvPr>
          <p:cNvSpPr>
            <a:spLocks noGrp="1"/>
          </p:cNvSpPr>
          <p:nvPr>
            <p:ph type="pic" sz="quarter" idx="37"/>
          </p:nvPr>
        </p:nvSpPr>
        <p:spPr>
          <a:xfrm>
            <a:off x="6655584" y="2428875"/>
            <a:ext cx="1066800" cy="1066800"/>
          </a:xfrm>
          <a:solidFill>
            <a:schemeClr val="bg1">
              <a:lumMod val="95000"/>
            </a:schemeClr>
          </a:solidFill>
          <a:ln w="63500">
            <a:solidFill>
              <a:schemeClr val="accent2"/>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42" name="Text Placeholder 2">
            <a:extLst>
              <a:ext uri="{FF2B5EF4-FFF2-40B4-BE49-F238E27FC236}">
                <a16:creationId xmlns:a16="http://schemas.microsoft.com/office/drawing/2014/main" id="{B6691639-C48B-DBB9-7E24-B2DA024A6E02}"/>
              </a:ext>
            </a:extLst>
          </p:cNvPr>
          <p:cNvSpPr>
            <a:spLocks noGrp="1"/>
          </p:cNvSpPr>
          <p:nvPr>
            <p:ph type="body" idx="19"/>
          </p:nvPr>
        </p:nvSpPr>
        <p:spPr>
          <a:xfrm>
            <a:off x="6198355" y="3654378"/>
            <a:ext cx="2105135"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3" name="Text Placeholder 2">
            <a:extLst>
              <a:ext uri="{FF2B5EF4-FFF2-40B4-BE49-F238E27FC236}">
                <a16:creationId xmlns:a16="http://schemas.microsoft.com/office/drawing/2014/main" id="{5ECF8454-8749-B908-D350-3D98E775D8B6}"/>
              </a:ext>
            </a:extLst>
          </p:cNvPr>
          <p:cNvSpPr>
            <a:spLocks noGrp="1"/>
          </p:cNvSpPr>
          <p:nvPr>
            <p:ph type="body" idx="23"/>
          </p:nvPr>
        </p:nvSpPr>
        <p:spPr>
          <a:xfrm>
            <a:off x="6095999" y="3840743"/>
            <a:ext cx="2299855"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4" name="Picture Placeholder 10">
            <a:extLst>
              <a:ext uri="{FF2B5EF4-FFF2-40B4-BE49-F238E27FC236}">
                <a16:creationId xmlns:a16="http://schemas.microsoft.com/office/drawing/2014/main" id="{B738505F-D299-9612-E078-D2B8309FA35B}"/>
              </a:ext>
            </a:extLst>
          </p:cNvPr>
          <p:cNvSpPr>
            <a:spLocks noGrp="1"/>
          </p:cNvSpPr>
          <p:nvPr>
            <p:ph type="pic" sz="quarter" idx="17"/>
          </p:nvPr>
        </p:nvSpPr>
        <p:spPr>
          <a:xfrm>
            <a:off x="9136814" y="2428875"/>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45" name="Text Placeholder 2">
            <a:extLst>
              <a:ext uri="{FF2B5EF4-FFF2-40B4-BE49-F238E27FC236}">
                <a16:creationId xmlns:a16="http://schemas.microsoft.com/office/drawing/2014/main" id="{21F99008-E5B4-752C-6575-3A8F7AB933A5}"/>
              </a:ext>
            </a:extLst>
          </p:cNvPr>
          <p:cNvSpPr>
            <a:spLocks noGrp="1"/>
          </p:cNvSpPr>
          <p:nvPr>
            <p:ph type="body" idx="20"/>
          </p:nvPr>
        </p:nvSpPr>
        <p:spPr>
          <a:xfrm>
            <a:off x="8759806" y="3654378"/>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6" name="Text Placeholder 2">
            <a:extLst>
              <a:ext uri="{FF2B5EF4-FFF2-40B4-BE49-F238E27FC236}">
                <a16:creationId xmlns:a16="http://schemas.microsoft.com/office/drawing/2014/main" id="{D74A2377-ED67-B7FA-6591-87B6FF69C93F}"/>
              </a:ext>
            </a:extLst>
          </p:cNvPr>
          <p:cNvSpPr>
            <a:spLocks noGrp="1"/>
          </p:cNvSpPr>
          <p:nvPr>
            <p:ph type="body" idx="24"/>
          </p:nvPr>
        </p:nvSpPr>
        <p:spPr>
          <a:xfrm>
            <a:off x="8744480" y="3840743"/>
            <a:ext cx="1844126"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7" name="Picture Placeholder 10">
            <a:extLst>
              <a:ext uri="{FF2B5EF4-FFF2-40B4-BE49-F238E27FC236}">
                <a16:creationId xmlns:a16="http://schemas.microsoft.com/office/drawing/2014/main" id="{83B3E45D-E034-C426-1A27-ABC8E17055C8}"/>
              </a:ext>
            </a:extLst>
          </p:cNvPr>
          <p:cNvSpPr>
            <a:spLocks noGrp="1"/>
          </p:cNvSpPr>
          <p:nvPr>
            <p:ph type="pic" sz="quarter" idx="26"/>
          </p:nvPr>
        </p:nvSpPr>
        <p:spPr>
          <a:xfrm>
            <a:off x="1877176" y="4287711"/>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48" name="Text Placeholder 2">
            <a:extLst>
              <a:ext uri="{FF2B5EF4-FFF2-40B4-BE49-F238E27FC236}">
                <a16:creationId xmlns:a16="http://schemas.microsoft.com/office/drawing/2014/main" id="{72B2C222-5671-3BA9-AA9D-D8FA5CCBE3D8}"/>
              </a:ext>
            </a:extLst>
          </p:cNvPr>
          <p:cNvSpPr>
            <a:spLocks noGrp="1"/>
          </p:cNvSpPr>
          <p:nvPr>
            <p:ph type="body" idx="25"/>
          </p:nvPr>
        </p:nvSpPr>
        <p:spPr>
          <a:xfrm>
            <a:off x="1500168"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49" name="Text Placeholder 2">
            <a:extLst>
              <a:ext uri="{FF2B5EF4-FFF2-40B4-BE49-F238E27FC236}">
                <a16:creationId xmlns:a16="http://schemas.microsoft.com/office/drawing/2014/main" id="{F148D1A5-209B-1E1F-B4C7-14EEFE0909FF}"/>
              </a:ext>
            </a:extLst>
          </p:cNvPr>
          <p:cNvSpPr>
            <a:spLocks noGrp="1"/>
          </p:cNvSpPr>
          <p:nvPr>
            <p:ph type="body" idx="33"/>
          </p:nvPr>
        </p:nvSpPr>
        <p:spPr>
          <a:xfrm>
            <a:off x="1500168" y="5699579"/>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0" name="Picture Placeholder 10">
            <a:extLst>
              <a:ext uri="{FF2B5EF4-FFF2-40B4-BE49-F238E27FC236}">
                <a16:creationId xmlns:a16="http://schemas.microsoft.com/office/drawing/2014/main" id="{7E88B561-81A8-4656-460F-8BA06B165752}"/>
              </a:ext>
            </a:extLst>
          </p:cNvPr>
          <p:cNvSpPr>
            <a:spLocks noGrp="1"/>
          </p:cNvSpPr>
          <p:nvPr>
            <p:ph type="pic" sz="quarter" idx="27"/>
          </p:nvPr>
        </p:nvSpPr>
        <p:spPr>
          <a:xfrm>
            <a:off x="4226270" y="4287711"/>
            <a:ext cx="1066800" cy="1066800"/>
          </a:xfrm>
          <a:solidFill>
            <a:schemeClr val="bg1">
              <a:lumMod val="95000"/>
            </a:schemeClr>
          </a:solidFill>
          <a:ln w="63500">
            <a:solidFill>
              <a:schemeClr val="accent2"/>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51" name="Text Placeholder 2">
            <a:extLst>
              <a:ext uri="{FF2B5EF4-FFF2-40B4-BE49-F238E27FC236}">
                <a16:creationId xmlns:a16="http://schemas.microsoft.com/office/drawing/2014/main" id="{7A37722C-0153-74BB-7865-78EDA953F8B0}"/>
              </a:ext>
            </a:extLst>
          </p:cNvPr>
          <p:cNvSpPr>
            <a:spLocks noGrp="1"/>
          </p:cNvSpPr>
          <p:nvPr>
            <p:ph type="body" idx="30"/>
          </p:nvPr>
        </p:nvSpPr>
        <p:spPr>
          <a:xfrm>
            <a:off x="3849262"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2" name="Text Placeholder 2">
            <a:extLst>
              <a:ext uri="{FF2B5EF4-FFF2-40B4-BE49-F238E27FC236}">
                <a16:creationId xmlns:a16="http://schemas.microsoft.com/office/drawing/2014/main" id="{92965B4B-DB0C-9229-7773-E9D9E4C39502}"/>
              </a:ext>
            </a:extLst>
          </p:cNvPr>
          <p:cNvSpPr>
            <a:spLocks noGrp="1"/>
          </p:cNvSpPr>
          <p:nvPr>
            <p:ph type="body" idx="34"/>
          </p:nvPr>
        </p:nvSpPr>
        <p:spPr>
          <a:xfrm>
            <a:off x="3849262" y="5699579"/>
            <a:ext cx="1828800"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3" name="Picture Placeholder 10">
            <a:extLst>
              <a:ext uri="{FF2B5EF4-FFF2-40B4-BE49-F238E27FC236}">
                <a16:creationId xmlns:a16="http://schemas.microsoft.com/office/drawing/2014/main" id="{41527651-2E72-5FB7-CD70-3F716A40E750}"/>
              </a:ext>
            </a:extLst>
          </p:cNvPr>
          <p:cNvSpPr>
            <a:spLocks noGrp="1"/>
          </p:cNvSpPr>
          <p:nvPr>
            <p:ph type="pic" sz="quarter" idx="38"/>
          </p:nvPr>
        </p:nvSpPr>
        <p:spPr>
          <a:xfrm>
            <a:off x="6655584" y="4287711"/>
            <a:ext cx="1066800" cy="1066800"/>
          </a:xfrm>
          <a:solidFill>
            <a:schemeClr val="bg1">
              <a:lumMod val="95000"/>
            </a:schemeClr>
          </a:solidFill>
          <a:ln w="63500">
            <a:solidFill>
              <a:schemeClr val="accent4"/>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82BF9612-6391-34DC-A2C5-F5A3542ED13D}"/>
              </a:ext>
            </a:extLst>
          </p:cNvPr>
          <p:cNvSpPr>
            <a:spLocks noGrp="1"/>
          </p:cNvSpPr>
          <p:nvPr>
            <p:ph type="body" idx="31"/>
          </p:nvPr>
        </p:nvSpPr>
        <p:spPr>
          <a:xfrm>
            <a:off x="6339926"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5" name="Text Placeholder 2">
            <a:extLst>
              <a:ext uri="{FF2B5EF4-FFF2-40B4-BE49-F238E27FC236}">
                <a16:creationId xmlns:a16="http://schemas.microsoft.com/office/drawing/2014/main" id="{33FA3792-E2BA-80BF-B4C3-3D35C6D2D0F0}"/>
              </a:ext>
            </a:extLst>
          </p:cNvPr>
          <p:cNvSpPr>
            <a:spLocks noGrp="1"/>
          </p:cNvSpPr>
          <p:nvPr>
            <p:ph type="body" idx="35"/>
          </p:nvPr>
        </p:nvSpPr>
        <p:spPr>
          <a:xfrm>
            <a:off x="6339926" y="5699579"/>
            <a:ext cx="1813474"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6" name="Picture Placeholder 10">
            <a:extLst>
              <a:ext uri="{FF2B5EF4-FFF2-40B4-BE49-F238E27FC236}">
                <a16:creationId xmlns:a16="http://schemas.microsoft.com/office/drawing/2014/main" id="{C9187A81-454D-41DF-AE15-7B5D17F137B8}"/>
              </a:ext>
            </a:extLst>
          </p:cNvPr>
          <p:cNvSpPr>
            <a:spLocks noGrp="1"/>
          </p:cNvSpPr>
          <p:nvPr>
            <p:ph type="pic" sz="quarter" idx="29"/>
          </p:nvPr>
        </p:nvSpPr>
        <p:spPr>
          <a:xfrm>
            <a:off x="9136814" y="4287711"/>
            <a:ext cx="1066800" cy="1066800"/>
          </a:xfrm>
          <a:solidFill>
            <a:schemeClr val="bg1">
              <a:lumMod val="95000"/>
            </a:schemeClr>
          </a:solidFill>
          <a:ln w="63500">
            <a:solidFill>
              <a:schemeClr val="accent2"/>
            </a:solidFill>
          </a:ln>
        </p:spPr>
        <p:txBody>
          <a:bodyPr>
            <a:normAutofit/>
          </a:bodyPr>
          <a:lstStyle>
            <a:lvl1pPr marL="0" indent="0" algn="l">
              <a:lnSpc>
                <a:spcPct val="100000"/>
              </a:lnSpc>
              <a:buNone/>
              <a:defRPr sz="900">
                <a:solidFill>
                  <a:schemeClr val="tx2"/>
                </a:solidFill>
                <a:latin typeface="Oswald" pitchFamily="2" charset="77"/>
              </a:defRPr>
            </a:lvl1pPr>
          </a:lstStyle>
          <a:p>
            <a:r>
              <a:rPr lang="en-US"/>
              <a:t>Click icon to add picture</a:t>
            </a:r>
            <a:endParaRPr lang="en-US" dirty="0"/>
          </a:p>
        </p:txBody>
      </p:sp>
      <p:sp>
        <p:nvSpPr>
          <p:cNvPr id="57" name="Text Placeholder 2">
            <a:extLst>
              <a:ext uri="{FF2B5EF4-FFF2-40B4-BE49-F238E27FC236}">
                <a16:creationId xmlns:a16="http://schemas.microsoft.com/office/drawing/2014/main" id="{098483FA-3B6D-9F8C-0455-EB0456CD4F05}"/>
              </a:ext>
            </a:extLst>
          </p:cNvPr>
          <p:cNvSpPr>
            <a:spLocks noGrp="1"/>
          </p:cNvSpPr>
          <p:nvPr>
            <p:ph type="body" idx="32"/>
          </p:nvPr>
        </p:nvSpPr>
        <p:spPr>
          <a:xfrm>
            <a:off x="8759806" y="5513214"/>
            <a:ext cx="1828800" cy="343061"/>
          </a:xfrm>
        </p:spPr>
        <p:txBody>
          <a:bodyPr anchor="t">
            <a:noAutofit/>
          </a:bodyPr>
          <a:lstStyle>
            <a:lvl1pPr marL="0" indent="0" algn="ctr">
              <a:buNone/>
              <a:defRPr lang="en-US" sz="14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8" name="Text Placeholder 2">
            <a:extLst>
              <a:ext uri="{FF2B5EF4-FFF2-40B4-BE49-F238E27FC236}">
                <a16:creationId xmlns:a16="http://schemas.microsoft.com/office/drawing/2014/main" id="{20F41D7D-B24A-B639-5FAE-8F5A7437D574}"/>
              </a:ext>
            </a:extLst>
          </p:cNvPr>
          <p:cNvSpPr>
            <a:spLocks noGrp="1"/>
          </p:cNvSpPr>
          <p:nvPr>
            <p:ph type="body" idx="36"/>
          </p:nvPr>
        </p:nvSpPr>
        <p:spPr>
          <a:xfrm>
            <a:off x="8744480" y="5699579"/>
            <a:ext cx="1844126" cy="343061"/>
          </a:xfrm>
        </p:spPr>
        <p:txBody>
          <a:bodyPr anchor="ctr">
            <a:noAutofit/>
          </a:bodyPr>
          <a:lstStyle>
            <a:lvl1pPr marL="0" indent="0" algn="ctr">
              <a:buNone/>
              <a:defRPr lang="en-US" sz="105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endParaRPr lang="en-US" dirty="0"/>
          </a:p>
        </p:txBody>
      </p:sp>
      <p:sp>
        <p:nvSpPr>
          <p:cNvPr id="59" name="Rectangle 58">
            <a:extLst>
              <a:ext uri="{FF2B5EF4-FFF2-40B4-BE49-F238E27FC236}">
                <a16:creationId xmlns:a16="http://schemas.microsoft.com/office/drawing/2014/main" id="{C61AFF42-2A0B-CC87-8595-C9D211662030}"/>
              </a:ext>
            </a:extLst>
          </p:cNvPr>
          <p:cNvSpPr/>
          <p:nvPr userDrawn="1"/>
        </p:nvSpPr>
        <p:spPr>
          <a:xfrm>
            <a:off x="11499743" y="5595185"/>
            <a:ext cx="692257" cy="76116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60" name="Rectangle 59">
            <a:extLst>
              <a:ext uri="{FF2B5EF4-FFF2-40B4-BE49-F238E27FC236}">
                <a16:creationId xmlns:a16="http://schemas.microsoft.com/office/drawing/2014/main" id="{62637D73-DAB9-8408-C19D-38282B01ECD7}"/>
              </a:ext>
            </a:extLst>
          </p:cNvPr>
          <p:cNvSpPr/>
          <p:nvPr userDrawn="1"/>
        </p:nvSpPr>
        <p:spPr>
          <a:xfrm>
            <a:off x="0" y="1077132"/>
            <a:ext cx="1824039" cy="331787"/>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115252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977F8C-34E5-1AB2-7531-6498A102A885}"/>
              </a:ext>
            </a:extLst>
          </p:cNvPr>
          <p:cNvSpPr/>
          <p:nvPr userDrawn="1"/>
        </p:nvSpPr>
        <p:spPr>
          <a:xfrm>
            <a:off x="0" y="4864576"/>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4" name="Rectangle 3">
            <a:extLst>
              <a:ext uri="{FF2B5EF4-FFF2-40B4-BE49-F238E27FC236}">
                <a16:creationId xmlns:a16="http://schemas.microsoft.com/office/drawing/2014/main" id="{9F41EE13-0314-8370-3168-6955D96A2145}"/>
              </a:ext>
            </a:extLst>
          </p:cNvPr>
          <p:cNvSpPr/>
          <p:nvPr userDrawn="1"/>
        </p:nvSpPr>
        <p:spPr>
          <a:xfrm flipV="1">
            <a:off x="11353800" y="5621814"/>
            <a:ext cx="838200" cy="123618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Date Placeholder 4">
            <a:extLst>
              <a:ext uri="{FF2B5EF4-FFF2-40B4-BE49-F238E27FC236}">
                <a16:creationId xmlns:a16="http://schemas.microsoft.com/office/drawing/2014/main" id="{9DF7C654-E109-4ABC-9BFE-61F9A5DFBF76}"/>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11" name="Footer Placeholder 5">
            <a:extLst>
              <a:ext uri="{FF2B5EF4-FFF2-40B4-BE49-F238E27FC236}">
                <a16:creationId xmlns:a16="http://schemas.microsoft.com/office/drawing/2014/main" id="{B0EC1C9B-7913-4254-4123-8415655E64FD}"/>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6">
            <a:extLst>
              <a:ext uri="{FF2B5EF4-FFF2-40B4-BE49-F238E27FC236}">
                <a16:creationId xmlns:a16="http://schemas.microsoft.com/office/drawing/2014/main" id="{DC16C970-4DCF-82D0-3C5D-EF5B98F066A6}"/>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3" name="SmartArt Placeholder 6">
            <a:extLst>
              <a:ext uri="{FF2B5EF4-FFF2-40B4-BE49-F238E27FC236}">
                <a16:creationId xmlns:a16="http://schemas.microsoft.com/office/drawing/2014/main" id="{B5F35C78-3A5E-4B4B-14ED-3D570C0BD713}"/>
              </a:ext>
            </a:extLst>
          </p:cNvPr>
          <p:cNvSpPr>
            <a:spLocks noGrp="1"/>
          </p:cNvSpPr>
          <p:nvPr>
            <p:ph type="dgm" sz="quarter" idx="15"/>
          </p:nvPr>
        </p:nvSpPr>
        <p:spPr>
          <a:xfrm>
            <a:off x="838200" y="1766888"/>
            <a:ext cx="10515600" cy="4165601"/>
          </a:xfrm>
        </p:spPr>
        <p:txBody>
          <a:bodyPr>
            <a:normAutofit/>
          </a:bodyPr>
          <a:lstStyle>
            <a:lvl1pPr>
              <a:defRPr sz="1600">
                <a:solidFill>
                  <a:schemeClr val="tx2"/>
                </a:solidFill>
                <a:latin typeface="Oswald" pitchFamily="2" charset="77"/>
              </a:defRPr>
            </a:lvl1pPr>
          </a:lstStyle>
          <a:p>
            <a:r>
              <a:rPr lang="en-US"/>
              <a:t>Click icon to add SmartArt graphic</a:t>
            </a:r>
            <a:endParaRPr lang="en-US" dirty="0"/>
          </a:p>
        </p:txBody>
      </p:sp>
      <p:sp>
        <p:nvSpPr>
          <p:cNvPr id="2" name="Title 1">
            <a:extLst>
              <a:ext uri="{FF2B5EF4-FFF2-40B4-BE49-F238E27FC236}">
                <a16:creationId xmlns:a16="http://schemas.microsoft.com/office/drawing/2014/main" id="{F107702C-18D6-8BC3-1D8B-9E5D3427C474}"/>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880097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1731BCF-380A-6829-885A-D0D74A237537}"/>
              </a:ext>
            </a:extLst>
          </p:cNvPr>
          <p:cNvSpPr/>
          <p:nvPr userDrawn="1"/>
        </p:nvSpPr>
        <p:spPr>
          <a:xfrm>
            <a:off x="0" y="863380"/>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itchFamily="2" charset="77"/>
            </a:endParaRPr>
          </a:p>
        </p:txBody>
      </p:sp>
      <p:sp>
        <p:nvSpPr>
          <p:cNvPr id="16" name="Rectangle 15">
            <a:extLst>
              <a:ext uri="{FF2B5EF4-FFF2-40B4-BE49-F238E27FC236}">
                <a16:creationId xmlns:a16="http://schemas.microsoft.com/office/drawing/2014/main" id="{6B101070-88FD-5D99-1B5A-560FCCEA1D5F}"/>
              </a:ext>
            </a:extLst>
          </p:cNvPr>
          <p:cNvSpPr/>
          <p:nvPr userDrawn="1"/>
        </p:nvSpPr>
        <p:spPr>
          <a:xfrm>
            <a:off x="9448800" y="5941453"/>
            <a:ext cx="2743200" cy="94611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Oswald" pitchFamily="2" charset="77"/>
            </a:endParaRPr>
          </a:p>
        </p:txBody>
      </p:sp>
      <p:sp>
        <p:nvSpPr>
          <p:cNvPr id="18" name="Date Placeholder 2">
            <a:extLst>
              <a:ext uri="{FF2B5EF4-FFF2-40B4-BE49-F238E27FC236}">
                <a16:creationId xmlns:a16="http://schemas.microsoft.com/office/drawing/2014/main" id="{3CCF6239-7096-3247-083D-9F8A25833918}"/>
              </a:ext>
            </a:extLst>
          </p:cNvPr>
          <p:cNvSpPr>
            <a:spLocks noGrp="1"/>
          </p:cNvSpPr>
          <p:nvPr>
            <p:ph type="dt" sz="half" idx="10"/>
          </p:nvPr>
        </p:nvSpPr>
        <p:spPr>
          <a:xfrm>
            <a:off x="838200" y="6356350"/>
            <a:ext cx="2743200" cy="365125"/>
          </a:xfrm>
        </p:spPr>
        <p:txBody>
          <a:bodyPr/>
          <a:lstStyle>
            <a:lvl1pPr>
              <a:defRPr>
                <a:latin typeface="Oswald" pitchFamily="2" charset="77"/>
              </a:defRPr>
            </a:lvl1pPr>
          </a:lstStyle>
          <a:p>
            <a:fld id="{04F85528-7667-1E46-8111-8E661B15A7D9}" type="datetimeFigureOut">
              <a:rPr lang="en-US" smtClean="0"/>
              <a:pPr/>
              <a:t>10/19/2025</a:t>
            </a:fld>
            <a:endParaRPr lang="en-US"/>
          </a:p>
        </p:txBody>
      </p:sp>
      <p:sp>
        <p:nvSpPr>
          <p:cNvPr id="19" name="Footer Placeholder 3">
            <a:extLst>
              <a:ext uri="{FF2B5EF4-FFF2-40B4-BE49-F238E27FC236}">
                <a16:creationId xmlns:a16="http://schemas.microsoft.com/office/drawing/2014/main" id="{E5948530-794B-179D-535D-46774A19D6F0}"/>
              </a:ext>
            </a:extLst>
          </p:cNvPr>
          <p:cNvSpPr>
            <a:spLocks noGrp="1"/>
          </p:cNvSpPr>
          <p:nvPr>
            <p:ph type="ftr" sz="quarter" idx="11"/>
          </p:nvPr>
        </p:nvSpPr>
        <p:spPr>
          <a:xfrm>
            <a:off x="4038600" y="6356350"/>
            <a:ext cx="4114800" cy="365125"/>
          </a:xfrm>
        </p:spPr>
        <p:txBody>
          <a:bodyPr/>
          <a:lstStyle>
            <a:lvl1pPr>
              <a:defRPr>
                <a:latin typeface="Oswald" pitchFamily="2" charset="77"/>
              </a:defRPr>
            </a:lvl1pPr>
          </a:lstStyle>
          <a:p>
            <a:endParaRPr lang="en-US"/>
          </a:p>
        </p:txBody>
      </p:sp>
      <p:sp>
        <p:nvSpPr>
          <p:cNvPr id="20" name="Slide Number Placeholder 4">
            <a:extLst>
              <a:ext uri="{FF2B5EF4-FFF2-40B4-BE49-F238E27FC236}">
                <a16:creationId xmlns:a16="http://schemas.microsoft.com/office/drawing/2014/main" id="{81680662-20D4-63DF-C79F-23A5D46518E5}"/>
              </a:ext>
            </a:extLst>
          </p:cNvPr>
          <p:cNvSpPr>
            <a:spLocks noGrp="1"/>
          </p:cNvSpPr>
          <p:nvPr>
            <p:ph type="sldNum" sz="quarter" idx="12"/>
          </p:nvPr>
        </p:nvSpPr>
        <p:spPr>
          <a:xfrm>
            <a:off x="8610600" y="6356350"/>
            <a:ext cx="2743200" cy="365125"/>
          </a:xfrm>
        </p:spPr>
        <p:txBody>
          <a:bodyPr/>
          <a:lstStyle>
            <a:lvl1pPr>
              <a:defRPr>
                <a:latin typeface="Oswald" pitchFamily="2" charset="77"/>
              </a:defRPr>
            </a:lvl1pPr>
          </a:lstStyle>
          <a:p>
            <a:fld id="{92A6C7AB-A877-C342-9CE7-90563939BDE3}" type="slidenum">
              <a:rPr lang="en-US" smtClean="0"/>
              <a:pPr/>
              <a:t>‹N°›</a:t>
            </a:fld>
            <a:endParaRPr lang="en-US"/>
          </a:p>
        </p:txBody>
      </p:sp>
      <p:sp>
        <p:nvSpPr>
          <p:cNvPr id="21" name="Text Placeholder 15">
            <a:extLst>
              <a:ext uri="{FF2B5EF4-FFF2-40B4-BE49-F238E27FC236}">
                <a16:creationId xmlns:a16="http://schemas.microsoft.com/office/drawing/2014/main" id="{0CB1C137-83EA-E459-6CBE-B4BE53927933}"/>
              </a:ext>
            </a:extLst>
          </p:cNvPr>
          <p:cNvSpPr>
            <a:spLocks noGrp="1"/>
          </p:cNvSpPr>
          <p:nvPr>
            <p:ph type="body" sz="quarter" idx="13"/>
          </p:nvPr>
        </p:nvSpPr>
        <p:spPr>
          <a:xfrm>
            <a:off x="838200" y="2422171"/>
            <a:ext cx="2141764" cy="670205"/>
          </a:xfrm>
          <a:ln w="25400">
            <a:solidFill>
              <a:schemeClr val="accent1"/>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2" name="Text Placeholder 15">
            <a:extLst>
              <a:ext uri="{FF2B5EF4-FFF2-40B4-BE49-F238E27FC236}">
                <a16:creationId xmlns:a16="http://schemas.microsoft.com/office/drawing/2014/main" id="{CEA02EE5-3A49-3E9B-C28D-27B7788F7638}"/>
              </a:ext>
            </a:extLst>
          </p:cNvPr>
          <p:cNvSpPr>
            <a:spLocks noGrp="1"/>
          </p:cNvSpPr>
          <p:nvPr>
            <p:ph type="body" sz="quarter" idx="14"/>
          </p:nvPr>
        </p:nvSpPr>
        <p:spPr>
          <a:xfrm>
            <a:off x="838200" y="3166384"/>
            <a:ext cx="2141764" cy="670205"/>
          </a:xfrm>
          <a:ln w="25400">
            <a:solidFill>
              <a:schemeClr val="accent4"/>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3" name="Text Placeholder 15">
            <a:extLst>
              <a:ext uri="{FF2B5EF4-FFF2-40B4-BE49-F238E27FC236}">
                <a16:creationId xmlns:a16="http://schemas.microsoft.com/office/drawing/2014/main" id="{0A3D35DB-1B0F-9F09-FA6D-CC72F8CB14E8}"/>
              </a:ext>
            </a:extLst>
          </p:cNvPr>
          <p:cNvSpPr>
            <a:spLocks noGrp="1"/>
          </p:cNvSpPr>
          <p:nvPr>
            <p:ph type="body" sz="quarter" idx="15"/>
          </p:nvPr>
        </p:nvSpPr>
        <p:spPr>
          <a:xfrm>
            <a:off x="838200" y="3916793"/>
            <a:ext cx="2141764" cy="670205"/>
          </a:xfrm>
          <a:ln w="25400">
            <a:solidFill>
              <a:schemeClr val="accent1"/>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4" name="Text Placeholder 15">
            <a:extLst>
              <a:ext uri="{FF2B5EF4-FFF2-40B4-BE49-F238E27FC236}">
                <a16:creationId xmlns:a16="http://schemas.microsoft.com/office/drawing/2014/main" id="{8F0A3D05-D286-3151-B9D6-0A82F04577FC}"/>
              </a:ext>
            </a:extLst>
          </p:cNvPr>
          <p:cNvSpPr>
            <a:spLocks noGrp="1"/>
          </p:cNvSpPr>
          <p:nvPr>
            <p:ph type="body" sz="quarter" idx="16"/>
          </p:nvPr>
        </p:nvSpPr>
        <p:spPr>
          <a:xfrm>
            <a:off x="838200" y="4661211"/>
            <a:ext cx="2141764" cy="670205"/>
          </a:xfrm>
          <a:ln w="25400">
            <a:solidFill>
              <a:schemeClr val="accent4"/>
            </a:solidFill>
          </a:ln>
        </p:spPr>
        <p:txBody>
          <a:bodyPr anchor="ctr">
            <a:noAutofit/>
          </a:bodyPr>
          <a:lstStyle>
            <a:lvl1pPr marL="0" indent="0" algn="ctr">
              <a:buNone/>
              <a:defRPr sz="1600">
                <a:latin typeface="Oswald" pitchFamily="2" charset="77"/>
              </a:defRPr>
            </a:lvl1pPr>
          </a:lstStyle>
          <a:p>
            <a:pPr lvl="0"/>
            <a:r>
              <a:rPr lang="en-US" dirty="0"/>
              <a:t>Click to edit Master text styles</a:t>
            </a:r>
          </a:p>
        </p:txBody>
      </p:sp>
      <p:sp>
        <p:nvSpPr>
          <p:cNvPr id="28" name="Text Placeholder 15">
            <a:extLst>
              <a:ext uri="{FF2B5EF4-FFF2-40B4-BE49-F238E27FC236}">
                <a16:creationId xmlns:a16="http://schemas.microsoft.com/office/drawing/2014/main" id="{B3DCE5D4-3F5D-4D9C-B756-80E49B41B02F}"/>
              </a:ext>
            </a:extLst>
          </p:cNvPr>
          <p:cNvSpPr>
            <a:spLocks noGrp="1"/>
          </p:cNvSpPr>
          <p:nvPr>
            <p:ph type="body" sz="quarter" idx="17" hasCustomPrompt="1"/>
          </p:nvPr>
        </p:nvSpPr>
        <p:spPr>
          <a:xfrm>
            <a:off x="4216189" y="2527928"/>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dirty="0"/>
              <a:t>Click to edit master text style</a:t>
            </a:r>
          </a:p>
        </p:txBody>
      </p:sp>
      <p:sp>
        <p:nvSpPr>
          <p:cNvPr id="29" name="Text Placeholder 15">
            <a:extLst>
              <a:ext uri="{FF2B5EF4-FFF2-40B4-BE49-F238E27FC236}">
                <a16:creationId xmlns:a16="http://schemas.microsoft.com/office/drawing/2014/main" id="{827CA0A2-1C83-52C1-9730-9C74483B1FDB}"/>
              </a:ext>
            </a:extLst>
          </p:cNvPr>
          <p:cNvSpPr>
            <a:spLocks noGrp="1"/>
          </p:cNvSpPr>
          <p:nvPr>
            <p:ph type="body" sz="quarter" idx="18" hasCustomPrompt="1"/>
          </p:nvPr>
        </p:nvSpPr>
        <p:spPr>
          <a:xfrm>
            <a:off x="4216189" y="3264852"/>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a:t>Click to edit master text style</a:t>
            </a:r>
          </a:p>
        </p:txBody>
      </p:sp>
      <p:sp>
        <p:nvSpPr>
          <p:cNvPr id="30" name="Text Placeholder 15">
            <a:extLst>
              <a:ext uri="{FF2B5EF4-FFF2-40B4-BE49-F238E27FC236}">
                <a16:creationId xmlns:a16="http://schemas.microsoft.com/office/drawing/2014/main" id="{05EDF2C7-EB9F-9CA7-C74E-8C114BB0F330}"/>
              </a:ext>
            </a:extLst>
          </p:cNvPr>
          <p:cNvSpPr>
            <a:spLocks noGrp="1"/>
          </p:cNvSpPr>
          <p:nvPr>
            <p:ph type="body" sz="quarter" idx="19" hasCustomPrompt="1"/>
          </p:nvPr>
        </p:nvSpPr>
        <p:spPr>
          <a:xfrm>
            <a:off x="4216189" y="4011766"/>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a:t>Click to edit master text style</a:t>
            </a:r>
          </a:p>
        </p:txBody>
      </p:sp>
      <p:sp>
        <p:nvSpPr>
          <p:cNvPr id="31" name="Text Placeholder 15">
            <a:extLst>
              <a:ext uri="{FF2B5EF4-FFF2-40B4-BE49-F238E27FC236}">
                <a16:creationId xmlns:a16="http://schemas.microsoft.com/office/drawing/2014/main" id="{50B41BCC-A1B5-E69C-BACE-022F81B97353}"/>
              </a:ext>
            </a:extLst>
          </p:cNvPr>
          <p:cNvSpPr>
            <a:spLocks noGrp="1"/>
          </p:cNvSpPr>
          <p:nvPr>
            <p:ph type="body" sz="quarter" idx="20" hasCustomPrompt="1"/>
          </p:nvPr>
        </p:nvSpPr>
        <p:spPr>
          <a:xfrm>
            <a:off x="4216189" y="4748894"/>
            <a:ext cx="5102680" cy="514344"/>
          </a:xfrm>
        </p:spPr>
        <p:txBody>
          <a:bodyPr anchor="t">
            <a:normAutofit/>
          </a:bodyPr>
          <a:lstStyle>
            <a:lvl1pPr marL="0" indent="0" algn="l">
              <a:lnSpc>
                <a:spcPct val="100000"/>
              </a:lnSpc>
              <a:buNone/>
              <a:defRPr sz="1400" spc="50" baseline="0">
                <a:latin typeface="Oswald" pitchFamily="2" charset="77"/>
              </a:defRPr>
            </a:lvl1pPr>
          </a:lstStyle>
          <a:p>
            <a:pPr lvl="0"/>
            <a:r>
              <a:rPr lang="en-US"/>
              <a:t>Click to edit master text style</a:t>
            </a:r>
          </a:p>
        </p:txBody>
      </p:sp>
      <p:cxnSp>
        <p:nvCxnSpPr>
          <p:cNvPr id="32" name="Straight Connector 31">
            <a:extLst>
              <a:ext uri="{FF2B5EF4-FFF2-40B4-BE49-F238E27FC236}">
                <a16:creationId xmlns:a16="http://schemas.microsoft.com/office/drawing/2014/main" id="{F1D9CF9C-B94D-6DF0-8D61-ABA5814A7707}"/>
              </a:ext>
              <a:ext uri="{C183D7F6-B498-43B3-948B-1728B52AA6E4}">
                <adec:decorative xmlns:adec="http://schemas.microsoft.com/office/drawing/2017/decorative" val="1"/>
              </a:ext>
            </a:extLst>
          </p:cNvPr>
          <p:cNvCxnSpPr>
            <a:cxnSpLocks/>
          </p:cNvCxnSpPr>
          <p:nvPr userDrawn="1"/>
        </p:nvCxnSpPr>
        <p:spPr>
          <a:xfrm>
            <a:off x="3268959" y="4948397"/>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33" name="Straight Connector 32">
            <a:extLst>
              <a:ext uri="{FF2B5EF4-FFF2-40B4-BE49-F238E27FC236}">
                <a16:creationId xmlns:a16="http://schemas.microsoft.com/office/drawing/2014/main" id="{B2365AA6-EAE6-8EB2-9005-DCE8ABF5F232}"/>
              </a:ext>
              <a:ext uri="{C183D7F6-B498-43B3-948B-1728B52AA6E4}">
                <adec:decorative xmlns:adec="http://schemas.microsoft.com/office/drawing/2017/decorative" val="1"/>
              </a:ext>
            </a:extLst>
          </p:cNvPr>
          <p:cNvCxnSpPr>
            <a:cxnSpLocks/>
          </p:cNvCxnSpPr>
          <p:nvPr userDrawn="1"/>
        </p:nvCxnSpPr>
        <p:spPr>
          <a:xfrm>
            <a:off x="3268959" y="4204823"/>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34" name="Straight Connector 33">
            <a:extLst>
              <a:ext uri="{FF2B5EF4-FFF2-40B4-BE49-F238E27FC236}">
                <a16:creationId xmlns:a16="http://schemas.microsoft.com/office/drawing/2014/main" id="{6FE9A7D9-F7F6-EE14-EA9E-15EEC9994033}"/>
              </a:ext>
              <a:ext uri="{C183D7F6-B498-43B3-948B-1728B52AA6E4}">
                <adec:decorative xmlns:adec="http://schemas.microsoft.com/office/drawing/2017/decorative" val="1"/>
              </a:ext>
            </a:extLst>
          </p:cNvPr>
          <p:cNvCxnSpPr>
            <a:cxnSpLocks/>
          </p:cNvCxnSpPr>
          <p:nvPr userDrawn="1"/>
        </p:nvCxnSpPr>
        <p:spPr>
          <a:xfrm>
            <a:off x="3268959" y="3454974"/>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cxnSp>
        <p:nvCxnSpPr>
          <p:cNvPr id="35" name="Straight Connector 34">
            <a:extLst>
              <a:ext uri="{FF2B5EF4-FFF2-40B4-BE49-F238E27FC236}">
                <a16:creationId xmlns:a16="http://schemas.microsoft.com/office/drawing/2014/main" id="{0FC6055A-54AB-2AEC-6669-E941B57C1A30}"/>
              </a:ext>
              <a:ext uri="{C183D7F6-B498-43B3-948B-1728B52AA6E4}">
                <adec:decorative xmlns:adec="http://schemas.microsoft.com/office/drawing/2017/decorative" val="1"/>
              </a:ext>
            </a:extLst>
          </p:cNvPr>
          <p:cNvCxnSpPr>
            <a:cxnSpLocks/>
          </p:cNvCxnSpPr>
          <p:nvPr userDrawn="1"/>
        </p:nvCxnSpPr>
        <p:spPr>
          <a:xfrm>
            <a:off x="3268959" y="2710483"/>
            <a:ext cx="658235" cy="0"/>
          </a:xfrm>
          <a:prstGeom prst="line">
            <a:avLst/>
          </a:prstGeom>
          <a:ln w="6350">
            <a:solidFill>
              <a:schemeClr val="tx1"/>
            </a:solidFill>
            <a:headEnd type="none" w="med" len="med"/>
            <a:tailEnd type="arrow" w="med" len="med"/>
          </a:ln>
        </p:spPr>
        <p:style>
          <a:lnRef idx="1">
            <a:schemeClr val="accent5"/>
          </a:lnRef>
          <a:fillRef idx="0">
            <a:schemeClr val="accent5"/>
          </a:fillRef>
          <a:effectRef idx="0">
            <a:schemeClr val="accent5"/>
          </a:effectRef>
          <a:fontRef idx="minor">
            <a:schemeClr val="tx1"/>
          </a:fontRef>
        </p:style>
      </p:cxnSp>
      <p:sp>
        <p:nvSpPr>
          <p:cNvPr id="2" name="Title 1">
            <a:extLst>
              <a:ext uri="{FF2B5EF4-FFF2-40B4-BE49-F238E27FC236}">
                <a16:creationId xmlns:a16="http://schemas.microsoft.com/office/drawing/2014/main" id="{BE7725CE-B861-8288-3B16-E6EEE48AF763}"/>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6680667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5F1467-A67D-8DC5-B040-940D5C50F24B}"/>
              </a:ext>
            </a:extLst>
          </p:cNvPr>
          <p:cNvSpPr/>
          <p:nvPr userDrawn="1"/>
        </p:nvSpPr>
        <p:spPr>
          <a:xfrm>
            <a:off x="0" y="553647"/>
            <a:ext cx="4657725" cy="82391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1" name="Rectangle 10">
            <a:extLst>
              <a:ext uri="{FF2B5EF4-FFF2-40B4-BE49-F238E27FC236}">
                <a16:creationId xmlns:a16="http://schemas.microsoft.com/office/drawing/2014/main" id="{E99777C8-5662-C550-A47A-C0D8E4577818}"/>
              </a:ext>
            </a:extLst>
          </p:cNvPr>
          <p:cNvSpPr/>
          <p:nvPr userDrawn="1"/>
        </p:nvSpPr>
        <p:spPr>
          <a:xfrm>
            <a:off x="11353800" y="0"/>
            <a:ext cx="838200" cy="132556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2" name="Rectangle 11">
            <a:extLst>
              <a:ext uri="{FF2B5EF4-FFF2-40B4-BE49-F238E27FC236}">
                <a16:creationId xmlns:a16="http://schemas.microsoft.com/office/drawing/2014/main" id="{D42E3E2F-AC09-6EC1-3110-1C800757DB0C}"/>
              </a:ext>
            </a:extLst>
          </p:cNvPr>
          <p:cNvSpPr/>
          <p:nvPr userDrawn="1"/>
        </p:nvSpPr>
        <p:spPr>
          <a:xfrm>
            <a:off x="10377647" y="6240462"/>
            <a:ext cx="1824039" cy="630238"/>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Text Placeholder 2">
            <a:extLst>
              <a:ext uri="{FF2B5EF4-FFF2-40B4-BE49-F238E27FC236}">
                <a16:creationId xmlns:a16="http://schemas.microsoft.com/office/drawing/2014/main" id="{E64B673D-A0A5-C1FE-A1B1-C125F02A5E4B}"/>
              </a:ext>
            </a:extLst>
          </p:cNvPr>
          <p:cNvSpPr>
            <a:spLocks noGrp="1"/>
          </p:cNvSpPr>
          <p:nvPr>
            <p:ph type="body" idx="1" hasCustomPrompt="1"/>
          </p:nvPr>
        </p:nvSpPr>
        <p:spPr>
          <a:xfrm>
            <a:off x="839788" y="1681163"/>
            <a:ext cx="5157787" cy="823912"/>
          </a:xfrm>
          <a:prstGeom prst="rect">
            <a:avLst/>
          </a:prstGeom>
        </p:spPr>
        <p:txBody>
          <a:bodyPr anchor="ctr">
            <a:normAutofit/>
          </a:bodyPr>
          <a:lstStyle>
            <a:lvl1pPr marL="0" indent="0">
              <a:buNone/>
              <a:defRPr sz="2000" b="0">
                <a:solidFill>
                  <a:schemeClr val="tx2"/>
                </a:solidFill>
                <a:latin typeface="Oswald"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3">
            <a:extLst>
              <a:ext uri="{FF2B5EF4-FFF2-40B4-BE49-F238E27FC236}">
                <a16:creationId xmlns:a16="http://schemas.microsoft.com/office/drawing/2014/main" id="{FC0764C8-4A58-95B7-84EA-3B3D27ED4B29}"/>
              </a:ext>
            </a:extLst>
          </p:cNvPr>
          <p:cNvSpPr>
            <a:spLocks noGrp="1"/>
          </p:cNvSpPr>
          <p:nvPr>
            <p:ph sz="half" idx="2"/>
          </p:nvPr>
        </p:nvSpPr>
        <p:spPr>
          <a:xfrm>
            <a:off x="839788" y="2555874"/>
            <a:ext cx="5157787" cy="3684588"/>
          </a:xfrm>
          <a:prstGeom prst="rect">
            <a:avLst/>
          </a:prstGeom>
        </p:spPr>
        <p:txBody>
          <a:bodyPr>
            <a:normAutofit/>
          </a:bodyPr>
          <a:lstStyle>
            <a:lvl1pPr>
              <a:defRPr sz="2000">
                <a:solidFill>
                  <a:schemeClr val="tx2"/>
                </a:solidFill>
                <a:latin typeface="Oswald" pitchFamily="2" charset="77"/>
              </a:defRPr>
            </a:lvl1pPr>
            <a:lvl2pPr>
              <a:defRPr sz="1800">
                <a:solidFill>
                  <a:schemeClr val="tx2"/>
                </a:solidFill>
                <a:latin typeface="Oswald" pitchFamily="2" charset="77"/>
              </a:defRPr>
            </a:lvl2pPr>
            <a:lvl3pPr>
              <a:defRPr sz="1600">
                <a:solidFill>
                  <a:schemeClr val="tx2"/>
                </a:solidFill>
                <a:latin typeface="Oswald" pitchFamily="2" charset="77"/>
              </a:defRPr>
            </a:lvl3pPr>
            <a:lvl4pPr>
              <a:defRPr sz="1400">
                <a:solidFill>
                  <a:schemeClr val="tx2"/>
                </a:solidFill>
                <a:latin typeface="Oswald" pitchFamily="2" charset="77"/>
              </a:defRPr>
            </a:lvl4pPr>
            <a:lvl5pPr>
              <a:defRPr sz="1400">
                <a:solidFill>
                  <a:schemeClr val="tx2"/>
                </a:solidFill>
                <a:latin typeface="Oswal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4">
            <a:extLst>
              <a:ext uri="{FF2B5EF4-FFF2-40B4-BE49-F238E27FC236}">
                <a16:creationId xmlns:a16="http://schemas.microsoft.com/office/drawing/2014/main" id="{EBABB8B1-C424-95F6-FA4A-61B5B1CB878E}"/>
              </a:ext>
            </a:extLst>
          </p:cNvPr>
          <p:cNvSpPr>
            <a:spLocks noGrp="1"/>
          </p:cNvSpPr>
          <p:nvPr>
            <p:ph type="body" sz="quarter" idx="3" hasCustomPrompt="1"/>
          </p:nvPr>
        </p:nvSpPr>
        <p:spPr>
          <a:xfrm>
            <a:off x="6172200" y="1681163"/>
            <a:ext cx="5183188" cy="823912"/>
          </a:xfrm>
          <a:prstGeom prst="rect">
            <a:avLst/>
          </a:prstGeom>
        </p:spPr>
        <p:txBody>
          <a:bodyPr anchor="ctr">
            <a:normAutofit/>
          </a:bodyPr>
          <a:lstStyle>
            <a:lvl1pPr marL="0" indent="0">
              <a:buNone/>
              <a:defRPr sz="2000" b="0">
                <a:solidFill>
                  <a:schemeClr val="tx2"/>
                </a:solidFill>
                <a:latin typeface="Oswald" pitchFamily="2" charset="77"/>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7" name="Content Placeholder 5">
            <a:extLst>
              <a:ext uri="{FF2B5EF4-FFF2-40B4-BE49-F238E27FC236}">
                <a16:creationId xmlns:a16="http://schemas.microsoft.com/office/drawing/2014/main" id="{5B7A454B-DFC2-46F6-1E52-E55020C0481F}"/>
              </a:ext>
            </a:extLst>
          </p:cNvPr>
          <p:cNvSpPr>
            <a:spLocks noGrp="1"/>
          </p:cNvSpPr>
          <p:nvPr>
            <p:ph sz="quarter" idx="4"/>
          </p:nvPr>
        </p:nvSpPr>
        <p:spPr>
          <a:xfrm>
            <a:off x="6172200" y="2555874"/>
            <a:ext cx="5183188" cy="3684588"/>
          </a:xfrm>
          <a:prstGeom prst="rect">
            <a:avLst/>
          </a:prstGeom>
        </p:spPr>
        <p:txBody>
          <a:bodyPr>
            <a:normAutofit/>
          </a:bodyPr>
          <a:lstStyle>
            <a:lvl1pPr>
              <a:defRPr sz="2000">
                <a:solidFill>
                  <a:schemeClr val="tx2"/>
                </a:solidFill>
                <a:latin typeface="Oswald" pitchFamily="2" charset="77"/>
              </a:defRPr>
            </a:lvl1pPr>
            <a:lvl2pPr>
              <a:defRPr sz="1800">
                <a:solidFill>
                  <a:schemeClr val="tx2"/>
                </a:solidFill>
                <a:latin typeface="Oswald" pitchFamily="2" charset="77"/>
              </a:defRPr>
            </a:lvl2pPr>
            <a:lvl3pPr>
              <a:defRPr sz="1600">
                <a:solidFill>
                  <a:schemeClr val="tx2"/>
                </a:solidFill>
                <a:latin typeface="Oswald" pitchFamily="2" charset="77"/>
              </a:defRPr>
            </a:lvl3pPr>
            <a:lvl4pPr>
              <a:defRPr sz="1400">
                <a:solidFill>
                  <a:schemeClr val="tx2"/>
                </a:solidFill>
                <a:latin typeface="Oswald" pitchFamily="2" charset="77"/>
              </a:defRPr>
            </a:lvl4pPr>
            <a:lvl5pPr>
              <a:defRPr sz="1400">
                <a:solidFill>
                  <a:schemeClr val="tx2"/>
                </a:solidFill>
                <a:latin typeface="Oswa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6">
            <a:extLst>
              <a:ext uri="{FF2B5EF4-FFF2-40B4-BE49-F238E27FC236}">
                <a16:creationId xmlns:a16="http://schemas.microsoft.com/office/drawing/2014/main" id="{F9B5446A-172F-161E-1C03-813CF25915AD}"/>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19" name="Footer Placeholder 7">
            <a:extLst>
              <a:ext uri="{FF2B5EF4-FFF2-40B4-BE49-F238E27FC236}">
                <a16:creationId xmlns:a16="http://schemas.microsoft.com/office/drawing/2014/main" id="{E82A247F-8A06-01B6-DA5B-B41F70C4D087}"/>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20" name="Slide Number Placeholder 8">
            <a:extLst>
              <a:ext uri="{FF2B5EF4-FFF2-40B4-BE49-F238E27FC236}">
                <a16:creationId xmlns:a16="http://schemas.microsoft.com/office/drawing/2014/main" id="{DA208F9F-F099-9AEE-09DE-BB2F3D931898}"/>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2" name="Title 1">
            <a:extLst>
              <a:ext uri="{FF2B5EF4-FFF2-40B4-BE49-F238E27FC236}">
                <a16:creationId xmlns:a16="http://schemas.microsoft.com/office/drawing/2014/main" id="{5C16B3FA-6955-6E5F-750F-216AB3B043F0}"/>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493415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48BC09-439E-08F9-8C5A-C4C60110C338}"/>
              </a:ext>
            </a:extLst>
          </p:cNvPr>
          <p:cNvSpPr/>
          <p:nvPr userDrawn="1"/>
        </p:nvSpPr>
        <p:spPr>
          <a:xfrm>
            <a:off x="0" y="5275526"/>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3" name="Rectangle 12">
            <a:extLst>
              <a:ext uri="{FF2B5EF4-FFF2-40B4-BE49-F238E27FC236}">
                <a16:creationId xmlns:a16="http://schemas.microsoft.com/office/drawing/2014/main" id="{9DF375BB-36BF-6EA9-3BC1-D7C693465ACE}"/>
              </a:ext>
            </a:extLst>
          </p:cNvPr>
          <p:cNvSpPr/>
          <p:nvPr userDrawn="1"/>
        </p:nvSpPr>
        <p:spPr>
          <a:xfrm>
            <a:off x="11546236" y="2057280"/>
            <a:ext cx="645763"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Rectangle 13">
            <a:extLst>
              <a:ext uri="{FF2B5EF4-FFF2-40B4-BE49-F238E27FC236}">
                <a16:creationId xmlns:a16="http://schemas.microsoft.com/office/drawing/2014/main" id="{04BC0074-EFE8-8B7C-2398-EBDD139986EC}"/>
              </a:ext>
            </a:extLst>
          </p:cNvPr>
          <p:cNvSpPr/>
          <p:nvPr userDrawn="1"/>
        </p:nvSpPr>
        <p:spPr>
          <a:xfrm>
            <a:off x="10693830" y="5294120"/>
            <a:ext cx="1498169" cy="156388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5" name="Date Placeholder 1">
            <a:extLst>
              <a:ext uri="{FF2B5EF4-FFF2-40B4-BE49-F238E27FC236}">
                <a16:creationId xmlns:a16="http://schemas.microsoft.com/office/drawing/2014/main" id="{E05E7F6B-EE07-2B9D-9447-15DBEADE93B5}"/>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16" name="Footer Placeholder 2">
            <a:extLst>
              <a:ext uri="{FF2B5EF4-FFF2-40B4-BE49-F238E27FC236}">
                <a16:creationId xmlns:a16="http://schemas.microsoft.com/office/drawing/2014/main" id="{7B7F5718-E1CD-8E7B-E585-CB41D10E875E}"/>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7" name="Slide Number Placeholder 3">
            <a:extLst>
              <a:ext uri="{FF2B5EF4-FFF2-40B4-BE49-F238E27FC236}">
                <a16:creationId xmlns:a16="http://schemas.microsoft.com/office/drawing/2014/main" id="{6053CE58-0630-4FC4-FEDD-09DD8EB9D109}"/>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8" name="Text Placeholder 2">
            <a:extLst>
              <a:ext uri="{FF2B5EF4-FFF2-40B4-BE49-F238E27FC236}">
                <a16:creationId xmlns:a16="http://schemas.microsoft.com/office/drawing/2014/main" id="{D35880F6-7605-AE8D-0FE6-DE79498E313C}"/>
              </a:ext>
            </a:extLst>
          </p:cNvPr>
          <p:cNvSpPr>
            <a:spLocks noGrp="1"/>
          </p:cNvSpPr>
          <p:nvPr>
            <p:ph type="body" idx="1" hasCustomPrompt="1"/>
          </p:nvPr>
        </p:nvSpPr>
        <p:spPr>
          <a:xfrm>
            <a:off x="838200" y="1896403"/>
            <a:ext cx="3287379" cy="823912"/>
          </a:xfrm>
        </p:spPr>
        <p:txBody>
          <a:bodyPr anchor="b">
            <a:noAutofit/>
          </a:bodyPr>
          <a:lstStyle>
            <a:lvl1pPr marL="0" indent="0">
              <a:buNone/>
              <a:defRPr lang="en-US" sz="20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TEXT STYLES</a:t>
            </a:r>
          </a:p>
        </p:txBody>
      </p:sp>
      <p:sp>
        <p:nvSpPr>
          <p:cNvPr id="19" name="Content Placeholder 3">
            <a:extLst>
              <a:ext uri="{FF2B5EF4-FFF2-40B4-BE49-F238E27FC236}">
                <a16:creationId xmlns:a16="http://schemas.microsoft.com/office/drawing/2014/main" id="{3E08ACEB-29EA-DD04-F967-0E83B3BF9297}"/>
              </a:ext>
            </a:extLst>
          </p:cNvPr>
          <p:cNvSpPr>
            <a:spLocks noGrp="1"/>
          </p:cNvSpPr>
          <p:nvPr>
            <p:ph sz="half" idx="2"/>
          </p:nvPr>
        </p:nvSpPr>
        <p:spPr>
          <a:xfrm>
            <a:off x="838200" y="2954073"/>
            <a:ext cx="3287379" cy="1997867"/>
          </a:xfrm>
        </p:spPr>
        <p:txBody>
          <a:bodyPr>
            <a:normAutofit/>
          </a:bodyPr>
          <a:lstStyle>
            <a:lvl1pPr marL="0" indent="0">
              <a:lnSpc>
                <a:spcPct val="100000"/>
              </a:lnSpc>
              <a:buNone/>
              <a:defRPr sz="1400" spc="50" baseline="0">
                <a:solidFill>
                  <a:schemeClr val="tx2"/>
                </a:solidFill>
                <a:latin typeface="Oswald" pitchFamily="2" charset="77"/>
              </a:defRPr>
            </a:lvl1pPr>
            <a:lvl2pPr marL="457200" indent="0">
              <a:lnSpc>
                <a:spcPct val="100000"/>
              </a:lnSpc>
              <a:buNone/>
              <a:defRPr sz="1400" spc="50" baseline="0">
                <a:solidFill>
                  <a:schemeClr val="tx2"/>
                </a:solidFill>
                <a:latin typeface="Oswald" pitchFamily="2" charset="77"/>
              </a:defRPr>
            </a:lvl2pPr>
            <a:lvl3pPr marL="914400" indent="0">
              <a:lnSpc>
                <a:spcPct val="100000"/>
              </a:lnSpc>
              <a:buNone/>
              <a:defRPr sz="1400" spc="50" baseline="0">
                <a:solidFill>
                  <a:schemeClr val="tx2"/>
                </a:solidFill>
                <a:latin typeface="Oswald" pitchFamily="2" charset="77"/>
              </a:defRPr>
            </a:lvl3pPr>
            <a:lvl4pPr marL="1371600" indent="0">
              <a:lnSpc>
                <a:spcPct val="100000"/>
              </a:lnSpc>
              <a:buNone/>
              <a:defRPr sz="1400" spc="50" baseline="0">
                <a:solidFill>
                  <a:schemeClr val="tx2"/>
                </a:solidFill>
                <a:latin typeface="Oswald" pitchFamily="2" charset="77"/>
              </a:defRPr>
            </a:lvl4pPr>
            <a:lvl5pPr marL="1828800" indent="0">
              <a:lnSpc>
                <a:spcPct val="100000"/>
              </a:lnSpc>
              <a:buNone/>
              <a:defRPr sz="1400" spc="50" baseline="0">
                <a:solidFill>
                  <a:schemeClr val="tx2"/>
                </a:solidFill>
                <a:latin typeface="Oswal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4">
            <a:extLst>
              <a:ext uri="{FF2B5EF4-FFF2-40B4-BE49-F238E27FC236}">
                <a16:creationId xmlns:a16="http://schemas.microsoft.com/office/drawing/2014/main" id="{AEB8778A-DB8A-86BA-43F2-E1D2E52863A6}"/>
              </a:ext>
            </a:extLst>
          </p:cNvPr>
          <p:cNvSpPr>
            <a:spLocks noGrp="1"/>
          </p:cNvSpPr>
          <p:nvPr>
            <p:ph type="body" sz="quarter" idx="3" hasCustomPrompt="1"/>
          </p:nvPr>
        </p:nvSpPr>
        <p:spPr>
          <a:xfrm>
            <a:off x="4444215" y="1896403"/>
            <a:ext cx="3303569" cy="823912"/>
          </a:xfrm>
        </p:spPr>
        <p:txBody>
          <a:bodyPr anchor="b">
            <a:noAutofit/>
          </a:bodyPr>
          <a:lstStyle>
            <a:lvl1pPr marL="0" indent="0">
              <a:buNone/>
              <a:defRPr lang="en-US" sz="20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TEXT STYLES</a:t>
            </a:r>
          </a:p>
        </p:txBody>
      </p:sp>
      <p:sp>
        <p:nvSpPr>
          <p:cNvPr id="21" name="Content Placeholder 5">
            <a:extLst>
              <a:ext uri="{FF2B5EF4-FFF2-40B4-BE49-F238E27FC236}">
                <a16:creationId xmlns:a16="http://schemas.microsoft.com/office/drawing/2014/main" id="{2C09B445-719A-E7E2-6D6E-CF8571FA7AE1}"/>
              </a:ext>
            </a:extLst>
          </p:cNvPr>
          <p:cNvSpPr>
            <a:spLocks noGrp="1"/>
          </p:cNvSpPr>
          <p:nvPr>
            <p:ph sz="quarter" idx="4"/>
          </p:nvPr>
        </p:nvSpPr>
        <p:spPr>
          <a:xfrm>
            <a:off x="4444215" y="2954073"/>
            <a:ext cx="3303569" cy="1997867"/>
          </a:xfrm>
        </p:spPr>
        <p:txBody>
          <a:bodyPr>
            <a:normAutofit/>
          </a:bodyPr>
          <a:lstStyle>
            <a:lvl1pPr marL="0" indent="0">
              <a:lnSpc>
                <a:spcPct val="100000"/>
              </a:lnSpc>
              <a:buNone/>
              <a:defRPr sz="1400" spc="50" baseline="0">
                <a:solidFill>
                  <a:schemeClr val="tx2"/>
                </a:solidFill>
                <a:latin typeface="Oswald" pitchFamily="2" charset="77"/>
              </a:defRPr>
            </a:lvl1pPr>
            <a:lvl2pPr marL="457200" indent="0">
              <a:lnSpc>
                <a:spcPct val="100000"/>
              </a:lnSpc>
              <a:buNone/>
              <a:defRPr sz="1400" spc="50" baseline="0">
                <a:solidFill>
                  <a:schemeClr val="tx2"/>
                </a:solidFill>
                <a:latin typeface="Oswald" pitchFamily="2" charset="77"/>
              </a:defRPr>
            </a:lvl2pPr>
            <a:lvl3pPr marL="914400" indent="0">
              <a:lnSpc>
                <a:spcPct val="100000"/>
              </a:lnSpc>
              <a:buNone/>
              <a:defRPr sz="1400" spc="50" baseline="0">
                <a:solidFill>
                  <a:schemeClr val="tx2"/>
                </a:solidFill>
                <a:latin typeface="Oswald" pitchFamily="2" charset="77"/>
              </a:defRPr>
            </a:lvl3pPr>
            <a:lvl4pPr marL="1371600" indent="0">
              <a:lnSpc>
                <a:spcPct val="100000"/>
              </a:lnSpc>
              <a:buNone/>
              <a:defRPr sz="1400" spc="50" baseline="0">
                <a:solidFill>
                  <a:schemeClr val="tx2"/>
                </a:solidFill>
                <a:latin typeface="Oswald" pitchFamily="2" charset="77"/>
              </a:defRPr>
            </a:lvl4pPr>
            <a:lvl5pPr marL="1828800" indent="0">
              <a:lnSpc>
                <a:spcPct val="100000"/>
              </a:lnSpc>
              <a:buNone/>
              <a:defRPr sz="1400" spc="50" baseline="0">
                <a:solidFill>
                  <a:schemeClr val="tx2"/>
                </a:solidFill>
                <a:latin typeface="Oswald" pitchFamily="2"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2">
            <a:extLst>
              <a:ext uri="{FF2B5EF4-FFF2-40B4-BE49-F238E27FC236}">
                <a16:creationId xmlns:a16="http://schemas.microsoft.com/office/drawing/2014/main" id="{7EDAFCC2-7BA9-1E14-5205-BA9A6DA292F3}"/>
              </a:ext>
            </a:extLst>
          </p:cNvPr>
          <p:cNvSpPr>
            <a:spLocks noGrp="1"/>
          </p:cNvSpPr>
          <p:nvPr>
            <p:ph type="body" idx="13" hasCustomPrompt="1"/>
          </p:nvPr>
        </p:nvSpPr>
        <p:spPr>
          <a:xfrm>
            <a:off x="8066421" y="1896403"/>
            <a:ext cx="3287379" cy="823912"/>
          </a:xfrm>
        </p:spPr>
        <p:txBody>
          <a:bodyPr anchor="b">
            <a:noAutofit/>
          </a:bodyPr>
          <a:lstStyle>
            <a:lvl1pPr marL="0" indent="0">
              <a:buNone/>
              <a:defRPr lang="en-US" sz="2000" kern="1200" spc="150" baseline="0" dirty="0" smtClean="0">
                <a:solidFill>
                  <a:schemeClr val="tx2"/>
                </a:solidFill>
                <a:latin typeface="Oswald" pitchFamily="2" charset="77"/>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TO EDIT MASTER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TEXT STYLES</a:t>
            </a:r>
          </a:p>
        </p:txBody>
      </p:sp>
      <p:sp>
        <p:nvSpPr>
          <p:cNvPr id="23" name="Content Placeholder 3">
            <a:extLst>
              <a:ext uri="{FF2B5EF4-FFF2-40B4-BE49-F238E27FC236}">
                <a16:creationId xmlns:a16="http://schemas.microsoft.com/office/drawing/2014/main" id="{BAAD8679-CB21-D61E-2469-1D798EA73D37}"/>
              </a:ext>
            </a:extLst>
          </p:cNvPr>
          <p:cNvSpPr>
            <a:spLocks noGrp="1"/>
          </p:cNvSpPr>
          <p:nvPr>
            <p:ph sz="half" idx="14"/>
          </p:nvPr>
        </p:nvSpPr>
        <p:spPr>
          <a:xfrm>
            <a:off x="8066421" y="2954073"/>
            <a:ext cx="3287379" cy="1997867"/>
          </a:xfrm>
        </p:spPr>
        <p:txBody>
          <a:bodyPr>
            <a:normAutofit/>
          </a:bodyPr>
          <a:lstStyle>
            <a:lvl1pPr marL="0" indent="0">
              <a:lnSpc>
                <a:spcPct val="100000"/>
              </a:lnSpc>
              <a:buNone/>
              <a:defRPr sz="1400" spc="50" baseline="0">
                <a:solidFill>
                  <a:schemeClr val="tx2"/>
                </a:solidFill>
                <a:latin typeface="Oswald" pitchFamily="2" charset="77"/>
              </a:defRPr>
            </a:lvl1pPr>
            <a:lvl2pPr marL="457200" indent="0">
              <a:lnSpc>
                <a:spcPct val="100000"/>
              </a:lnSpc>
              <a:buNone/>
              <a:defRPr sz="1400" spc="50" baseline="0">
                <a:solidFill>
                  <a:schemeClr val="tx2"/>
                </a:solidFill>
                <a:latin typeface="Oswald" pitchFamily="2" charset="77"/>
              </a:defRPr>
            </a:lvl2pPr>
            <a:lvl3pPr marL="914400" indent="0">
              <a:lnSpc>
                <a:spcPct val="100000"/>
              </a:lnSpc>
              <a:buNone/>
              <a:defRPr sz="1400" spc="50" baseline="0">
                <a:solidFill>
                  <a:schemeClr val="tx2"/>
                </a:solidFill>
                <a:latin typeface="Oswald" pitchFamily="2" charset="77"/>
              </a:defRPr>
            </a:lvl3pPr>
            <a:lvl4pPr marL="1371600" indent="0">
              <a:lnSpc>
                <a:spcPct val="100000"/>
              </a:lnSpc>
              <a:buNone/>
              <a:defRPr sz="1400" spc="50" baseline="0">
                <a:solidFill>
                  <a:schemeClr val="tx2"/>
                </a:solidFill>
                <a:latin typeface="Oswald" pitchFamily="2" charset="77"/>
              </a:defRPr>
            </a:lvl4pPr>
            <a:lvl5pPr marL="1828800" indent="0">
              <a:lnSpc>
                <a:spcPct val="100000"/>
              </a:lnSpc>
              <a:buNone/>
              <a:defRPr sz="1400" spc="50" baseline="0">
                <a:solidFill>
                  <a:schemeClr val="tx2"/>
                </a:solidFill>
                <a:latin typeface="Oswald"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9010092F-4318-6781-2F84-F465DC0CA2AD}"/>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Tree>
    <p:extLst>
      <p:ext uri="{BB962C8B-B14F-4D97-AF65-F5344CB8AC3E}">
        <p14:creationId xmlns:p14="http://schemas.microsoft.com/office/powerpoint/2010/main" val="1041787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C6E4C8A-E2F8-D655-2245-9EF91D9DBFC6}"/>
              </a:ext>
            </a:extLst>
          </p:cNvPr>
          <p:cNvSpPr/>
          <p:nvPr userDrawn="1"/>
        </p:nvSpPr>
        <p:spPr>
          <a:xfrm>
            <a:off x="8332922" y="0"/>
            <a:ext cx="3859078"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7" name="Rectangle 16">
            <a:extLst>
              <a:ext uri="{FF2B5EF4-FFF2-40B4-BE49-F238E27FC236}">
                <a16:creationId xmlns:a16="http://schemas.microsoft.com/office/drawing/2014/main" id="{04A707C7-E1E6-0AC3-0BA9-FEA307EAB189}"/>
              </a:ext>
            </a:extLst>
          </p:cNvPr>
          <p:cNvSpPr/>
          <p:nvPr userDrawn="1"/>
        </p:nvSpPr>
        <p:spPr>
          <a:xfrm>
            <a:off x="0" y="1686575"/>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8" name="Title 1">
            <a:extLst>
              <a:ext uri="{FF2B5EF4-FFF2-40B4-BE49-F238E27FC236}">
                <a16:creationId xmlns:a16="http://schemas.microsoft.com/office/drawing/2014/main" id="{362458E7-17FF-FDA7-BF8B-307FF92857F7}"/>
              </a:ext>
            </a:extLst>
          </p:cNvPr>
          <p:cNvSpPr>
            <a:spLocks noGrp="1"/>
          </p:cNvSpPr>
          <p:nvPr>
            <p:ph type="title" hasCustomPrompt="1"/>
          </p:nvPr>
        </p:nvSpPr>
        <p:spPr>
          <a:xfrm>
            <a:off x="838200" y="679484"/>
            <a:ext cx="7315200"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20" name="Date Placeholder 3">
            <a:extLst>
              <a:ext uri="{FF2B5EF4-FFF2-40B4-BE49-F238E27FC236}">
                <a16:creationId xmlns:a16="http://schemas.microsoft.com/office/drawing/2014/main" id="{DC337428-DD5F-8043-1CAD-928128F499DD}"/>
              </a:ext>
            </a:extLst>
          </p:cNvPr>
          <p:cNvSpPr>
            <a:spLocks noGrp="1"/>
          </p:cNvSpPr>
          <p:nvPr>
            <p:ph type="dt" sz="half" idx="10"/>
          </p:nvPr>
        </p:nvSpPr>
        <p:spPr>
          <a:xfrm>
            <a:off x="838200" y="6356350"/>
            <a:ext cx="2743200" cy="365125"/>
          </a:xfrm>
        </p:spPr>
        <p:txBody>
          <a:bodyPr/>
          <a:lstStyle>
            <a:lvl1pPr>
              <a:defRPr>
                <a:solidFill>
                  <a:schemeClr val="tx2"/>
                </a:solidFill>
              </a:defRPr>
            </a:lvl1pPr>
          </a:lstStyle>
          <a:p>
            <a:r>
              <a:rPr lang="en-US"/>
              <a:t>20XX</a:t>
            </a:r>
            <a:endParaRPr lang="en-US" dirty="0"/>
          </a:p>
        </p:txBody>
      </p:sp>
      <p:sp>
        <p:nvSpPr>
          <p:cNvPr id="21" name="Footer Placeholder 4">
            <a:extLst>
              <a:ext uri="{FF2B5EF4-FFF2-40B4-BE49-F238E27FC236}">
                <a16:creationId xmlns:a16="http://schemas.microsoft.com/office/drawing/2014/main" id="{9634CE9D-EAC9-BE9C-17DB-77B92A73A0C0}"/>
              </a:ext>
            </a:extLst>
          </p:cNvPr>
          <p:cNvSpPr>
            <a:spLocks noGrp="1"/>
          </p:cNvSpPr>
          <p:nvPr>
            <p:ph type="ftr" sz="quarter" idx="11"/>
          </p:nvPr>
        </p:nvSpPr>
        <p:spPr>
          <a:xfrm>
            <a:off x="4038600" y="6356350"/>
            <a:ext cx="4114800" cy="365125"/>
          </a:xfrm>
        </p:spPr>
        <p:txBody>
          <a:bodyPr/>
          <a:lstStyle>
            <a:lvl1pPr>
              <a:defRPr>
                <a:solidFill>
                  <a:schemeClr val="tx2"/>
                </a:solidFill>
              </a:defRPr>
            </a:lvl1pPr>
          </a:lstStyle>
          <a:p>
            <a:endParaRPr lang="en-US"/>
          </a:p>
        </p:txBody>
      </p:sp>
      <p:sp>
        <p:nvSpPr>
          <p:cNvPr id="22" name="Slide Number Placeholder 5">
            <a:extLst>
              <a:ext uri="{FF2B5EF4-FFF2-40B4-BE49-F238E27FC236}">
                <a16:creationId xmlns:a16="http://schemas.microsoft.com/office/drawing/2014/main" id="{EA33DA3E-0A60-B8DE-4D39-12AA22260312}"/>
              </a:ext>
            </a:extLst>
          </p:cNvPr>
          <p:cNvSpPr>
            <a:spLocks noGrp="1"/>
          </p:cNvSpPr>
          <p:nvPr>
            <p:ph type="sldNum" sz="quarter" idx="12"/>
          </p:nvPr>
        </p:nvSpPr>
        <p:spPr>
          <a:xfrm>
            <a:off x="8610600" y="6356350"/>
            <a:ext cx="2743200" cy="365125"/>
          </a:xfrm>
        </p:spPr>
        <p:txBody>
          <a:bodyPr/>
          <a:lstStyle>
            <a:lvl1pPr>
              <a:defRPr>
                <a:solidFill>
                  <a:schemeClr val="tx2"/>
                </a:solidFill>
              </a:defRPr>
            </a:lvl1pPr>
          </a:lstStyle>
          <a:p>
            <a:fld id="{92A6C7AB-A877-C342-9CE7-90563939BDE3}" type="slidenum">
              <a:rPr lang="en-US" smtClean="0"/>
              <a:pPr/>
              <a:t>‹N°›</a:t>
            </a:fld>
            <a:endParaRPr lang="en-US"/>
          </a:p>
        </p:txBody>
      </p:sp>
      <p:sp>
        <p:nvSpPr>
          <p:cNvPr id="23" name="Rectangle 22">
            <a:extLst>
              <a:ext uri="{FF2B5EF4-FFF2-40B4-BE49-F238E27FC236}">
                <a16:creationId xmlns:a16="http://schemas.microsoft.com/office/drawing/2014/main" id="{E7800FF4-01BA-9727-275A-2125242FD5D8}"/>
              </a:ext>
            </a:extLst>
          </p:cNvPr>
          <p:cNvSpPr/>
          <p:nvPr userDrawn="1"/>
        </p:nvSpPr>
        <p:spPr>
          <a:xfrm>
            <a:off x="11742549" y="6470542"/>
            <a:ext cx="449451" cy="38745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4" name="Rectangle 23">
            <a:extLst>
              <a:ext uri="{FF2B5EF4-FFF2-40B4-BE49-F238E27FC236}">
                <a16:creationId xmlns:a16="http://schemas.microsoft.com/office/drawing/2014/main" id="{BE1D680F-9B55-99C4-7E93-51AD6018FA46}"/>
              </a:ext>
            </a:extLst>
          </p:cNvPr>
          <p:cNvSpPr/>
          <p:nvPr userDrawn="1"/>
        </p:nvSpPr>
        <p:spPr>
          <a:xfrm>
            <a:off x="7438299" y="1362910"/>
            <a:ext cx="3543300" cy="431001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Content Placeholder 2">
            <a:extLst>
              <a:ext uri="{FF2B5EF4-FFF2-40B4-BE49-F238E27FC236}">
                <a16:creationId xmlns:a16="http://schemas.microsoft.com/office/drawing/2014/main" id="{DA125DEE-55CC-D680-CD3A-9907C5110CB8}"/>
              </a:ext>
            </a:extLst>
          </p:cNvPr>
          <p:cNvSpPr>
            <a:spLocks noGrp="1"/>
          </p:cNvSpPr>
          <p:nvPr>
            <p:ph idx="14"/>
          </p:nvPr>
        </p:nvSpPr>
        <p:spPr>
          <a:xfrm>
            <a:off x="838200" y="2172909"/>
            <a:ext cx="6600099" cy="4008815"/>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5478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4466AF-9678-9387-E67C-90CF9BE1DA3B}"/>
              </a:ext>
            </a:extLst>
          </p:cNvPr>
          <p:cNvSpPr/>
          <p:nvPr userDrawn="1"/>
        </p:nvSpPr>
        <p:spPr>
          <a:xfrm>
            <a:off x="0" y="4245118"/>
            <a:ext cx="4657725" cy="129511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 name="Title 1">
            <a:extLst>
              <a:ext uri="{FF2B5EF4-FFF2-40B4-BE49-F238E27FC236}">
                <a16:creationId xmlns:a16="http://schemas.microsoft.com/office/drawing/2014/main" id="{235706BD-C2E1-17F7-3BBD-F576D8D7D9AB}"/>
              </a:ext>
            </a:extLst>
          </p:cNvPr>
          <p:cNvSpPr>
            <a:spLocks noGrp="1"/>
          </p:cNvSpPr>
          <p:nvPr>
            <p:ph type="title" hasCustomPrompt="1"/>
          </p:nvPr>
        </p:nvSpPr>
        <p:spPr>
          <a:xfrm>
            <a:off x="838200" y="1078076"/>
            <a:ext cx="10401300"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10" name="Date Placeholder 3">
            <a:extLst>
              <a:ext uri="{FF2B5EF4-FFF2-40B4-BE49-F238E27FC236}">
                <a16:creationId xmlns:a16="http://schemas.microsoft.com/office/drawing/2014/main" id="{BFBABF83-0D9A-6398-C369-5E6FBD446E41}"/>
              </a:ext>
            </a:extLst>
          </p:cNvPr>
          <p:cNvSpPr>
            <a:spLocks noGrp="1"/>
          </p:cNvSpPr>
          <p:nvPr>
            <p:ph type="dt" sz="half" idx="10"/>
          </p:nvPr>
        </p:nvSpPr>
        <p:spPr>
          <a:xfrm>
            <a:off x="838200" y="6356350"/>
            <a:ext cx="2743200" cy="365125"/>
          </a:xfrm>
        </p:spPr>
        <p:txBody>
          <a:bodyPr/>
          <a:lstStyle>
            <a:lvl1pPr>
              <a:defRPr>
                <a:solidFill>
                  <a:schemeClr val="tx2"/>
                </a:solidFill>
              </a:defRPr>
            </a:lvl1pPr>
          </a:lstStyle>
          <a:p>
            <a:r>
              <a:rPr lang="en-US"/>
              <a:t>20XX</a:t>
            </a:r>
            <a:endParaRPr lang="en-US" dirty="0"/>
          </a:p>
        </p:txBody>
      </p:sp>
      <p:sp>
        <p:nvSpPr>
          <p:cNvPr id="11" name="Footer Placeholder 4">
            <a:extLst>
              <a:ext uri="{FF2B5EF4-FFF2-40B4-BE49-F238E27FC236}">
                <a16:creationId xmlns:a16="http://schemas.microsoft.com/office/drawing/2014/main" id="{C5BFF934-730F-4BEA-5B24-FB6E7EA631CF}"/>
              </a:ext>
            </a:extLst>
          </p:cNvPr>
          <p:cNvSpPr>
            <a:spLocks noGrp="1"/>
          </p:cNvSpPr>
          <p:nvPr>
            <p:ph type="ftr" sz="quarter" idx="11"/>
          </p:nvPr>
        </p:nvSpPr>
        <p:spPr>
          <a:xfrm>
            <a:off x="4038600" y="6356350"/>
            <a:ext cx="4114800" cy="365125"/>
          </a:xfrm>
        </p:spPr>
        <p:txBody>
          <a:bodyPr/>
          <a:lstStyle>
            <a:lvl1pPr>
              <a:defRPr>
                <a:solidFill>
                  <a:schemeClr val="tx2"/>
                </a:solidFill>
              </a:defRPr>
            </a:lvl1pPr>
          </a:lstStyle>
          <a:p>
            <a:endParaRPr lang="en-US"/>
          </a:p>
        </p:txBody>
      </p:sp>
      <p:sp>
        <p:nvSpPr>
          <p:cNvPr id="12" name="Slide Number Placeholder 5">
            <a:extLst>
              <a:ext uri="{FF2B5EF4-FFF2-40B4-BE49-F238E27FC236}">
                <a16:creationId xmlns:a16="http://schemas.microsoft.com/office/drawing/2014/main" id="{F988EA60-0F4A-5DAE-0387-D98FD513FAA2}"/>
              </a:ext>
            </a:extLst>
          </p:cNvPr>
          <p:cNvSpPr>
            <a:spLocks noGrp="1"/>
          </p:cNvSpPr>
          <p:nvPr>
            <p:ph type="sldNum" sz="quarter" idx="12"/>
          </p:nvPr>
        </p:nvSpPr>
        <p:spPr>
          <a:xfrm>
            <a:off x="8610600" y="6356350"/>
            <a:ext cx="2743200" cy="365125"/>
          </a:xfrm>
        </p:spPr>
        <p:txBody>
          <a:bodyPr/>
          <a:lstStyle>
            <a:lvl1pPr>
              <a:defRPr>
                <a:solidFill>
                  <a:schemeClr val="tx2"/>
                </a:solidFill>
              </a:defRPr>
            </a:lvl1pPr>
          </a:lstStyle>
          <a:p>
            <a:fld id="{92A6C7AB-A877-C342-9CE7-90563939BDE3}" type="slidenum">
              <a:rPr lang="en-US" smtClean="0"/>
              <a:pPr/>
              <a:t>‹N°›</a:t>
            </a:fld>
            <a:endParaRPr lang="en-US"/>
          </a:p>
        </p:txBody>
      </p:sp>
      <p:sp>
        <p:nvSpPr>
          <p:cNvPr id="13" name="Rectangle 12">
            <a:extLst>
              <a:ext uri="{FF2B5EF4-FFF2-40B4-BE49-F238E27FC236}">
                <a16:creationId xmlns:a16="http://schemas.microsoft.com/office/drawing/2014/main" id="{58CC95C2-A485-B83A-353F-CD9491C6E606}"/>
              </a:ext>
            </a:extLst>
          </p:cNvPr>
          <p:cNvSpPr/>
          <p:nvPr userDrawn="1"/>
        </p:nvSpPr>
        <p:spPr>
          <a:xfrm>
            <a:off x="11742549" y="6470542"/>
            <a:ext cx="449451" cy="387458"/>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5" name="Rectangle 14">
            <a:extLst>
              <a:ext uri="{FF2B5EF4-FFF2-40B4-BE49-F238E27FC236}">
                <a16:creationId xmlns:a16="http://schemas.microsoft.com/office/drawing/2014/main" id="{5FA016F6-DF4E-CC8C-4D89-400F0DAA057E}"/>
              </a:ext>
            </a:extLst>
          </p:cNvPr>
          <p:cNvSpPr/>
          <p:nvPr userDrawn="1"/>
        </p:nvSpPr>
        <p:spPr>
          <a:xfrm>
            <a:off x="2522409" y="0"/>
            <a:ext cx="1824039" cy="102544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7" name="Rectangle 16">
            <a:extLst>
              <a:ext uri="{FF2B5EF4-FFF2-40B4-BE49-F238E27FC236}">
                <a16:creationId xmlns:a16="http://schemas.microsoft.com/office/drawing/2014/main" id="{CE3FB0F9-7BE9-2C02-31BC-907DEF9976DA}"/>
              </a:ext>
            </a:extLst>
          </p:cNvPr>
          <p:cNvSpPr/>
          <p:nvPr userDrawn="1"/>
        </p:nvSpPr>
        <p:spPr>
          <a:xfrm>
            <a:off x="11353800" y="821094"/>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18" name="Rectangle 17">
            <a:extLst>
              <a:ext uri="{FF2B5EF4-FFF2-40B4-BE49-F238E27FC236}">
                <a16:creationId xmlns:a16="http://schemas.microsoft.com/office/drawing/2014/main" id="{FD10D938-E50A-80FD-D212-3BF9679EB09C}"/>
              </a:ext>
            </a:extLst>
          </p:cNvPr>
          <p:cNvSpPr/>
          <p:nvPr userDrawn="1"/>
        </p:nvSpPr>
        <p:spPr>
          <a:xfrm>
            <a:off x="9448800" y="4061770"/>
            <a:ext cx="2743200" cy="156004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Content Placeholder 2">
            <a:extLst>
              <a:ext uri="{FF2B5EF4-FFF2-40B4-BE49-F238E27FC236}">
                <a16:creationId xmlns:a16="http://schemas.microsoft.com/office/drawing/2014/main" id="{BDB3D7F3-C157-8865-6EE3-DB2290B1B0BE}"/>
              </a:ext>
            </a:extLst>
          </p:cNvPr>
          <p:cNvSpPr>
            <a:spLocks noGrp="1"/>
          </p:cNvSpPr>
          <p:nvPr>
            <p:ph idx="14"/>
          </p:nvPr>
        </p:nvSpPr>
        <p:spPr>
          <a:xfrm>
            <a:off x="838200" y="2494515"/>
            <a:ext cx="10401300" cy="368721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6141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DFDCF7-D5EC-E7F3-E6AC-D1FF8D1AC39B}"/>
              </a:ext>
            </a:extLst>
          </p:cNvPr>
          <p:cNvSpPr/>
          <p:nvPr userDrawn="1"/>
        </p:nvSpPr>
        <p:spPr>
          <a:xfrm>
            <a:off x="0" y="4864576"/>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D94F03FC-BC18-3792-5C1B-CCBAFBC966E1}"/>
              </a:ext>
            </a:extLst>
          </p:cNvPr>
          <p:cNvSpPr>
            <a:spLocks noGrp="1"/>
          </p:cNvSpPr>
          <p:nvPr>
            <p:ph type="title"/>
          </p:nvPr>
        </p:nvSpPr>
        <p:spPr>
          <a:xfrm>
            <a:off x="838200" y="821094"/>
            <a:ext cx="103632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10" name="Date Placeholder 3">
            <a:extLst>
              <a:ext uri="{FF2B5EF4-FFF2-40B4-BE49-F238E27FC236}">
                <a16:creationId xmlns:a16="http://schemas.microsoft.com/office/drawing/2014/main" id="{3BB6A0B5-ECD4-EA5A-8A99-47AD1744582C}"/>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1" name="Footer Placeholder 4">
            <a:extLst>
              <a:ext uri="{FF2B5EF4-FFF2-40B4-BE49-F238E27FC236}">
                <a16:creationId xmlns:a16="http://schemas.microsoft.com/office/drawing/2014/main" id="{83E87034-6B57-3760-7DD7-1A7F6AD11488}"/>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5">
            <a:extLst>
              <a:ext uri="{FF2B5EF4-FFF2-40B4-BE49-F238E27FC236}">
                <a16:creationId xmlns:a16="http://schemas.microsoft.com/office/drawing/2014/main" id="{9D162A9B-C2A3-9594-373F-0442EEC80E08}"/>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3" name="Rectangle 12">
            <a:extLst>
              <a:ext uri="{FF2B5EF4-FFF2-40B4-BE49-F238E27FC236}">
                <a16:creationId xmlns:a16="http://schemas.microsoft.com/office/drawing/2014/main" id="{F0AE09CE-4396-66E7-0C56-76BF6436666A}"/>
              </a:ext>
            </a:extLst>
          </p:cNvPr>
          <p:cNvSpPr/>
          <p:nvPr userDrawn="1"/>
        </p:nvSpPr>
        <p:spPr>
          <a:xfrm>
            <a:off x="11353800" y="821094"/>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Rectangle 13">
            <a:extLst>
              <a:ext uri="{FF2B5EF4-FFF2-40B4-BE49-F238E27FC236}">
                <a16:creationId xmlns:a16="http://schemas.microsoft.com/office/drawing/2014/main" id="{713AEB79-F309-2E51-DF3B-7031EFE314B6}"/>
              </a:ext>
            </a:extLst>
          </p:cNvPr>
          <p:cNvSpPr/>
          <p:nvPr userDrawn="1"/>
        </p:nvSpPr>
        <p:spPr>
          <a:xfrm>
            <a:off x="9448800" y="4061770"/>
            <a:ext cx="2743200" cy="156004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 name="Content Placeholder 2">
            <a:extLst>
              <a:ext uri="{FF2B5EF4-FFF2-40B4-BE49-F238E27FC236}">
                <a16:creationId xmlns:a16="http://schemas.microsoft.com/office/drawing/2014/main" id="{5C5CD5A7-8E42-74A6-C1F5-07855A608D4A}"/>
              </a:ext>
            </a:extLst>
          </p:cNvPr>
          <p:cNvSpPr>
            <a:spLocks noGrp="1"/>
          </p:cNvSpPr>
          <p:nvPr>
            <p:ph idx="13"/>
          </p:nvPr>
        </p:nvSpPr>
        <p:spPr>
          <a:xfrm>
            <a:off x="838201" y="1825625"/>
            <a:ext cx="10363200" cy="4356100"/>
          </a:xfrm>
        </p:spPr>
        <p:txBody>
          <a:bodyPr>
            <a:normAutofit/>
          </a:bodyPr>
          <a:lstStyle>
            <a:lvl1pPr marL="285750" indent="-285750">
              <a:lnSpc>
                <a:spcPct val="150000"/>
              </a:lnSpc>
              <a:buFont typeface="Wingdings" panose="05000000000000000000" pitchFamily="2" charset="2"/>
              <a:buChar char="§"/>
              <a:defRPr sz="1400">
                <a:solidFill>
                  <a:schemeClr val="tx2"/>
                </a:solidFill>
                <a:latin typeface="+mn-lt"/>
                <a:cs typeface="Poppins" pitchFamily="2" charset="77"/>
              </a:defRPr>
            </a:lvl1pPr>
            <a:lvl2pPr marL="895335" indent="-285750">
              <a:lnSpc>
                <a:spcPct val="150000"/>
              </a:lnSpc>
              <a:buFont typeface="Wingdings" panose="05000000000000000000" pitchFamily="2" charset="2"/>
              <a:buChar char="§"/>
              <a:defRPr sz="1400">
                <a:solidFill>
                  <a:schemeClr val="tx2"/>
                </a:solidFill>
                <a:latin typeface="+mn-lt"/>
                <a:cs typeface="Poppins" pitchFamily="2" charset="77"/>
              </a:defRPr>
            </a:lvl2pPr>
            <a:lvl3pPr marL="1504920" indent="-285750">
              <a:lnSpc>
                <a:spcPct val="150000"/>
              </a:lnSpc>
              <a:buFont typeface="Wingdings" panose="05000000000000000000" pitchFamily="2" charset="2"/>
              <a:buChar char="§"/>
              <a:defRPr sz="1400">
                <a:solidFill>
                  <a:schemeClr val="tx2"/>
                </a:solidFill>
                <a:latin typeface="+mn-lt"/>
                <a:cs typeface="Poppins" pitchFamily="2" charset="77"/>
              </a:defRPr>
            </a:lvl3pPr>
            <a:lvl4pPr marL="2114504" indent="-285750">
              <a:lnSpc>
                <a:spcPct val="150000"/>
              </a:lnSpc>
              <a:buFont typeface="Wingdings" panose="05000000000000000000" pitchFamily="2" charset="2"/>
              <a:buChar char="§"/>
              <a:defRPr sz="1400">
                <a:solidFill>
                  <a:schemeClr val="tx2"/>
                </a:solidFill>
                <a:latin typeface="+mn-lt"/>
                <a:cs typeface="Poppins" pitchFamily="2" charset="77"/>
              </a:defRPr>
            </a:lvl4pPr>
            <a:lvl5pPr marL="2724089" indent="-285750">
              <a:lnSpc>
                <a:spcPct val="150000"/>
              </a:lnSpc>
              <a:buFont typeface="Wingdings" panose="05000000000000000000" pitchFamily="2" charset="2"/>
              <a:buChar char="§"/>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35393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762D0C-57D6-AC4B-C18F-F48547DB258A}"/>
              </a:ext>
            </a:extLst>
          </p:cNvPr>
          <p:cNvSpPr/>
          <p:nvPr userDrawn="1"/>
        </p:nvSpPr>
        <p:spPr>
          <a:xfrm>
            <a:off x="183398" y="174357"/>
            <a:ext cx="11825205" cy="65092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7F3313FB-D1A6-A923-64AC-6779F6E85395}"/>
              </a:ext>
            </a:extLst>
          </p:cNvPr>
          <p:cNvSpPr>
            <a:spLocks noGrp="1"/>
          </p:cNvSpPr>
          <p:nvPr>
            <p:ph type="title" hasCustomPrompt="1"/>
          </p:nvPr>
        </p:nvSpPr>
        <p:spPr>
          <a:xfrm>
            <a:off x="606490" y="690466"/>
            <a:ext cx="10972800" cy="1879147"/>
          </a:xfrm>
        </p:spPr>
        <p:txBody>
          <a:bodyPr anchor="b">
            <a:noAutofit/>
          </a:bodyPr>
          <a:lstStyle>
            <a:lvl1pPr algn="ct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9" name="Text Placeholder 2">
            <a:extLst>
              <a:ext uri="{FF2B5EF4-FFF2-40B4-BE49-F238E27FC236}">
                <a16:creationId xmlns:a16="http://schemas.microsoft.com/office/drawing/2014/main" id="{8BA0DF65-B9D1-0D2C-95FD-075CC424AC37}"/>
              </a:ext>
            </a:extLst>
          </p:cNvPr>
          <p:cNvSpPr>
            <a:spLocks noGrp="1"/>
          </p:cNvSpPr>
          <p:nvPr>
            <p:ph type="body" idx="1"/>
          </p:nvPr>
        </p:nvSpPr>
        <p:spPr>
          <a:xfrm>
            <a:off x="606490" y="2668555"/>
            <a:ext cx="10972800" cy="3498979"/>
          </a:xfrm>
          <a:prstGeom prst="rect">
            <a:avLst/>
          </a:prstGeom>
        </p:spPr>
        <p:txBody>
          <a:bodyPr>
            <a:normAutofit/>
          </a:bodyPr>
          <a:lstStyle>
            <a:lvl1pPr marL="0" indent="0" algn="ctr">
              <a:buNone/>
              <a:defRPr sz="1600">
                <a:solidFill>
                  <a:schemeClr val="tx2"/>
                </a:solidFill>
                <a:latin typeface="Oswa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80943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9DBB0D-9E9A-B020-C0AD-F8B026837825}"/>
              </a:ext>
            </a:extLst>
          </p:cNvPr>
          <p:cNvSpPr/>
          <p:nvPr userDrawn="1"/>
        </p:nvSpPr>
        <p:spPr>
          <a:xfrm>
            <a:off x="0" y="0"/>
            <a:ext cx="3859078"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Title 1">
            <a:extLst>
              <a:ext uri="{FF2B5EF4-FFF2-40B4-BE49-F238E27FC236}">
                <a16:creationId xmlns:a16="http://schemas.microsoft.com/office/drawing/2014/main" id="{12B5A5F1-B340-0590-1160-6DDFC02244FF}"/>
              </a:ext>
            </a:extLst>
          </p:cNvPr>
          <p:cNvSpPr>
            <a:spLocks noGrp="1"/>
          </p:cNvSpPr>
          <p:nvPr>
            <p:ph type="title" hasCustomPrompt="1"/>
          </p:nvPr>
        </p:nvSpPr>
        <p:spPr>
          <a:xfrm>
            <a:off x="5207432" y="2065194"/>
            <a:ext cx="6146368"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9" name="Text Placeholder 2">
            <a:extLst>
              <a:ext uri="{FF2B5EF4-FFF2-40B4-BE49-F238E27FC236}">
                <a16:creationId xmlns:a16="http://schemas.microsoft.com/office/drawing/2014/main" id="{113327F8-F499-D264-3F44-6C312B84D61D}"/>
              </a:ext>
            </a:extLst>
          </p:cNvPr>
          <p:cNvSpPr>
            <a:spLocks noGrp="1"/>
          </p:cNvSpPr>
          <p:nvPr>
            <p:ph type="body" idx="1"/>
          </p:nvPr>
        </p:nvSpPr>
        <p:spPr>
          <a:xfrm>
            <a:off x="5207432" y="3558620"/>
            <a:ext cx="6146368" cy="1500187"/>
          </a:xfrm>
          <a:prstGeom prst="rect">
            <a:avLst/>
          </a:prstGeom>
        </p:spPr>
        <p:txBody>
          <a:bodyPr>
            <a:normAutofit/>
          </a:bodyPr>
          <a:lstStyle>
            <a:lvl1pPr marL="0" indent="0">
              <a:buNone/>
              <a:defRPr sz="1600">
                <a:solidFill>
                  <a:schemeClr val="tx2"/>
                </a:solidFill>
                <a:latin typeface="Oswa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 name="Date Placeholder 3">
            <a:extLst>
              <a:ext uri="{FF2B5EF4-FFF2-40B4-BE49-F238E27FC236}">
                <a16:creationId xmlns:a16="http://schemas.microsoft.com/office/drawing/2014/main" id="{791DF8FB-89D4-E738-6109-2D9A08B1FAD2}"/>
              </a:ext>
            </a:extLst>
          </p:cNvPr>
          <p:cNvSpPr>
            <a:spLocks noGrp="1"/>
          </p:cNvSpPr>
          <p:nvPr>
            <p:ph type="dt" sz="half" idx="10"/>
          </p:nvPr>
        </p:nvSpPr>
        <p:spPr>
          <a:xfrm>
            <a:off x="838200" y="6356350"/>
            <a:ext cx="2743200" cy="365125"/>
          </a:xfrm>
        </p:spPr>
        <p:txBody>
          <a:bodyPr/>
          <a:lstStyle>
            <a:lvl1pPr>
              <a:defRPr>
                <a:solidFill>
                  <a:schemeClr val="bg1"/>
                </a:solidFill>
                <a:latin typeface="Oswald" pitchFamily="2" charset="77"/>
              </a:defRPr>
            </a:lvl1pPr>
          </a:lstStyle>
          <a:p>
            <a:r>
              <a:rPr lang="en-US"/>
              <a:t>20XX</a:t>
            </a:r>
            <a:endParaRPr lang="en-US" dirty="0"/>
          </a:p>
        </p:txBody>
      </p:sp>
      <p:sp>
        <p:nvSpPr>
          <p:cNvPr id="11" name="Footer Placeholder 4">
            <a:extLst>
              <a:ext uri="{FF2B5EF4-FFF2-40B4-BE49-F238E27FC236}">
                <a16:creationId xmlns:a16="http://schemas.microsoft.com/office/drawing/2014/main" id="{BF9B29EC-8411-57BC-4D9D-7F0C2C918CBF}"/>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5">
            <a:extLst>
              <a:ext uri="{FF2B5EF4-FFF2-40B4-BE49-F238E27FC236}">
                <a16:creationId xmlns:a16="http://schemas.microsoft.com/office/drawing/2014/main" id="{303DA7BB-3C09-4D18-0059-7AFD383D7B27}"/>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4" name="Rectangle 13">
            <a:extLst>
              <a:ext uri="{FF2B5EF4-FFF2-40B4-BE49-F238E27FC236}">
                <a16:creationId xmlns:a16="http://schemas.microsoft.com/office/drawing/2014/main" id="{84B1ABA8-A286-CA05-08C5-D5F697E1543C}"/>
              </a:ext>
            </a:extLst>
          </p:cNvPr>
          <p:cNvSpPr/>
          <p:nvPr userDrawn="1"/>
        </p:nvSpPr>
        <p:spPr>
          <a:xfrm>
            <a:off x="11499743" y="5595185"/>
            <a:ext cx="692258" cy="125070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5" name="Rectangle 14">
            <a:extLst>
              <a:ext uri="{FF2B5EF4-FFF2-40B4-BE49-F238E27FC236}">
                <a16:creationId xmlns:a16="http://schemas.microsoft.com/office/drawing/2014/main" id="{FA9B7FEE-881D-7097-564A-EC13377A15AF}"/>
              </a:ext>
            </a:extLst>
          </p:cNvPr>
          <p:cNvSpPr/>
          <p:nvPr userDrawn="1"/>
        </p:nvSpPr>
        <p:spPr>
          <a:xfrm>
            <a:off x="0" y="6458433"/>
            <a:ext cx="449451" cy="3874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6" name="Rectangle 15">
            <a:extLst>
              <a:ext uri="{FF2B5EF4-FFF2-40B4-BE49-F238E27FC236}">
                <a16:creationId xmlns:a16="http://schemas.microsoft.com/office/drawing/2014/main" id="{69599A16-F6B7-455B-7234-DC98A388FE4F}"/>
              </a:ext>
            </a:extLst>
          </p:cNvPr>
          <p:cNvSpPr/>
          <p:nvPr userDrawn="1"/>
        </p:nvSpPr>
        <p:spPr>
          <a:xfrm>
            <a:off x="1179196" y="1285171"/>
            <a:ext cx="3543300" cy="431001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1805829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0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2A7E992-73E7-7085-72D6-12C91D0BF5E0}"/>
              </a:ext>
            </a:extLst>
          </p:cNvPr>
          <p:cNvSpPr/>
          <p:nvPr userDrawn="1"/>
        </p:nvSpPr>
        <p:spPr>
          <a:xfrm>
            <a:off x="0" y="553648"/>
            <a:ext cx="4657725" cy="7572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Rectangle 7">
            <a:extLst>
              <a:ext uri="{FF2B5EF4-FFF2-40B4-BE49-F238E27FC236}">
                <a16:creationId xmlns:a16="http://schemas.microsoft.com/office/drawing/2014/main" id="{B7F52EE3-56EA-4ACF-2C33-AD8D48EA07BE}"/>
              </a:ext>
            </a:extLst>
          </p:cNvPr>
          <p:cNvSpPr/>
          <p:nvPr userDrawn="1"/>
        </p:nvSpPr>
        <p:spPr>
          <a:xfrm>
            <a:off x="11353800" y="1363378"/>
            <a:ext cx="838200" cy="300308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9" name="Rectangle 8">
            <a:extLst>
              <a:ext uri="{FF2B5EF4-FFF2-40B4-BE49-F238E27FC236}">
                <a16:creationId xmlns:a16="http://schemas.microsoft.com/office/drawing/2014/main" id="{409459E9-F446-D293-91DB-630827EF441A}"/>
              </a:ext>
            </a:extLst>
          </p:cNvPr>
          <p:cNvSpPr/>
          <p:nvPr userDrawn="1"/>
        </p:nvSpPr>
        <p:spPr>
          <a:xfrm>
            <a:off x="0" y="5593946"/>
            <a:ext cx="1824039" cy="33178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Title 1">
            <a:extLst>
              <a:ext uri="{FF2B5EF4-FFF2-40B4-BE49-F238E27FC236}">
                <a16:creationId xmlns:a16="http://schemas.microsoft.com/office/drawing/2014/main" id="{CC5389AF-E935-A8A6-DB50-38051DAF4802}"/>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12" name="Date Placeholder 3">
            <a:extLst>
              <a:ext uri="{FF2B5EF4-FFF2-40B4-BE49-F238E27FC236}">
                <a16:creationId xmlns:a16="http://schemas.microsoft.com/office/drawing/2014/main" id="{1257E428-C4D2-9D70-202B-7D13C3D74264}"/>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3" name="Footer Placeholder 4">
            <a:extLst>
              <a:ext uri="{FF2B5EF4-FFF2-40B4-BE49-F238E27FC236}">
                <a16:creationId xmlns:a16="http://schemas.microsoft.com/office/drawing/2014/main" id="{146C1249-A922-2498-EF81-3EEBCAC49451}"/>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4" name="Slide Number Placeholder 5">
            <a:extLst>
              <a:ext uri="{FF2B5EF4-FFF2-40B4-BE49-F238E27FC236}">
                <a16:creationId xmlns:a16="http://schemas.microsoft.com/office/drawing/2014/main" id="{2A1F45E2-C9C7-A880-DB78-DEB4BB5151E1}"/>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2" name="Content Placeholder 2">
            <a:extLst>
              <a:ext uri="{FF2B5EF4-FFF2-40B4-BE49-F238E27FC236}">
                <a16:creationId xmlns:a16="http://schemas.microsoft.com/office/drawing/2014/main" id="{CE8800C9-782B-B6BC-02D3-6B0ABF9DED92}"/>
              </a:ext>
            </a:extLst>
          </p:cNvPr>
          <p:cNvSpPr>
            <a:spLocks noGrp="1"/>
          </p:cNvSpPr>
          <p:nvPr>
            <p:ph idx="13"/>
          </p:nvPr>
        </p:nvSpPr>
        <p:spPr>
          <a:xfrm>
            <a:off x="838200" y="1825625"/>
            <a:ext cx="105174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511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02">
    <p:bg>
      <p:bgPr>
        <a:solidFill>
          <a:schemeClr val="accent1">
            <a:alpha val="3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39FC397-7AC9-F7FD-8A78-C0A106ACFDA6}"/>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9" name="Date Placeholder 3">
            <a:extLst>
              <a:ext uri="{FF2B5EF4-FFF2-40B4-BE49-F238E27FC236}">
                <a16:creationId xmlns:a16="http://schemas.microsoft.com/office/drawing/2014/main" id="{2D41DB9B-FABD-8AE5-15F7-067607A732AC}"/>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0" name="Footer Placeholder 4">
            <a:extLst>
              <a:ext uri="{FF2B5EF4-FFF2-40B4-BE49-F238E27FC236}">
                <a16:creationId xmlns:a16="http://schemas.microsoft.com/office/drawing/2014/main" id="{6A90613F-1900-6C5F-A21F-422B9EFF5E10}"/>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1" name="Slide Number Placeholder 5">
            <a:extLst>
              <a:ext uri="{FF2B5EF4-FFF2-40B4-BE49-F238E27FC236}">
                <a16:creationId xmlns:a16="http://schemas.microsoft.com/office/drawing/2014/main" id="{3749FF78-C66E-7894-BE3B-F279F3D50647}"/>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2" name="Rectangle 11">
            <a:extLst>
              <a:ext uri="{FF2B5EF4-FFF2-40B4-BE49-F238E27FC236}">
                <a16:creationId xmlns:a16="http://schemas.microsoft.com/office/drawing/2014/main" id="{9B3AC9AE-04EC-23AF-16E9-3FF21734EB36}"/>
              </a:ext>
            </a:extLst>
          </p:cNvPr>
          <p:cNvSpPr/>
          <p:nvPr userDrawn="1"/>
        </p:nvSpPr>
        <p:spPr>
          <a:xfrm>
            <a:off x="11499743" y="5595185"/>
            <a:ext cx="692258" cy="125070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3" name="Rectangle 12">
            <a:extLst>
              <a:ext uri="{FF2B5EF4-FFF2-40B4-BE49-F238E27FC236}">
                <a16:creationId xmlns:a16="http://schemas.microsoft.com/office/drawing/2014/main" id="{0EA790EE-E2EC-5148-0D9E-3F7DD6F20884}"/>
              </a:ext>
            </a:extLst>
          </p:cNvPr>
          <p:cNvSpPr/>
          <p:nvPr userDrawn="1"/>
        </p:nvSpPr>
        <p:spPr>
          <a:xfrm>
            <a:off x="0" y="5593946"/>
            <a:ext cx="1824039" cy="331787"/>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2" name="Content Placeholder 2">
            <a:extLst>
              <a:ext uri="{FF2B5EF4-FFF2-40B4-BE49-F238E27FC236}">
                <a16:creationId xmlns:a16="http://schemas.microsoft.com/office/drawing/2014/main" id="{46DF5715-B01C-64D4-1FEF-CD4FEAC7E8D9}"/>
              </a:ext>
            </a:extLst>
          </p:cNvPr>
          <p:cNvSpPr>
            <a:spLocks noGrp="1"/>
          </p:cNvSpPr>
          <p:nvPr>
            <p:ph idx="13"/>
          </p:nvPr>
        </p:nvSpPr>
        <p:spPr>
          <a:xfrm>
            <a:off x="838200" y="1825625"/>
            <a:ext cx="105174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39147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with Image 0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88DFBC-9786-7C9F-3319-312735449E3C}"/>
              </a:ext>
            </a:extLst>
          </p:cNvPr>
          <p:cNvSpPr/>
          <p:nvPr userDrawn="1"/>
        </p:nvSpPr>
        <p:spPr>
          <a:xfrm>
            <a:off x="0" y="365125"/>
            <a:ext cx="4657725" cy="945761"/>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Date Placeholder 4">
            <a:extLst>
              <a:ext uri="{FF2B5EF4-FFF2-40B4-BE49-F238E27FC236}">
                <a16:creationId xmlns:a16="http://schemas.microsoft.com/office/drawing/2014/main" id="{2826F4D8-9D4B-5465-4E3C-C2578E5B8FA4}"/>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11" name="Footer Placeholder 5">
            <a:extLst>
              <a:ext uri="{FF2B5EF4-FFF2-40B4-BE49-F238E27FC236}">
                <a16:creationId xmlns:a16="http://schemas.microsoft.com/office/drawing/2014/main" id="{2D99AECD-B5A6-2414-19F1-3BD7B8BC06E2}"/>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2" name="Slide Number Placeholder 6">
            <a:extLst>
              <a:ext uri="{FF2B5EF4-FFF2-40B4-BE49-F238E27FC236}">
                <a16:creationId xmlns:a16="http://schemas.microsoft.com/office/drawing/2014/main" id="{39829927-1B5C-2A63-55B2-6B47DADCC4BF}"/>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3" name="Rectangle 12">
            <a:extLst>
              <a:ext uri="{FF2B5EF4-FFF2-40B4-BE49-F238E27FC236}">
                <a16:creationId xmlns:a16="http://schemas.microsoft.com/office/drawing/2014/main" id="{44F74724-06D0-24DC-6E91-A00E10FC229B}"/>
              </a:ext>
            </a:extLst>
          </p:cNvPr>
          <p:cNvSpPr/>
          <p:nvPr userDrawn="1"/>
        </p:nvSpPr>
        <p:spPr>
          <a:xfrm>
            <a:off x="1" y="2557220"/>
            <a:ext cx="838200" cy="306459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4" name="Rectangle 13">
            <a:extLst>
              <a:ext uri="{FF2B5EF4-FFF2-40B4-BE49-F238E27FC236}">
                <a16:creationId xmlns:a16="http://schemas.microsoft.com/office/drawing/2014/main" id="{7FC3CB3C-194C-EBA5-5C9F-FDE4C1474A9B}"/>
              </a:ext>
            </a:extLst>
          </p:cNvPr>
          <p:cNvSpPr/>
          <p:nvPr userDrawn="1"/>
        </p:nvSpPr>
        <p:spPr>
          <a:xfrm>
            <a:off x="11499743" y="5595185"/>
            <a:ext cx="692258" cy="1250706"/>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6" name="Picture Placeholder 8">
            <a:extLst>
              <a:ext uri="{FF2B5EF4-FFF2-40B4-BE49-F238E27FC236}">
                <a16:creationId xmlns:a16="http://schemas.microsoft.com/office/drawing/2014/main" id="{7A4DEED8-C6E8-F11F-5064-A4706E4A0216}"/>
              </a:ext>
            </a:extLst>
          </p:cNvPr>
          <p:cNvSpPr>
            <a:spLocks noGrp="1"/>
          </p:cNvSpPr>
          <p:nvPr>
            <p:ph type="pic" sz="quarter" idx="13"/>
          </p:nvPr>
        </p:nvSpPr>
        <p:spPr>
          <a:xfrm>
            <a:off x="838200" y="1825625"/>
            <a:ext cx="3200400" cy="4351338"/>
          </a:xfrm>
          <a:solidFill>
            <a:schemeClr val="accent1"/>
          </a:solidFill>
        </p:spPr>
        <p:txBody>
          <a:bodyPr/>
          <a:lstStyle>
            <a:lvl1pPr>
              <a:defRPr>
                <a:solidFill>
                  <a:schemeClr val="tx2"/>
                </a:solidFill>
                <a:latin typeface="Oswald" pitchFamily="2" charset="77"/>
              </a:defRPr>
            </a:lvl1pPr>
          </a:lstStyle>
          <a:p>
            <a:endParaRPr lang="en-US"/>
          </a:p>
        </p:txBody>
      </p:sp>
      <p:sp>
        <p:nvSpPr>
          <p:cNvPr id="2" name="Title 1">
            <a:extLst>
              <a:ext uri="{FF2B5EF4-FFF2-40B4-BE49-F238E27FC236}">
                <a16:creationId xmlns:a16="http://schemas.microsoft.com/office/drawing/2014/main" id="{907CD7AE-A2B9-3AA1-6324-F958D2A8BB4C}"/>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4" name="Content Placeholder 2">
            <a:extLst>
              <a:ext uri="{FF2B5EF4-FFF2-40B4-BE49-F238E27FC236}">
                <a16:creationId xmlns:a16="http://schemas.microsoft.com/office/drawing/2014/main" id="{74DD93A7-B2F4-DDA6-956A-7FDF0F3B6254}"/>
              </a:ext>
            </a:extLst>
          </p:cNvPr>
          <p:cNvSpPr>
            <a:spLocks noGrp="1"/>
          </p:cNvSpPr>
          <p:nvPr>
            <p:ph idx="14"/>
          </p:nvPr>
        </p:nvSpPr>
        <p:spPr>
          <a:xfrm>
            <a:off x="4221998" y="1825625"/>
            <a:ext cx="71318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3251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with Image 02">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941102D-19FA-AE0E-8414-4AA19D3E8B38}"/>
              </a:ext>
            </a:extLst>
          </p:cNvPr>
          <p:cNvSpPr/>
          <p:nvPr userDrawn="1"/>
        </p:nvSpPr>
        <p:spPr>
          <a:xfrm>
            <a:off x="0" y="2448732"/>
            <a:ext cx="4571999" cy="442568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8" name="Rectangle 7">
            <a:extLst>
              <a:ext uri="{FF2B5EF4-FFF2-40B4-BE49-F238E27FC236}">
                <a16:creationId xmlns:a16="http://schemas.microsoft.com/office/drawing/2014/main" id="{38DA847D-E266-52EE-D479-98B629D0D582}"/>
              </a:ext>
            </a:extLst>
          </p:cNvPr>
          <p:cNvSpPr/>
          <p:nvPr userDrawn="1"/>
        </p:nvSpPr>
        <p:spPr>
          <a:xfrm>
            <a:off x="183398" y="174357"/>
            <a:ext cx="11825205" cy="65092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0" name="Rectangle 9">
            <a:extLst>
              <a:ext uri="{FF2B5EF4-FFF2-40B4-BE49-F238E27FC236}">
                <a16:creationId xmlns:a16="http://schemas.microsoft.com/office/drawing/2014/main" id="{F8CEE100-A950-0675-AB21-E7BE84447327}"/>
              </a:ext>
            </a:extLst>
          </p:cNvPr>
          <p:cNvSpPr/>
          <p:nvPr userDrawn="1"/>
        </p:nvSpPr>
        <p:spPr>
          <a:xfrm>
            <a:off x="9448800" y="4061770"/>
            <a:ext cx="2743200" cy="156004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2" name="Date Placeholder 4">
            <a:extLst>
              <a:ext uri="{FF2B5EF4-FFF2-40B4-BE49-F238E27FC236}">
                <a16:creationId xmlns:a16="http://schemas.microsoft.com/office/drawing/2014/main" id="{F6BC7D28-07C3-4175-6E52-B7A4433B317B}"/>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fld id="{04F85528-7667-1E46-8111-8E661B15A7D9}" type="datetimeFigureOut">
              <a:rPr lang="en-US" smtClean="0"/>
              <a:pPr/>
              <a:t>10/19/2025</a:t>
            </a:fld>
            <a:endParaRPr lang="en-US"/>
          </a:p>
        </p:txBody>
      </p:sp>
      <p:sp>
        <p:nvSpPr>
          <p:cNvPr id="13" name="Footer Placeholder 5">
            <a:extLst>
              <a:ext uri="{FF2B5EF4-FFF2-40B4-BE49-F238E27FC236}">
                <a16:creationId xmlns:a16="http://schemas.microsoft.com/office/drawing/2014/main" id="{3B11E8E2-385A-D21E-A043-BBA1B3A03AA8}"/>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4" name="Slide Number Placeholder 6">
            <a:extLst>
              <a:ext uri="{FF2B5EF4-FFF2-40B4-BE49-F238E27FC236}">
                <a16:creationId xmlns:a16="http://schemas.microsoft.com/office/drawing/2014/main" id="{E272003D-5832-7416-6882-2C7CA9FFD33F}"/>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6" name="Rectangle 15">
            <a:extLst>
              <a:ext uri="{FF2B5EF4-FFF2-40B4-BE49-F238E27FC236}">
                <a16:creationId xmlns:a16="http://schemas.microsoft.com/office/drawing/2014/main" id="{A5D30146-1E36-A5AA-E669-5CD5B884C865}"/>
              </a:ext>
            </a:extLst>
          </p:cNvPr>
          <p:cNvSpPr/>
          <p:nvPr userDrawn="1"/>
        </p:nvSpPr>
        <p:spPr>
          <a:xfrm>
            <a:off x="11353800" y="821094"/>
            <a:ext cx="838200" cy="300308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7" name="Picture Placeholder 8">
            <a:extLst>
              <a:ext uri="{FF2B5EF4-FFF2-40B4-BE49-F238E27FC236}">
                <a16:creationId xmlns:a16="http://schemas.microsoft.com/office/drawing/2014/main" id="{FDA9F0EE-AA97-4E41-F348-4A8D9AED8754}"/>
              </a:ext>
            </a:extLst>
          </p:cNvPr>
          <p:cNvSpPr>
            <a:spLocks noGrp="1"/>
          </p:cNvSpPr>
          <p:nvPr>
            <p:ph type="pic" sz="quarter" idx="13"/>
          </p:nvPr>
        </p:nvSpPr>
        <p:spPr>
          <a:xfrm>
            <a:off x="838200" y="1825625"/>
            <a:ext cx="3200400" cy="4351338"/>
          </a:xfrm>
          <a:solidFill>
            <a:schemeClr val="accent2"/>
          </a:solidFill>
        </p:spPr>
        <p:txBody>
          <a:bodyPr/>
          <a:lstStyle>
            <a:lvl1pPr>
              <a:defRPr>
                <a:solidFill>
                  <a:schemeClr val="tx2"/>
                </a:solidFill>
                <a:latin typeface="Oswald" pitchFamily="2" charset="77"/>
              </a:defRPr>
            </a:lvl1pPr>
          </a:lstStyle>
          <a:p>
            <a:endParaRPr lang="en-US"/>
          </a:p>
        </p:txBody>
      </p:sp>
      <p:sp>
        <p:nvSpPr>
          <p:cNvPr id="2" name="Title 1">
            <a:extLst>
              <a:ext uri="{FF2B5EF4-FFF2-40B4-BE49-F238E27FC236}">
                <a16:creationId xmlns:a16="http://schemas.microsoft.com/office/drawing/2014/main" id="{6FAEB0B7-FC2A-10C2-C702-5DD667D13DF8}"/>
              </a:ext>
            </a:extLst>
          </p:cNvPr>
          <p:cNvSpPr>
            <a:spLocks noGrp="1"/>
          </p:cNvSpPr>
          <p:nvPr>
            <p:ph type="title"/>
          </p:nvPr>
        </p:nvSpPr>
        <p:spPr>
          <a:xfrm>
            <a:off x="838200" y="821094"/>
            <a:ext cx="10515600" cy="869594"/>
          </a:xfrm>
        </p:spPr>
        <p:txBody>
          <a:bodyPr>
            <a:normAutofit/>
          </a:bodyPr>
          <a:lstStyle>
            <a:lvl1pPr>
              <a:defRPr sz="3600">
                <a:solidFill>
                  <a:schemeClr val="tx2"/>
                </a:solidFill>
                <a:latin typeface="Oswald" pitchFamily="2" charset="77"/>
              </a:defRPr>
            </a:lvl1pPr>
          </a:lstStyle>
          <a:p>
            <a:r>
              <a:rPr lang="en-US" dirty="0"/>
              <a:t>Click to edit Master title style</a:t>
            </a:r>
          </a:p>
        </p:txBody>
      </p:sp>
      <p:sp>
        <p:nvSpPr>
          <p:cNvPr id="3" name="Content Placeholder 2">
            <a:extLst>
              <a:ext uri="{FF2B5EF4-FFF2-40B4-BE49-F238E27FC236}">
                <a16:creationId xmlns:a16="http://schemas.microsoft.com/office/drawing/2014/main" id="{FEE792A1-8117-9EA1-8BDE-1D3260A06DC9}"/>
              </a:ext>
            </a:extLst>
          </p:cNvPr>
          <p:cNvSpPr>
            <a:spLocks noGrp="1"/>
          </p:cNvSpPr>
          <p:nvPr>
            <p:ph idx="14"/>
          </p:nvPr>
        </p:nvSpPr>
        <p:spPr>
          <a:xfrm>
            <a:off x="4221998" y="1825625"/>
            <a:ext cx="7131801" cy="4356100"/>
          </a:xfrm>
        </p:spPr>
        <p:txBody>
          <a:bodyPr>
            <a:normAutofit/>
          </a:bodyPr>
          <a:lstStyle>
            <a:lvl1pPr marL="0" indent="0">
              <a:lnSpc>
                <a:spcPct val="150000"/>
              </a:lnSpc>
              <a:buNone/>
              <a:defRPr sz="1400">
                <a:solidFill>
                  <a:schemeClr val="tx2"/>
                </a:solidFill>
                <a:latin typeface="+mn-lt"/>
                <a:cs typeface="Poppins" pitchFamily="2" charset="77"/>
              </a:defRPr>
            </a:lvl1pPr>
            <a:lvl2pPr marL="609585" indent="0">
              <a:lnSpc>
                <a:spcPct val="150000"/>
              </a:lnSpc>
              <a:buNone/>
              <a:defRPr sz="1400">
                <a:solidFill>
                  <a:schemeClr val="tx2"/>
                </a:solidFill>
                <a:latin typeface="+mn-lt"/>
                <a:cs typeface="Poppins" pitchFamily="2" charset="77"/>
              </a:defRPr>
            </a:lvl2pPr>
            <a:lvl3pPr marL="1219170" indent="0">
              <a:lnSpc>
                <a:spcPct val="150000"/>
              </a:lnSpc>
              <a:buNone/>
              <a:defRPr sz="1400">
                <a:solidFill>
                  <a:schemeClr val="tx2"/>
                </a:solidFill>
                <a:latin typeface="+mn-lt"/>
                <a:cs typeface="Poppins" pitchFamily="2" charset="77"/>
              </a:defRPr>
            </a:lvl3pPr>
            <a:lvl4pPr marL="1828754" indent="0">
              <a:lnSpc>
                <a:spcPct val="150000"/>
              </a:lnSpc>
              <a:buNone/>
              <a:defRPr sz="1400">
                <a:solidFill>
                  <a:schemeClr val="tx2"/>
                </a:solidFill>
                <a:latin typeface="+mn-lt"/>
                <a:cs typeface="Poppins" pitchFamily="2" charset="77"/>
              </a:defRPr>
            </a:lvl4pPr>
            <a:lvl5pPr marL="2438339" indent="0">
              <a:lnSpc>
                <a:spcPct val="150000"/>
              </a:lnSpc>
              <a:buNone/>
              <a:defRPr sz="1400">
                <a:solidFill>
                  <a:schemeClr val="tx2"/>
                </a:solidFill>
                <a:latin typeface="+mn-lt"/>
                <a:cs typeface="Poppins" pitchFamily="2"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0111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6B8A080-FDD9-4E1F-6145-2D694C4D8813}"/>
              </a:ext>
            </a:extLst>
          </p:cNvPr>
          <p:cNvSpPr/>
          <p:nvPr userDrawn="1"/>
        </p:nvSpPr>
        <p:spPr>
          <a:xfrm>
            <a:off x="8332922" y="0"/>
            <a:ext cx="3859078"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9" name="Title 1">
            <a:extLst>
              <a:ext uri="{FF2B5EF4-FFF2-40B4-BE49-F238E27FC236}">
                <a16:creationId xmlns:a16="http://schemas.microsoft.com/office/drawing/2014/main" id="{0C274AB4-C42B-3D32-579B-44C9FE7FD339}"/>
              </a:ext>
            </a:extLst>
          </p:cNvPr>
          <p:cNvSpPr>
            <a:spLocks noGrp="1"/>
          </p:cNvSpPr>
          <p:nvPr>
            <p:ph type="title" hasCustomPrompt="1"/>
          </p:nvPr>
        </p:nvSpPr>
        <p:spPr>
          <a:xfrm>
            <a:off x="838200" y="2065194"/>
            <a:ext cx="6280284" cy="1363806"/>
          </a:xfrm>
        </p:spPr>
        <p:txBody>
          <a:bodyPr anchor="b">
            <a:normAutofit/>
          </a:bodyPr>
          <a:lstStyle>
            <a:lvl1pPr>
              <a:defRPr sz="4800">
                <a:solidFill>
                  <a:schemeClr val="tx2"/>
                </a:solidFill>
                <a:latin typeface="Oswald" pitchFamily="2" charset="77"/>
              </a:defRPr>
            </a:lvl1pPr>
          </a:lstStyle>
          <a:p>
            <a:r>
              <a:rPr lang="en-US" dirty="0"/>
              <a:t>Click to edit </a:t>
            </a:r>
            <a:br>
              <a:rPr lang="en-US" dirty="0"/>
            </a:br>
            <a:r>
              <a:rPr lang="en-US" dirty="0"/>
              <a:t>Master title style</a:t>
            </a:r>
          </a:p>
        </p:txBody>
      </p:sp>
      <p:sp>
        <p:nvSpPr>
          <p:cNvPr id="10" name="Text Placeholder 2">
            <a:extLst>
              <a:ext uri="{FF2B5EF4-FFF2-40B4-BE49-F238E27FC236}">
                <a16:creationId xmlns:a16="http://schemas.microsoft.com/office/drawing/2014/main" id="{3384328A-33CE-C52F-651C-E8860D976EDC}"/>
              </a:ext>
            </a:extLst>
          </p:cNvPr>
          <p:cNvSpPr>
            <a:spLocks noGrp="1"/>
          </p:cNvSpPr>
          <p:nvPr>
            <p:ph type="body" idx="1"/>
          </p:nvPr>
        </p:nvSpPr>
        <p:spPr>
          <a:xfrm>
            <a:off x="838200" y="3558620"/>
            <a:ext cx="6280284" cy="1500187"/>
          </a:xfrm>
          <a:prstGeom prst="rect">
            <a:avLst/>
          </a:prstGeom>
        </p:spPr>
        <p:txBody>
          <a:bodyPr>
            <a:normAutofit/>
          </a:bodyPr>
          <a:lstStyle>
            <a:lvl1pPr marL="0" indent="0">
              <a:buNone/>
              <a:defRPr sz="1600">
                <a:solidFill>
                  <a:schemeClr val="tx2"/>
                </a:solidFill>
                <a:latin typeface="Oswa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3">
            <a:extLst>
              <a:ext uri="{FF2B5EF4-FFF2-40B4-BE49-F238E27FC236}">
                <a16:creationId xmlns:a16="http://schemas.microsoft.com/office/drawing/2014/main" id="{A7F253CA-13B0-F5D2-0C01-4A459C6ED0F0}"/>
              </a:ext>
            </a:extLst>
          </p:cNvPr>
          <p:cNvSpPr>
            <a:spLocks noGrp="1"/>
          </p:cNvSpPr>
          <p:nvPr>
            <p:ph type="dt" sz="half" idx="10"/>
          </p:nvPr>
        </p:nvSpPr>
        <p:spPr>
          <a:xfrm>
            <a:off x="838200" y="6356350"/>
            <a:ext cx="2743200" cy="365125"/>
          </a:xfrm>
        </p:spPr>
        <p:txBody>
          <a:bodyPr/>
          <a:lstStyle>
            <a:lvl1pPr>
              <a:defRPr>
                <a:solidFill>
                  <a:schemeClr val="tx2"/>
                </a:solidFill>
                <a:latin typeface="Oswald" pitchFamily="2" charset="77"/>
              </a:defRPr>
            </a:lvl1pPr>
          </a:lstStyle>
          <a:p>
            <a:r>
              <a:rPr lang="en-US"/>
              <a:t>20XX</a:t>
            </a:r>
            <a:endParaRPr lang="en-US" dirty="0"/>
          </a:p>
        </p:txBody>
      </p:sp>
      <p:sp>
        <p:nvSpPr>
          <p:cNvPr id="12" name="Footer Placeholder 4">
            <a:extLst>
              <a:ext uri="{FF2B5EF4-FFF2-40B4-BE49-F238E27FC236}">
                <a16:creationId xmlns:a16="http://schemas.microsoft.com/office/drawing/2014/main" id="{2AB346B4-E158-7262-CFB5-9AFA7B0DE103}"/>
              </a:ext>
            </a:extLst>
          </p:cNvPr>
          <p:cNvSpPr>
            <a:spLocks noGrp="1"/>
          </p:cNvSpPr>
          <p:nvPr>
            <p:ph type="ftr" sz="quarter" idx="11"/>
          </p:nvPr>
        </p:nvSpPr>
        <p:spPr>
          <a:xfrm>
            <a:off x="4038600" y="6356350"/>
            <a:ext cx="4114800" cy="365125"/>
          </a:xfrm>
        </p:spPr>
        <p:txBody>
          <a:bodyPr/>
          <a:lstStyle>
            <a:lvl1pPr>
              <a:defRPr>
                <a:solidFill>
                  <a:schemeClr val="tx2"/>
                </a:solidFill>
                <a:latin typeface="Oswald" pitchFamily="2" charset="77"/>
              </a:defRPr>
            </a:lvl1pPr>
          </a:lstStyle>
          <a:p>
            <a:endParaRPr lang="en-US"/>
          </a:p>
        </p:txBody>
      </p:sp>
      <p:sp>
        <p:nvSpPr>
          <p:cNvPr id="13" name="Slide Number Placeholder 5">
            <a:extLst>
              <a:ext uri="{FF2B5EF4-FFF2-40B4-BE49-F238E27FC236}">
                <a16:creationId xmlns:a16="http://schemas.microsoft.com/office/drawing/2014/main" id="{0CFD98F3-43AC-484E-AA14-EBBBC40442BE}"/>
              </a:ext>
            </a:extLst>
          </p:cNvPr>
          <p:cNvSpPr>
            <a:spLocks noGrp="1"/>
          </p:cNvSpPr>
          <p:nvPr>
            <p:ph type="sldNum" sz="quarter" idx="12"/>
          </p:nvPr>
        </p:nvSpPr>
        <p:spPr>
          <a:xfrm>
            <a:off x="8610600" y="6356350"/>
            <a:ext cx="2743200" cy="365125"/>
          </a:xfrm>
        </p:spPr>
        <p:txBody>
          <a:bodyPr/>
          <a:lstStyle>
            <a:lvl1pPr>
              <a:defRPr>
                <a:solidFill>
                  <a:schemeClr val="tx2"/>
                </a:solidFill>
                <a:latin typeface="Oswald" pitchFamily="2" charset="77"/>
              </a:defRPr>
            </a:lvl1pPr>
          </a:lstStyle>
          <a:p>
            <a:fld id="{92A6C7AB-A877-C342-9CE7-90563939BDE3}" type="slidenum">
              <a:rPr lang="en-US" smtClean="0"/>
              <a:pPr/>
              <a:t>‹N°›</a:t>
            </a:fld>
            <a:endParaRPr lang="en-US"/>
          </a:p>
        </p:txBody>
      </p:sp>
      <p:sp>
        <p:nvSpPr>
          <p:cNvPr id="14" name="Rectangle 13">
            <a:extLst>
              <a:ext uri="{FF2B5EF4-FFF2-40B4-BE49-F238E27FC236}">
                <a16:creationId xmlns:a16="http://schemas.microsoft.com/office/drawing/2014/main" id="{A8831216-FEC6-3F4B-D622-E075D1229B69}"/>
              </a:ext>
            </a:extLst>
          </p:cNvPr>
          <p:cNvSpPr/>
          <p:nvPr userDrawn="1"/>
        </p:nvSpPr>
        <p:spPr>
          <a:xfrm>
            <a:off x="11742549" y="6470542"/>
            <a:ext cx="449451" cy="38745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
        <p:nvSpPr>
          <p:cNvPr id="15" name="Rectangle 14">
            <a:extLst>
              <a:ext uri="{FF2B5EF4-FFF2-40B4-BE49-F238E27FC236}">
                <a16:creationId xmlns:a16="http://schemas.microsoft.com/office/drawing/2014/main" id="{0FC465AE-6FEF-EE85-3ABF-BB4963ADCC42}"/>
              </a:ext>
            </a:extLst>
          </p:cNvPr>
          <p:cNvSpPr/>
          <p:nvPr userDrawn="1"/>
        </p:nvSpPr>
        <p:spPr>
          <a:xfrm>
            <a:off x="7438299" y="1362910"/>
            <a:ext cx="3543300" cy="431001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latin typeface="Oswald" pitchFamily="2" charset="77"/>
            </a:endParaRPr>
          </a:p>
        </p:txBody>
      </p:sp>
    </p:spTree>
    <p:extLst>
      <p:ext uri="{BB962C8B-B14F-4D97-AF65-F5344CB8AC3E}">
        <p14:creationId xmlns:p14="http://schemas.microsoft.com/office/powerpoint/2010/main" val="4221553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78E521-62AB-88F5-654A-026EBED27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D7E2F2-56F5-188A-BC96-0E8873B1FA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p:txBody>
      </p:sp>
      <p:sp>
        <p:nvSpPr>
          <p:cNvPr id="4" name="Date Placeholder 3">
            <a:extLst>
              <a:ext uri="{FF2B5EF4-FFF2-40B4-BE49-F238E27FC236}">
                <a16:creationId xmlns:a16="http://schemas.microsoft.com/office/drawing/2014/main" id="{BBB69D09-5D6C-0DAA-99A3-78D3377C33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2"/>
                </a:solidFill>
                <a:latin typeface="Oswald" pitchFamily="2" charset="77"/>
              </a:defRPr>
            </a:lvl1pPr>
          </a:lstStyle>
          <a:p>
            <a:r>
              <a:rPr lang="en-US"/>
              <a:t>20XX</a:t>
            </a:r>
            <a:endParaRPr lang="en-US" dirty="0"/>
          </a:p>
        </p:txBody>
      </p:sp>
      <p:sp>
        <p:nvSpPr>
          <p:cNvPr id="5" name="Footer Placeholder 4">
            <a:extLst>
              <a:ext uri="{FF2B5EF4-FFF2-40B4-BE49-F238E27FC236}">
                <a16:creationId xmlns:a16="http://schemas.microsoft.com/office/drawing/2014/main" id="{4409700C-6483-DE81-39ED-BDDCF5703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2"/>
                </a:solidFill>
                <a:latin typeface="Oswald" pitchFamily="2" charset="77"/>
              </a:defRPr>
            </a:lvl1pPr>
          </a:lstStyle>
          <a:p>
            <a:endParaRPr lang="en-US"/>
          </a:p>
        </p:txBody>
      </p:sp>
      <p:sp>
        <p:nvSpPr>
          <p:cNvPr id="6" name="Slide Number Placeholder 5">
            <a:extLst>
              <a:ext uri="{FF2B5EF4-FFF2-40B4-BE49-F238E27FC236}">
                <a16:creationId xmlns:a16="http://schemas.microsoft.com/office/drawing/2014/main" id="{BE11EBE6-C336-623E-B0B5-B0DDBC22F0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2"/>
                </a:solidFill>
                <a:latin typeface="Oswald" pitchFamily="2" charset="77"/>
              </a:defRPr>
            </a:lvl1pPr>
          </a:lstStyle>
          <a:p>
            <a:fld id="{92A6C7AB-A877-C342-9CE7-90563939BDE3}" type="slidenum">
              <a:rPr lang="en-US" smtClean="0"/>
              <a:pPr/>
              <a:t>‹N°›</a:t>
            </a:fld>
            <a:endParaRPr lang="en-US"/>
          </a:p>
        </p:txBody>
      </p:sp>
    </p:spTree>
    <p:extLst>
      <p:ext uri="{BB962C8B-B14F-4D97-AF65-F5344CB8AC3E}">
        <p14:creationId xmlns:p14="http://schemas.microsoft.com/office/powerpoint/2010/main" val="80200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1" r:id="rId5"/>
    <p:sldLayoutId id="2147483662" r:id="rId6"/>
    <p:sldLayoutId id="2147483652" r:id="rId7"/>
    <p:sldLayoutId id="2147483664" r:id="rId8"/>
    <p:sldLayoutId id="2147483665" r:id="rId9"/>
    <p:sldLayoutId id="2147483663" r:id="rId10"/>
    <p:sldLayoutId id="2147483667" r:id="rId11"/>
    <p:sldLayoutId id="2147483666" r:id="rId12"/>
    <p:sldLayoutId id="2147483654" r:id="rId13"/>
    <p:sldLayoutId id="2147483653" r:id="rId14"/>
    <p:sldLayoutId id="2147483655" r:id="rId15"/>
    <p:sldLayoutId id="2147483668" r:id="rId16"/>
    <p:sldLayoutId id="2147483669" r:id="rId17"/>
  </p:sldLayoutIdLst>
  <p:txStyles>
    <p:titleStyle>
      <a:lvl1pPr algn="l" defTabSz="914400" rtl="0" eaLnBrk="1" latinLnBrk="0" hangingPunct="1">
        <a:lnSpc>
          <a:spcPct val="90000"/>
        </a:lnSpc>
        <a:spcBef>
          <a:spcPct val="0"/>
        </a:spcBef>
        <a:buNone/>
        <a:defRPr sz="4400" kern="1200">
          <a:solidFill>
            <a:schemeClr val="tx2"/>
          </a:solidFill>
          <a:latin typeface="Oswald"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Oswald"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2B1B-4621-912E-AD9D-0F30D645E489}"/>
              </a:ext>
            </a:extLst>
          </p:cNvPr>
          <p:cNvSpPr>
            <a:spLocks noGrp="1"/>
          </p:cNvSpPr>
          <p:nvPr>
            <p:ph type="ctrTitle"/>
          </p:nvPr>
        </p:nvSpPr>
        <p:spPr>
          <a:xfrm>
            <a:off x="1581851" y="3022601"/>
            <a:ext cx="10049068" cy="1909762"/>
          </a:xfrm>
        </p:spPr>
        <p:txBody>
          <a:bodyPr>
            <a:normAutofit fontScale="90000"/>
          </a:bodyPr>
          <a:lstStyle/>
          <a:p>
            <a:pPr algn="ctr">
              <a:lnSpc>
                <a:spcPct val="150000"/>
              </a:lnSpc>
            </a:pPr>
            <a:br>
              <a:rPr lang="fr-FR" sz="3600" b="1" i="0" dirty="0">
                <a:solidFill>
                  <a:srgbClr val="44546A"/>
                </a:solidFill>
                <a:effectLst/>
                <a:latin typeface="+mn-lt"/>
              </a:rPr>
            </a:br>
            <a:r>
              <a:rPr lang="fr-FR" sz="4400" b="1" i="0" dirty="0">
                <a:solidFill>
                  <a:srgbClr val="44546A"/>
                </a:solidFill>
                <a:effectLst/>
                <a:latin typeface="+mn-lt"/>
              </a:rPr>
              <a:t>TASKFLOW </a:t>
            </a:r>
            <a:br>
              <a:rPr lang="fr-FR" sz="4000" b="1" i="0" dirty="0">
                <a:solidFill>
                  <a:srgbClr val="44546A"/>
                </a:solidFill>
                <a:effectLst/>
                <a:latin typeface="+mn-lt"/>
              </a:rPr>
            </a:br>
            <a:r>
              <a:rPr lang="fr-FR" sz="4000" b="1" i="0" dirty="0">
                <a:solidFill>
                  <a:srgbClr val="44546A"/>
                </a:solidFill>
                <a:effectLst/>
                <a:latin typeface="+mn-lt"/>
              </a:rPr>
              <a:t> Gestionnaire de Tâches Collaboratif</a:t>
            </a:r>
            <a:r>
              <a:rPr lang="fr-FR" sz="4000" b="1" dirty="0">
                <a:latin typeface="+mn-lt"/>
              </a:rPr>
              <a:t> </a:t>
            </a:r>
            <a:br>
              <a:rPr lang="fr-FR" sz="3600" b="1" dirty="0">
                <a:latin typeface="+mn-lt"/>
              </a:rPr>
            </a:br>
            <a:endParaRPr lang="en-US" dirty="0"/>
          </a:p>
        </p:txBody>
      </p:sp>
      <p:pic>
        <p:nvPicPr>
          <p:cNvPr id="6" name="Image 5">
            <a:extLst>
              <a:ext uri="{FF2B5EF4-FFF2-40B4-BE49-F238E27FC236}">
                <a16:creationId xmlns:a16="http://schemas.microsoft.com/office/drawing/2014/main" id="{CBA7EE25-0DEF-C067-7E8F-BC4EE9CC286F}"/>
              </a:ext>
            </a:extLst>
          </p:cNvPr>
          <p:cNvPicPr>
            <a:picLocks noChangeAspect="1"/>
          </p:cNvPicPr>
          <p:nvPr/>
        </p:nvPicPr>
        <p:blipFill>
          <a:blip r:embed="rId3"/>
          <a:stretch>
            <a:fillRect/>
          </a:stretch>
        </p:blipFill>
        <p:spPr>
          <a:xfrm>
            <a:off x="7696568" y="4429760"/>
            <a:ext cx="3704381" cy="2103120"/>
          </a:xfrm>
          <a:prstGeom prst="rect">
            <a:avLst/>
          </a:prstGeom>
        </p:spPr>
      </p:pic>
      <p:pic>
        <p:nvPicPr>
          <p:cNvPr id="8" name="Image 7">
            <a:extLst>
              <a:ext uri="{FF2B5EF4-FFF2-40B4-BE49-F238E27FC236}">
                <a16:creationId xmlns:a16="http://schemas.microsoft.com/office/drawing/2014/main" id="{E2E9E5A3-35F5-9224-3A48-5571E84DB442}"/>
              </a:ext>
            </a:extLst>
          </p:cNvPr>
          <p:cNvPicPr>
            <a:picLocks noChangeAspect="1"/>
          </p:cNvPicPr>
          <p:nvPr/>
        </p:nvPicPr>
        <p:blipFill>
          <a:blip r:embed="rId4"/>
          <a:stretch>
            <a:fillRect/>
          </a:stretch>
        </p:blipFill>
        <p:spPr>
          <a:xfrm>
            <a:off x="1277051" y="106680"/>
            <a:ext cx="1527782" cy="3322320"/>
          </a:xfrm>
          <a:prstGeom prst="rect">
            <a:avLst/>
          </a:prstGeom>
        </p:spPr>
      </p:pic>
    </p:spTree>
    <p:extLst>
      <p:ext uri="{BB962C8B-B14F-4D97-AF65-F5344CB8AC3E}">
        <p14:creationId xmlns:p14="http://schemas.microsoft.com/office/powerpoint/2010/main" val="1442525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51F0D-58D8-E8BC-6D51-9B0A432F3DDA}"/>
              </a:ext>
            </a:extLst>
          </p:cNvPr>
          <p:cNvSpPr>
            <a:spLocks noGrp="1"/>
          </p:cNvSpPr>
          <p:nvPr>
            <p:ph type="title"/>
          </p:nvPr>
        </p:nvSpPr>
        <p:spPr>
          <a:xfrm>
            <a:off x="838200" y="906954"/>
            <a:ext cx="6280284" cy="1363806"/>
          </a:xfrm>
        </p:spPr>
        <p:txBody>
          <a:bodyPr>
            <a:normAutofit/>
          </a:bodyPr>
          <a:lstStyle/>
          <a:p>
            <a:pPr>
              <a:lnSpc>
                <a:spcPct val="100000"/>
              </a:lnSpc>
            </a:pPr>
            <a:r>
              <a:rPr lang="fr-FR" sz="3200" b="1" i="0" dirty="0">
                <a:solidFill>
                  <a:srgbClr val="44546A"/>
                </a:solidFill>
                <a:effectLst/>
                <a:latin typeface="+mj-lt"/>
              </a:rPr>
              <a:t>Suivi et collaboration en temps réel</a:t>
            </a:r>
            <a:r>
              <a:rPr lang="fr-FR" sz="3200" b="1" dirty="0">
                <a:latin typeface="+mj-lt"/>
              </a:rPr>
              <a:t> </a:t>
            </a:r>
            <a:br>
              <a:rPr lang="fr-FR" sz="3200" b="1" dirty="0">
                <a:latin typeface="+mj-lt"/>
              </a:rPr>
            </a:br>
            <a:endParaRPr lang="en-US" sz="3200" b="1" dirty="0">
              <a:latin typeface="+mj-lt"/>
            </a:endParaRPr>
          </a:p>
        </p:txBody>
      </p:sp>
      <p:sp>
        <p:nvSpPr>
          <p:cNvPr id="3" name="Text Placeholder 2">
            <a:extLst>
              <a:ext uri="{FF2B5EF4-FFF2-40B4-BE49-F238E27FC236}">
                <a16:creationId xmlns:a16="http://schemas.microsoft.com/office/drawing/2014/main" id="{18601F71-4AC9-D99C-8074-2FCCC61FAF2B}"/>
              </a:ext>
            </a:extLst>
          </p:cNvPr>
          <p:cNvSpPr>
            <a:spLocks noGrp="1"/>
          </p:cNvSpPr>
          <p:nvPr>
            <p:ph type="body" idx="1"/>
          </p:nvPr>
        </p:nvSpPr>
        <p:spPr>
          <a:xfrm>
            <a:off x="838200" y="2176860"/>
            <a:ext cx="6280284" cy="2618660"/>
          </a:xfrm>
        </p:spPr>
        <p:txBody>
          <a:bodyPr>
            <a:noAutofit/>
          </a:bodyPr>
          <a:lstStyle/>
          <a:p>
            <a:pPr>
              <a:lnSpc>
                <a:spcPct val="100000"/>
              </a:lnSpc>
            </a:pPr>
            <a:r>
              <a:rPr lang="fr-FR" sz="1800" b="1" i="0" dirty="0">
                <a:solidFill>
                  <a:srgbClr val="44546A"/>
                </a:solidFill>
                <a:effectLst/>
                <a:latin typeface="+mn-lt"/>
              </a:rPr>
              <a:t>Mise à jour en temps réel des tâches</a:t>
            </a:r>
          </a:p>
          <a:p>
            <a:pPr>
              <a:lnSpc>
                <a:spcPct val="100000"/>
              </a:lnSpc>
            </a:pPr>
            <a:r>
              <a:rPr lang="fr-FR" b="0" i="0" dirty="0">
                <a:solidFill>
                  <a:srgbClr val="44546A"/>
                </a:solidFill>
                <a:effectLst/>
                <a:latin typeface="+mn-lt"/>
              </a:rPr>
              <a:t>Grâce à une communication instantanée, chaque modification apportée à une tâche se reflète immédiatement pour tous les membres concernés, permettant un suivi précis et dynamique du projet.</a:t>
            </a:r>
          </a:p>
          <a:p>
            <a:pPr>
              <a:lnSpc>
                <a:spcPct val="100000"/>
              </a:lnSpc>
            </a:pPr>
            <a:r>
              <a:rPr lang="fr-FR" sz="1800" b="1" i="0" dirty="0">
                <a:solidFill>
                  <a:srgbClr val="44546A"/>
                </a:solidFill>
                <a:effectLst/>
                <a:latin typeface="+mn-lt"/>
              </a:rPr>
              <a:t>Historique des modifications</a:t>
            </a:r>
          </a:p>
          <a:p>
            <a:pPr>
              <a:lnSpc>
                <a:spcPct val="100000"/>
              </a:lnSpc>
            </a:pPr>
            <a:r>
              <a:rPr lang="fr-FR" b="0" i="0" dirty="0">
                <a:solidFill>
                  <a:srgbClr val="44546A"/>
                </a:solidFill>
                <a:effectLst/>
                <a:latin typeface="+mn-lt"/>
              </a:rPr>
              <a:t>Toutes les actions effectuées sur les tâches ou projets sont enregistrées dans un historique, offrant une traçabilité complète pour l’analyse ultérieure ou la résolution de conflits éventuels.</a:t>
            </a:r>
            <a:r>
              <a:rPr lang="fr-FR" dirty="0">
                <a:latin typeface="+mn-lt"/>
              </a:rPr>
              <a:t> </a:t>
            </a:r>
            <a:br>
              <a:rPr lang="fr-FR" dirty="0">
                <a:latin typeface="+mn-lt"/>
              </a:rPr>
            </a:br>
            <a:endParaRPr lang="en-US" dirty="0">
              <a:latin typeface="+mn-lt"/>
            </a:endParaRPr>
          </a:p>
        </p:txBody>
      </p:sp>
      <p:pic>
        <p:nvPicPr>
          <p:cNvPr id="4" name="Image 3">
            <a:extLst>
              <a:ext uri="{FF2B5EF4-FFF2-40B4-BE49-F238E27FC236}">
                <a16:creationId xmlns:a16="http://schemas.microsoft.com/office/drawing/2014/main" id="{5F72EEE3-DF8C-C7EE-3196-439830118E45}"/>
              </a:ext>
            </a:extLst>
          </p:cNvPr>
          <p:cNvPicPr>
            <a:picLocks noChangeAspect="1"/>
          </p:cNvPicPr>
          <p:nvPr/>
        </p:nvPicPr>
        <p:blipFill>
          <a:blip r:embed="rId2"/>
          <a:stretch>
            <a:fillRect/>
          </a:stretch>
        </p:blipFill>
        <p:spPr>
          <a:xfrm>
            <a:off x="7776515" y="1588857"/>
            <a:ext cx="4303724" cy="3853133"/>
          </a:xfrm>
          <a:prstGeom prst="rect">
            <a:avLst/>
          </a:prstGeom>
        </p:spPr>
      </p:pic>
      <p:pic>
        <p:nvPicPr>
          <p:cNvPr id="6" name="Image 5">
            <a:extLst>
              <a:ext uri="{FF2B5EF4-FFF2-40B4-BE49-F238E27FC236}">
                <a16:creationId xmlns:a16="http://schemas.microsoft.com/office/drawing/2014/main" id="{AFCB7524-BB69-4FD1-9102-196EC4B119DF}"/>
              </a:ext>
            </a:extLst>
          </p:cNvPr>
          <p:cNvPicPr>
            <a:picLocks noChangeAspect="1"/>
          </p:cNvPicPr>
          <p:nvPr/>
        </p:nvPicPr>
        <p:blipFill>
          <a:blip r:embed="rId3"/>
          <a:stretch>
            <a:fillRect/>
          </a:stretch>
        </p:blipFill>
        <p:spPr>
          <a:xfrm>
            <a:off x="7420915" y="1364634"/>
            <a:ext cx="4185777" cy="4301577"/>
          </a:xfrm>
          <a:prstGeom prst="rect">
            <a:avLst/>
          </a:prstGeom>
        </p:spPr>
      </p:pic>
    </p:spTree>
    <p:extLst>
      <p:ext uri="{BB962C8B-B14F-4D97-AF65-F5344CB8AC3E}">
        <p14:creationId xmlns:p14="http://schemas.microsoft.com/office/powerpoint/2010/main" val="1909265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martArt Placeholder 2">
            <a:extLst>
              <a:ext uri="{FF2B5EF4-FFF2-40B4-BE49-F238E27FC236}">
                <a16:creationId xmlns:a16="http://schemas.microsoft.com/office/drawing/2014/main" id="{C5822385-C273-5ACD-443B-78BB230D0FB4}"/>
              </a:ext>
            </a:extLst>
          </p:cNvPr>
          <p:cNvSpPr>
            <a:spLocks noGrp="1"/>
          </p:cNvSpPr>
          <p:nvPr>
            <p:ph type="dgm" sz="quarter" idx="15"/>
          </p:nvPr>
        </p:nvSpPr>
        <p:spPr>
          <a:xfrm>
            <a:off x="838200" y="2112329"/>
            <a:ext cx="10515600" cy="3343592"/>
          </a:xfrm>
        </p:spPr>
        <p:txBody>
          <a:bodyPr>
            <a:normAutofit lnSpcReduction="10000"/>
          </a:bodyPr>
          <a:lstStyle/>
          <a:p>
            <a:pPr marL="0" indent="0">
              <a:lnSpc>
                <a:spcPct val="100000"/>
              </a:lnSpc>
              <a:buNone/>
            </a:pPr>
            <a:r>
              <a:rPr lang="fr-FR" sz="1800" b="1" i="0" dirty="0">
                <a:solidFill>
                  <a:srgbClr val="44546A"/>
                </a:solidFill>
                <a:effectLst/>
                <a:latin typeface="+mn-lt"/>
              </a:rPr>
              <a:t>Authentification et gestion des sessions</a:t>
            </a:r>
          </a:p>
          <a:p>
            <a:pPr marL="0" indent="0">
              <a:lnSpc>
                <a:spcPct val="100000"/>
              </a:lnSpc>
              <a:buNone/>
            </a:pPr>
            <a:r>
              <a:rPr lang="fr-FR" b="0" i="0" dirty="0">
                <a:solidFill>
                  <a:srgbClr val="44546A"/>
                </a:solidFill>
                <a:effectLst/>
                <a:latin typeface="+mn-lt"/>
              </a:rPr>
              <a:t>Le système utilise des méthodes d’authentification sécurisées telles que </a:t>
            </a:r>
            <a:r>
              <a:rPr lang="fr-FR" dirty="0" err="1"/>
              <a:t>Hashage</a:t>
            </a:r>
            <a:r>
              <a:rPr lang="fr-FR" dirty="0"/>
              <a:t> moderne des mots de passe (</a:t>
            </a:r>
            <a:r>
              <a:rPr lang="fr-FR" b="0" i="0" dirty="0" err="1">
                <a:solidFill>
                  <a:srgbClr val="44546A"/>
                </a:solidFill>
                <a:effectLst/>
                <a:latin typeface="+mn-lt"/>
              </a:rPr>
              <a:t>Bcrypt</a:t>
            </a:r>
            <a:r>
              <a:rPr lang="fr-FR" b="0" i="0" dirty="0">
                <a:solidFill>
                  <a:srgbClr val="44546A"/>
                </a:solidFill>
                <a:effectLst/>
                <a:latin typeface="+mn-lt"/>
              </a:rPr>
              <a:t>), </a:t>
            </a:r>
            <a:r>
              <a:rPr lang="fr-FR" dirty="0"/>
              <a:t>Protection CSRF avec </a:t>
            </a:r>
            <a:r>
              <a:rPr lang="fr-FR" dirty="0" err="1"/>
              <a:t>token</a:t>
            </a:r>
            <a:r>
              <a:rPr lang="fr-FR" dirty="0"/>
              <a:t>, vérification d'email, </a:t>
            </a:r>
            <a:r>
              <a:rPr lang="fr-FR" dirty="0" err="1"/>
              <a:t>tokens</a:t>
            </a:r>
            <a:r>
              <a:rPr lang="fr-FR" dirty="0"/>
              <a:t> temporaires pour réinitialisation, contrôle d'accès granulaire via </a:t>
            </a:r>
            <a:r>
              <a:rPr lang="fr-FR" dirty="0" err="1"/>
              <a:t>Voters</a:t>
            </a:r>
            <a:r>
              <a:rPr lang="fr-FR" b="0" i="0" dirty="0">
                <a:solidFill>
                  <a:srgbClr val="44546A"/>
                </a:solidFill>
                <a:effectLst/>
                <a:latin typeface="+mn-lt"/>
              </a:rPr>
              <a:t> garantissant que chaque séance est protégée, et que seul le personnel autorisé peut accéder à l’application.</a:t>
            </a:r>
          </a:p>
          <a:p>
            <a:pPr marL="0" indent="0">
              <a:lnSpc>
                <a:spcPct val="100000"/>
              </a:lnSpc>
              <a:buNone/>
            </a:pPr>
            <a:r>
              <a:rPr lang="fr-FR" sz="1800" b="1" i="0" dirty="0">
                <a:solidFill>
                  <a:srgbClr val="44546A"/>
                </a:solidFill>
                <a:effectLst/>
                <a:latin typeface="+mn-lt"/>
              </a:rPr>
              <a:t>Rôles et permissions</a:t>
            </a:r>
          </a:p>
          <a:p>
            <a:pPr marL="0" indent="0">
              <a:lnSpc>
                <a:spcPct val="100000"/>
              </a:lnSpc>
              <a:buNone/>
            </a:pPr>
            <a:r>
              <a:rPr lang="fr-FR" b="0" i="0" dirty="0">
                <a:solidFill>
                  <a:srgbClr val="44546A"/>
                </a:solidFill>
                <a:effectLst/>
                <a:latin typeface="+mn-lt"/>
              </a:rPr>
              <a:t>Les rôles prédéfinis (admin, propriétaire du projet, collaborateur sur le projet, responsable d’une tâche, utilisateur standard) permettent de contrôler finement les droits d’accès, pour préserver la confidentialité et prévenir toute modification non autorisée.</a:t>
            </a:r>
          </a:p>
          <a:p>
            <a:pPr marL="0" indent="0">
              <a:lnSpc>
                <a:spcPct val="100000"/>
              </a:lnSpc>
              <a:buNone/>
            </a:pPr>
            <a:r>
              <a:rPr lang="fr-FR" sz="1800" b="1" i="0" dirty="0">
                <a:solidFill>
                  <a:srgbClr val="44546A"/>
                </a:solidFill>
                <a:effectLst/>
                <a:latin typeface="+mn-lt"/>
              </a:rPr>
              <a:t>Protection des données sensibles</a:t>
            </a:r>
          </a:p>
          <a:p>
            <a:pPr marL="0" indent="0">
              <a:lnSpc>
                <a:spcPct val="100000"/>
              </a:lnSpc>
              <a:buNone/>
            </a:pPr>
            <a:r>
              <a:rPr lang="fr-FR" b="0" i="0" dirty="0">
                <a:solidFill>
                  <a:srgbClr val="44546A"/>
                </a:solidFill>
                <a:effectLst/>
                <a:latin typeface="+mn-lt"/>
              </a:rPr>
              <a:t>Les données personnelles et professionnelles sont cryptées, et l’application respecte les normes de sécurité en vigueur pour assurer la confidentialité des informations sensibles.</a:t>
            </a:r>
            <a:r>
              <a:rPr lang="fr-FR" dirty="0">
                <a:latin typeface="+mn-lt"/>
              </a:rPr>
              <a:t> </a:t>
            </a:r>
            <a:br>
              <a:rPr lang="fr-FR" dirty="0">
                <a:latin typeface="+mn-lt"/>
              </a:rPr>
            </a:br>
            <a:endParaRPr lang="en-US" dirty="0">
              <a:latin typeface="+mn-lt"/>
            </a:endParaRPr>
          </a:p>
        </p:txBody>
      </p:sp>
      <p:sp>
        <p:nvSpPr>
          <p:cNvPr id="2" name="Title 1">
            <a:extLst>
              <a:ext uri="{FF2B5EF4-FFF2-40B4-BE49-F238E27FC236}">
                <a16:creationId xmlns:a16="http://schemas.microsoft.com/office/drawing/2014/main" id="{CAC3DE8D-D738-B29D-C2DA-6ACE3FFC5D7F}"/>
              </a:ext>
            </a:extLst>
          </p:cNvPr>
          <p:cNvSpPr>
            <a:spLocks noGrp="1"/>
          </p:cNvSpPr>
          <p:nvPr>
            <p:ph type="title"/>
          </p:nvPr>
        </p:nvSpPr>
        <p:spPr>
          <a:xfrm>
            <a:off x="838200" y="1242735"/>
            <a:ext cx="10515600" cy="869594"/>
          </a:xfrm>
        </p:spPr>
        <p:txBody>
          <a:bodyPr>
            <a:normAutofit fontScale="90000"/>
          </a:bodyPr>
          <a:lstStyle/>
          <a:p>
            <a:pPr>
              <a:lnSpc>
                <a:spcPct val="100000"/>
              </a:lnSpc>
            </a:pPr>
            <a:r>
              <a:rPr lang="fr-FR" sz="3600" b="1" i="0" dirty="0">
                <a:solidFill>
                  <a:srgbClr val="44546A"/>
                </a:solidFill>
                <a:effectLst/>
                <a:latin typeface="+mj-lt"/>
              </a:rPr>
              <a:t>Sécurité et gestion des utilisateurs</a:t>
            </a:r>
            <a:r>
              <a:rPr lang="fr-FR" b="1" dirty="0">
                <a:latin typeface="+mj-lt"/>
              </a:rPr>
              <a:t> </a:t>
            </a:r>
            <a:br>
              <a:rPr lang="fr-FR" b="1" dirty="0">
                <a:latin typeface="+mj-lt"/>
              </a:rPr>
            </a:br>
            <a:endParaRPr lang="en-US" b="1" dirty="0">
              <a:latin typeface="+mj-lt"/>
            </a:endParaRPr>
          </a:p>
        </p:txBody>
      </p:sp>
    </p:spTree>
    <p:extLst>
      <p:ext uri="{BB962C8B-B14F-4D97-AF65-F5344CB8AC3E}">
        <p14:creationId xmlns:p14="http://schemas.microsoft.com/office/powerpoint/2010/main" val="23043776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1D30772-954E-34B7-DC49-02A68AD71A62}"/>
              </a:ext>
            </a:extLst>
          </p:cNvPr>
          <p:cNvPicPr>
            <a:picLocks noChangeAspect="1"/>
          </p:cNvPicPr>
          <p:nvPr/>
        </p:nvPicPr>
        <p:blipFill>
          <a:blip r:embed="rId2"/>
          <a:stretch>
            <a:fillRect/>
          </a:stretch>
        </p:blipFill>
        <p:spPr>
          <a:xfrm>
            <a:off x="574192" y="304364"/>
            <a:ext cx="4877481" cy="6249272"/>
          </a:xfrm>
          <a:prstGeom prst="rect">
            <a:avLst/>
          </a:prstGeom>
        </p:spPr>
      </p:pic>
      <p:pic>
        <p:nvPicPr>
          <p:cNvPr id="11" name="Image 10">
            <a:extLst>
              <a:ext uri="{FF2B5EF4-FFF2-40B4-BE49-F238E27FC236}">
                <a16:creationId xmlns:a16="http://schemas.microsoft.com/office/drawing/2014/main" id="{512D5DDA-9D2F-3C75-1416-21BE5F619A56}"/>
              </a:ext>
            </a:extLst>
          </p:cNvPr>
          <p:cNvPicPr>
            <a:picLocks noChangeAspect="1"/>
          </p:cNvPicPr>
          <p:nvPr/>
        </p:nvPicPr>
        <p:blipFill>
          <a:blip r:embed="rId3"/>
          <a:stretch>
            <a:fillRect/>
          </a:stretch>
        </p:blipFill>
        <p:spPr>
          <a:xfrm>
            <a:off x="6333493" y="0"/>
            <a:ext cx="4726934" cy="6858000"/>
          </a:xfrm>
          <a:prstGeom prst="rect">
            <a:avLst/>
          </a:prstGeom>
        </p:spPr>
      </p:pic>
    </p:spTree>
    <p:extLst>
      <p:ext uri="{BB962C8B-B14F-4D97-AF65-F5344CB8AC3E}">
        <p14:creationId xmlns:p14="http://schemas.microsoft.com/office/powerpoint/2010/main" val="246291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215EC31F-B175-D5BA-A4CE-E4E68DBDB0AB}"/>
              </a:ext>
            </a:extLst>
          </p:cNvPr>
          <p:cNvPicPr>
            <a:picLocks noChangeAspect="1"/>
          </p:cNvPicPr>
          <p:nvPr/>
        </p:nvPicPr>
        <p:blipFill>
          <a:blip r:embed="rId2"/>
          <a:stretch>
            <a:fillRect/>
          </a:stretch>
        </p:blipFill>
        <p:spPr>
          <a:xfrm>
            <a:off x="0" y="1390"/>
            <a:ext cx="12192000" cy="6855220"/>
          </a:xfrm>
          <a:prstGeom prst="rect">
            <a:avLst/>
          </a:prstGeom>
        </p:spPr>
      </p:pic>
    </p:spTree>
    <p:extLst>
      <p:ext uri="{BB962C8B-B14F-4D97-AF65-F5344CB8AC3E}">
        <p14:creationId xmlns:p14="http://schemas.microsoft.com/office/powerpoint/2010/main" val="16477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81960F17-06BF-546E-8EB7-2DDB09CCC190}"/>
              </a:ext>
            </a:extLst>
          </p:cNvPr>
          <p:cNvPicPr>
            <a:picLocks noChangeAspect="1"/>
          </p:cNvPicPr>
          <p:nvPr/>
        </p:nvPicPr>
        <p:blipFill>
          <a:blip r:embed="rId2"/>
          <a:stretch>
            <a:fillRect/>
          </a:stretch>
        </p:blipFill>
        <p:spPr>
          <a:xfrm>
            <a:off x="8572130" y="904240"/>
            <a:ext cx="2014738" cy="4368800"/>
          </a:xfrm>
          <a:prstGeom prst="rect">
            <a:avLst/>
          </a:prstGeom>
        </p:spPr>
      </p:pic>
      <p:pic>
        <p:nvPicPr>
          <p:cNvPr id="5" name="Image 4">
            <a:extLst>
              <a:ext uri="{FF2B5EF4-FFF2-40B4-BE49-F238E27FC236}">
                <a16:creationId xmlns:a16="http://schemas.microsoft.com/office/drawing/2014/main" id="{6215562C-A70F-8A22-0976-0722C80AB9E0}"/>
              </a:ext>
            </a:extLst>
          </p:cNvPr>
          <p:cNvPicPr>
            <a:picLocks noChangeAspect="1"/>
          </p:cNvPicPr>
          <p:nvPr/>
        </p:nvPicPr>
        <p:blipFill>
          <a:blip r:embed="rId3"/>
          <a:stretch>
            <a:fillRect/>
          </a:stretch>
        </p:blipFill>
        <p:spPr>
          <a:xfrm>
            <a:off x="301231" y="0"/>
            <a:ext cx="7180098" cy="6858000"/>
          </a:xfrm>
          <a:prstGeom prst="rect">
            <a:avLst/>
          </a:prstGeom>
        </p:spPr>
      </p:pic>
    </p:spTree>
    <p:extLst>
      <p:ext uri="{BB962C8B-B14F-4D97-AF65-F5344CB8AC3E}">
        <p14:creationId xmlns:p14="http://schemas.microsoft.com/office/powerpoint/2010/main" val="2270672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951CC5-9164-D741-97E1-962DF1A0295E}"/>
              </a:ext>
            </a:extLst>
          </p:cNvPr>
          <p:cNvSpPr>
            <a:spLocks noGrp="1"/>
          </p:cNvSpPr>
          <p:nvPr>
            <p:ph type="title"/>
          </p:nvPr>
        </p:nvSpPr>
        <p:spPr>
          <a:xfrm>
            <a:off x="838200" y="1126524"/>
            <a:ext cx="7315200" cy="1363806"/>
          </a:xfrm>
        </p:spPr>
        <p:txBody>
          <a:bodyPr>
            <a:normAutofit/>
          </a:bodyPr>
          <a:lstStyle/>
          <a:p>
            <a:pPr>
              <a:lnSpc>
                <a:spcPct val="100000"/>
              </a:lnSpc>
            </a:pPr>
            <a:r>
              <a:rPr lang="fr-FR" sz="3200" b="1" i="0" dirty="0">
                <a:solidFill>
                  <a:srgbClr val="44546A"/>
                </a:solidFill>
                <a:effectLst/>
                <a:latin typeface="+mj-lt"/>
              </a:rPr>
              <a:t>Défis techniques et solutions</a:t>
            </a:r>
            <a:r>
              <a:rPr lang="fr-FR" sz="3200" b="1" dirty="0">
                <a:latin typeface="+mj-lt"/>
              </a:rPr>
              <a:t> </a:t>
            </a:r>
            <a:br>
              <a:rPr lang="fr-FR" sz="3600" b="1" dirty="0">
                <a:latin typeface="+mj-lt"/>
              </a:rPr>
            </a:br>
            <a:endParaRPr lang="en-US" sz="3600" b="1" dirty="0">
              <a:latin typeface="+mj-lt"/>
            </a:endParaRPr>
          </a:p>
        </p:txBody>
      </p:sp>
      <p:sp>
        <p:nvSpPr>
          <p:cNvPr id="5" name="Content Placeholder 4">
            <a:extLst>
              <a:ext uri="{FF2B5EF4-FFF2-40B4-BE49-F238E27FC236}">
                <a16:creationId xmlns:a16="http://schemas.microsoft.com/office/drawing/2014/main" id="{DAC49F3C-8D66-2379-1B62-33514B45FCE3}"/>
              </a:ext>
            </a:extLst>
          </p:cNvPr>
          <p:cNvSpPr>
            <a:spLocks noGrp="1"/>
          </p:cNvSpPr>
          <p:nvPr>
            <p:ph idx="14"/>
          </p:nvPr>
        </p:nvSpPr>
        <p:spPr>
          <a:xfrm>
            <a:off x="838200" y="2172909"/>
            <a:ext cx="6600099" cy="2734371"/>
          </a:xfrm>
        </p:spPr>
        <p:txBody>
          <a:bodyPr>
            <a:noAutofit/>
          </a:bodyPr>
          <a:lstStyle/>
          <a:p>
            <a:pPr>
              <a:lnSpc>
                <a:spcPct val="100000"/>
              </a:lnSpc>
            </a:pPr>
            <a:r>
              <a:rPr lang="fr-FR" sz="1800" b="1" i="0" dirty="0">
                <a:solidFill>
                  <a:srgbClr val="44546A"/>
                </a:solidFill>
                <a:effectLst/>
              </a:rPr>
              <a:t>Optimisation des performances</a:t>
            </a:r>
          </a:p>
          <a:p>
            <a:pPr>
              <a:lnSpc>
                <a:spcPct val="100000"/>
              </a:lnSpc>
            </a:pPr>
            <a:r>
              <a:rPr lang="fr-FR" sz="1600" b="0" i="0" dirty="0">
                <a:solidFill>
                  <a:srgbClr val="44546A"/>
                </a:solidFill>
                <a:effectLst/>
              </a:rPr>
              <a:t>Pour garantir une réactivité optimale, il a été privilégié un chargement asynchrone, le </a:t>
            </a:r>
            <a:r>
              <a:rPr lang="fr-FR" sz="1600" b="0" i="0" dirty="0" err="1">
                <a:solidFill>
                  <a:srgbClr val="44546A"/>
                </a:solidFill>
                <a:effectLst/>
              </a:rPr>
              <a:t>caching</a:t>
            </a:r>
            <a:r>
              <a:rPr lang="fr-FR" sz="1600" b="0" i="0" dirty="0">
                <a:solidFill>
                  <a:srgbClr val="44546A"/>
                </a:solidFill>
                <a:effectLst/>
              </a:rPr>
              <a:t>, et la gestion efficace des bases de données, même avec un nombre élevé d’utilisateurs et de tâches.</a:t>
            </a:r>
          </a:p>
          <a:p>
            <a:pPr>
              <a:lnSpc>
                <a:spcPct val="100000"/>
              </a:lnSpc>
            </a:pPr>
            <a:r>
              <a:rPr lang="fr-FR" sz="1800" b="1" i="0" dirty="0">
                <a:solidFill>
                  <a:srgbClr val="44546A"/>
                </a:solidFill>
                <a:effectLst/>
              </a:rPr>
              <a:t>Gestion des erreurs et fiabilité</a:t>
            </a:r>
          </a:p>
          <a:p>
            <a:pPr>
              <a:lnSpc>
                <a:spcPct val="100000"/>
              </a:lnSpc>
            </a:pPr>
            <a:r>
              <a:rPr lang="fr-FR" sz="1600" b="0" i="0" dirty="0">
                <a:solidFill>
                  <a:srgbClr val="44546A"/>
                </a:solidFill>
                <a:effectLst/>
              </a:rPr>
              <a:t>Un système robuste de gestion des exceptions, des tests unitaires, et une surveillance continue assurent une haute disponibilité et une réduction significative des bugs ou défaillances.</a:t>
            </a:r>
            <a:r>
              <a:rPr lang="fr-FR" sz="1600" dirty="0"/>
              <a:t> </a:t>
            </a:r>
            <a:br>
              <a:rPr lang="fr-FR" sz="1600" dirty="0"/>
            </a:br>
            <a:endParaRPr lang="en-US" sz="1600" dirty="0"/>
          </a:p>
        </p:txBody>
      </p:sp>
      <p:sp>
        <p:nvSpPr>
          <p:cNvPr id="7" name="Rectangle 3">
            <a:extLst>
              <a:ext uri="{FF2B5EF4-FFF2-40B4-BE49-F238E27FC236}">
                <a16:creationId xmlns:a16="http://schemas.microsoft.com/office/drawing/2014/main" id="{69C0E3AF-9B75-4796-15A5-038A1C51EE69}"/>
              </a:ext>
            </a:extLst>
          </p:cNvPr>
          <p:cNvSpPr>
            <a:spLocks noChangeArrowheads="1"/>
          </p:cNvSpPr>
          <p:nvPr/>
        </p:nvSpPr>
        <p:spPr bwMode="auto">
          <a:xfrm>
            <a:off x="7438299" y="1660119"/>
            <a:ext cx="3534501" cy="367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9350" rIns="0" bIns="79350" numCol="1" anchor="ctr" anchorCtr="0" compatLnSpc="1">
            <a:prstTxWarp prst="textNoShape">
              <a:avLst/>
            </a:prstTxWarp>
            <a:spAutoFit/>
          </a:bodyPr>
          <a:lstStyle/>
          <a:p>
            <a:r>
              <a:rPr kumimoji="0" lang="fr-FR" altLang="fr-FR" sz="1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#[Route(</a:t>
            </a:r>
            <a:r>
              <a:rPr lang="fr-FR" sz="1000" b="0" dirty="0">
                <a:solidFill>
                  <a:srgbClr val="CE9178"/>
                </a:solidFill>
                <a:effectLst/>
                <a:latin typeface="Arial" panose="020B0604020202020204" pitchFamily="34" charset="0"/>
                <a:cs typeface="Arial" panose="020B0604020202020204" pitchFamily="34" charset="0"/>
              </a:rPr>
              <a:t>'/login'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err="1">
                <a:solidFill>
                  <a:srgbClr val="9CDCFE"/>
                </a:solidFill>
                <a:effectLst/>
                <a:latin typeface="Arial" panose="020B0604020202020204" pitchFamily="34" charset="0"/>
                <a:cs typeface="Arial" panose="020B0604020202020204" pitchFamily="34" charset="0"/>
              </a:rPr>
              <a:t>name</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app_login</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569CD6"/>
                </a:solidFill>
                <a:effectLst/>
                <a:latin typeface="Arial" panose="020B0604020202020204" pitchFamily="34" charset="0"/>
                <a:cs typeface="Arial" panose="020B0604020202020204" pitchFamily="34" charset="0"/>
              </a:rPr>
              <a:t>public</a:t>
            </a:r>
            <a:r>
              <a:rPr lang="fr-FR" sz="1000" b="0" dirty="0">
                <a:solidFill>
                  <a:srgbClr val="D4D4D4"/>
                </a:solidFill>
                <a:effectLst/>
                <a:latin typeface="Arial" panose="020B0604020202020204" pitchFamily="34" charset="0"/>
                <a:cs typeface="Arial" panose="020B0604020202020204" pitchFamily="34" charset="0"/>
              </a:rPr>
              <a:t> </a:t>
            </a:r>
            <a:r>
              <a:rPr lang="fr-FR" sz="1000" b="0" dirty="0" err="1">
                <a:solidFill>
                  <a:srgbClr val="569CD6"/>
                </a:solidFill>
                <a:effectLst/>
                <a:latin typeface="Arial" panose="020B0604020202020204" pitchFamily="34" charset="0"/>
                <a:cs typeface="Arial" panose="020B0604020202020204" pitchFamily="34" charset="0"/>
              </a:rPr>
              <a:t>function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DCDCAA"/>
                </a:solidFill>
                <a:effectLst/>
                <a:latin typeface="Arial" panose="020B0604020202020204" pitchFamily="34" charset="0"/>
                <a:cs typeface="Arial" panose="020B0604020202020204" pitchFamily="34" charset="0"/>
              </a:rPr>
              <a:t>login</a:t>
            </a:r>
            <a:r>
              <a:rPr lang="fr-FR" sz="1000" b="0" dirty="0">
                <a:solidFill>
                  <a:srgbClr val="D4D4D4"/>
                </a:solidFill>
                <a:effectLst/>
                <a:latin typeface="Arial" panose="020B0604020202020204" pitchFamily="34" charset="0"/>
                <a:cs typeface="Arial" panose="020B0604020202020204" pitchFamily="34" charset="0"/>
              </a:rPr>
              <a:t>(</a:t>
            </a:r>
            <a:r>
              <a:rPr lang="fr-FR" sz="1000" b="0" dirty="0" err="1">
                <a:solidFill>
                  <a:srgbClr val="4EC9B0"/>
                </a:solidFill>
                <a:effectLst/>
                <a:latin typeface="Arial" panose="020B0604020202020204" pitchFamily="34" charset="0"/>
                <a:cs typeface="Arial" panose="020B0604020202020204" pitchFamily="34" charset="0"/>
              </a:rPr>
              <a:t>AuthenticationUtils</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authenticationUtils</a:t>
            </a:r>
            <a:r>
              <a:rPr lang="fr-FR" sz="1000" b="0" dirty="0">
                <a:solidFill>
                  <a:srgbClr val="D4D4D4"/>
                </a:solidFill>
                <a:effectLst/>
                <a:latin typeface="Arial" panose="020B0604020202020204" pitchFamily="34" charset="0"/>
                <a:cs typeface="Arial" panose="020B0604020202020204" pitchFamily="34" charset="0"/>
              </a:rPr>
              <a:t>): </a:t>
            </a:r>
            <a:r>
              <a:rPr lang="fr-FR" sz="1000" b="0" dirty="0" err="1">
                <a:solidFill>
                  <a:srgbClr val="4EC9B0"/>
                </a:solidFill>
                <a:effectLst/>
                <a:latin typeface="Arial" panose="020B0604020202020204" pitchFamily="34" charset="0"/>
                <a:cs typeface="Arial" panose="020B0604020202020204" pitchFamily="34" charset="0"/>
              </a:rPr>
              <a:t>Response</a:t>
            </a:r>
            <a:endParaRPr lang="fr-FR" sz="1000" b="0" dirty="0">
              <a:solidFill>
                <a:srgbClr val="D4D4D4"/>
              </a:solidFill>
              <a:effectLst/>
              <a:latin typeface="Arial" panose="020B0604020202020204" pitchFamily="34" charset="0"/>
              <a:cs typeface="Arial" panose="020B0604020202020204" pitchFamily="34" charset="0"/>
            </a:endParaRPr>
          </a:p>
          <a:p>
            <a:r>
              <a:rPr lang="fr-FR" sz="1000" b="0" dirty="0">
                <a:solidFill>
                  <a:srgbClr val="D4D4D4"/>
                </a:solidFill>
                <a:effectLst/>
                <a:latin typeface="Arial" panose="020B0604020202020204" pitchFamily="34" charset="0"/>
                <a:cs typeface="Arial" panose="020B0604020202020204" pitchFamily="34" charset="0"/>
              </a:rPr>
              <a:t>    {</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586C0"/>
                </a:solidFill>
                <a:effectLst/>
                <a:latin typeface="Arial" panose="020B0604020202020204" pitchFamily="34" charset="0"/>
                <a:cs typeface="Arial" panose="020B0604020202020204" pitchFamily="34" charset="0"/>
              </a:rPr>
              <a:t>if</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569CD6"/>
                </a:solidFill>
                <a:effectLst/>
                <a:latin typeface="Arial" panose="020B0604020202020204" pitchFamily="34" charset="0"/>
                <a:cs typeface="Arial" panose="020B0604020202020204" pitchFamily="34" charset="0"/>
              </a:rPr>
              <a:t>$</a:t>
            </a:r>
            <a:r>
              <a:rPr lang="fr-FR" sz="1000" b="0" dirty="0" err="1">
                <a:solidFill>
                  <a:srgbClr val="569CD6"/>
                </a:solidFill>
                <a:effectLst/>
                <a:latin typeface="Arial" panose="020B0604020202020204" pitchFamily="34" charset="0"/>
                <a:cs typeface="Arial" panose="020B0604020202020204" pitchFamily="34" charset="0"/>
              </a:rPr>
              <a:t>this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getUser</a:t>
            </a:r>
            <a:r>
              <a:rPr lang="fr-FR" sz="1000" b="0" dirty="0">
                <a:solidFill>
                  <a:srgbClr val="D4D4D4"/>
                </a:solidFill>
                <a:effectLst/>
                <a:latin typeface="Arial" panose="020B0604020202020204" pitchFamily="34" charset="0"/>
                <a:cs typeface="Arial" panose="020B0604020202020204" pitchFamily="34" charset="0"/>
              </a:rPr>
              <a:t>()) {</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586C0"/>
                </a:solidFill>
                <a:effectLst/>
                <a:latin typeface="Arial" panose="020B0604020202020204" pitchFamily="34" charset="0"/>
                <a:cs typeface="Arial" panose="020B0604020202020204" pitchFamily="34" charset="0"/>
              </a:rPr>
              <a:t>return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569CD6"/>
                </a:solidFill>
                <a:effectLst/>
                <a:latin typeface="Arial" panose="020B0604020202020204" pitchFamily="34" charset="0"/>
                <a:cs typeface="Arial" panose="020B0604020202020204" pitchFamily="34" charset="0"/>
              </a:rPr>
              <a:t>$</a:t>
            </a:r>
            <a:r>
              <a:rPr lang="fr-FR" sz="1000" b="0" dirty="0" err="1">
                <a:solidFill>
                  <a:srgbClr val="569CD6"/>
                </a:solidFill>
                <a:effectLst/>
                <a:latin typeface="Arial" panose="020B0604020202020204" pitchFamily="34" charset="0"/>
                <a:cs typeface="Arial" panose="020B0604020202020204" pitchFamily="34" charset="0"/>
              </a:rPr>
              <a:t>this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redirectToRoute</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app_dashboard</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error</a:t>
            </a:r>
            <a:r>
              <a:rPr lang="fr-FR" sz="1000" b="0" dirty="0">
                <a:solidFill>
                  <a:srgbClr val="D4D4D4"/>
                </a:solidFill>
                <a:effectLst/>
                <a:latin typeface="Arial" panose="020B0604020202020204" pitchFamily="34" charset="0"/>
                <a:cs typeface="Arial" panose="020B0604020202020204" pitchFamily="34" charset="0"/>
              </a:rPr>
              <a:t> =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authenticationUtils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getLastAuthenticationError</a:t>
            </a:r>
            <a:r>
              <a:rPr lang="fr-FR" sz="1000" b="0" dirty="0">
                <a:solidFill>
                  <a:srgbClr val="D4D4D4"/>
                </a:solidFill>
                <a:effectLst/>
                <a:latin typeface="Arial" panose="020B0604020202020204" pitchFamily="34" charset="0"/>
                <a:cs typeface="Arial" panose="020B0604020202020204" pitchFamily="34" charset="0"/>
              </a:rPr>
              <a:t>();</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 = </a:t>
            </a:r>
            <a:r>
              <a:rPr lang="fr-FR" sz="1000" b="0" dirty="0">
                <a:solidFill>
                  <a:srgbClr val="569CD6"/>
                </a:solidFill>
                <a:effectLst/>
                <a:latin typeface="Arial" panose="020B0604020202020204" pitchFamily="34" charset="0"/>
                <a:cs typeface="Arial" panose="020B0604020202020204" pitchFamily="34" charset="0"/>
              </a:rPr>
              <a:t>$</a:t>
            </a:r>
            <a:r>
              <a:rPr lang="fr-FR" sz="1000" b="0" dirty="0" err="1">
                <a:solidFill>
                  <a:srgbClr val="569CD6"/>
                </a:solidFill>
                <a:effectLst/>
                <a:latin typeface="Arial" panose="020B0604020202020204" pitchFamily="34" charset="0"/>
                <a:cs typeface="Arial" panose="020B0604020202020204" pitchFamily="34" charset="0"/>
              </a:rPr>
              <a:t>this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err="1">
                <a:solidFill>
                  <a:srgbClr val="DCDCAA"/>
                </a:solidFill>
                <a:effectLst/>
                <a:latin typeface="Arial" panose="020B0604020202020204" pitchFamily="34" charset="0"/>
                <a:cs typeface="Arial" panose="020B0604020202020204" pitchFamily="34" charset="0"/>
              </a:rPr>
              <a:t>render</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auth</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login.html.twig</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last_username</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=&gt;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error</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=&gt;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error</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9CDCFE"/>
                </a:solidFill>
                <a:effectLst/>
                <a:latin typeface="Arial" panose="020B0604020202020204" pitchFamily="34" charset="0"/>
                <a:cs typeface="Arial" panose="020B0604020202020204" pitchFamily="34" charset="0"/>
              </a:rPr>
              <a:t>headers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DCDCAA"/>
                </a:solidFill>
                <a:effectLst/>
                <a:latin typeface="Arial" panose="020B0604020202020204" pitchFamily="34" charset="0"/>
                <a:cs typeface="Arial" panose="020B0604020202020204" pitchFamily="34" charset="0"/>
              </a:rPr>
              <a:t>set</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'Cache-Control'</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'no-cache, no-store, must-</a:t>
            </a:r>
            <a:r>
              <a:rPr lang="fr-FR" sz="1000" b="0" dirty="0" err="1">
                <a:solidFill>
                  <a:srgbClr val="CE9178"/>
                </a:solidFill>
                <a:effectLst/>
                <a:latin typeface="Arial" panose="020B0604020202020204" pitchFamily="34" charset="0"/>
                <a:cs typeface="Arial" panose="020B0604020202020204" pitchFamily="34" charset="0"/>
              </a:rPr>
              <a:t>revalidate</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9CDCFE"/>
                </a:solidFill>
                <a:effectLst/>
                <a:latin typeface="Arial" panose="020B0604020202020204" pitchFamily="34" charset="0"/>
                <a:cs typeface="Arial" panose="020B0604020202020204" pitchFamily="34" charset="0"/>
              </a:rPr>
              <a:t>headers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DCDCAA"/>
                </a:solidFill>
                <a:effectLst/>
                <a:latin typeface="Arial" panose="020B0604020202020204" pitchFamily="34" charset="0"/>
                <a:cs typeface="Arial" panose="020B0604020202020204" pitchFamily="34" charset="0"/>
              </a:rPr>
              <a:t>set</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a:t>
            </a:r>
            <a:r>
              <a:rPr lang="fr-FR" sz="1000" b="0" dirty="0" err="1">
                <a:solidFill>
                  <a:srgbClr val="CE9178"/>
                </a:solidFill>
                <a:effectLst/>
                <a:latin typeface="Arial" panose="020B0604020202020204" pitchFamily="34" charset="0"/>
                <a:cs typeface="Arial" panose="020B0604020202020204" pitchFamily="34" charset="0"/>
              </a:rPr>
              <a:t>Pragma</a:t>
            </a:r>
            <a:r>
              <a:rPr lang="fr-FR" sz="1000" b="0" dirty="0">
                <a:solidFill>
                  <a:srgbClr val="CE9178"/>
                </a:solidFill>
                <a:effectLst/>
                <a:latin typeface="Arial" panose="020B0604020202020204" pitchFamily="34" charset="0"/>
                <a:cs typeface="Arial" panose="020B0604020202020204" pitchFamily="34" charset="0"/>
              </a:rPr>
              <a:t>'</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'no-cache'</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9CDCFE"/>
                </a:solidFill>
                <a:effectLst/>
                <a:latin typeface="Arial" panose="020B0604020202020204" pitchFamily="34" charset="0"/>
                <a:cs typeface="Arial" panose="020B0604020202020204" pitchFamily="34" charset="0"/>
              </a:rPr>
              <a:t>headers</a:t>
            </a:r>
            <a:r>
              <a:rPr lang="fr-FR" sz="1000" b="0" dirty="0">
                <a:solidFill>
                  <a:srgbClr val="D4D4D4"/>
                </a:solidFill>
                <a:effectLst/>
                <a:latin typeface="Arial" panose="020B0604020202020204" pitchFamily="34" charset="0"/>
                <a:cs typeface="Arial" panose="020B0604020202020204" pitchFamily="34" charset="0"/>
              </a:rPr>
              <a:t>-&gt;</a:t>
            </a:r>
            <a:r>
              <a:rPr lang="fr-FR" sz="1000" b="0" dirty="0">
                <a:solidFill>
                  <a:srgbClr val="DCDCAA"/>
                </a:solidFill>
                <a:effectLst/>
                <a:latin typeface="Arial" panose="020B0604020202020204" pitchFamily="34" charset="0"/>
                <a:cs typeface="Arial" panose="020B0604020202020204" pitchFamily="34" charset="0"/>
              </a:rPr>
              <a:t>set</a:t>
            </a:r>
            <a:r>
              <a:rPr lang="fr-FR" sz="1000" b="0" dirty="0">
                <a:solidFill>
                  <a:srgbClr val="D4D4D4"/>
                </a:solidFill>
                <a:effectLst/>
                <a:latin typeface="Arial" panose="020B0604020202020204" pitchFamily="34" charset="0"/>
                <a:cs typeface="Arial" panose="020B0604020202020204" pitchFamily="34" charset="0"/>
              </a:rPr>
              <a:t>(</a:t>
            </a:r>
            <a:r>
              <a:rPr lang="fr-FR" sz="1000" b="0" dirty="0">
                <a:solidFill>
                  <a:srgbClr val="CE9178"/>
                </a:solidFill>
                <a:effectLst/>
                <a:latin typeface="Arial" panose="020B0604020202020204" pitchFamily="34" charset="0"/>
                <a:cs typeface="Arial" panose="020B0604020202020204" pitchFamily="34" charset="0"/>
              </a:rPr>
              <a:t>'Expires'</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E9178"/>
                </a:solidFill>
                <a:effectLst/>
                <a:latin typeface="Arial" panose="020B0604020202020204" pitchFamily="34" charset="0"/>
                <a:cs typeface="Arial" panose="020B0604020202020204" pitchFamily="34" charset="0"/>
              </a:rPr>
              <a:t>'0'</a:t>
            </a:r>
            <a:r>
              <a:rPr lang="fr-FR" sz="1000" b="0" dirty="0">
                <a:solidFill>
                  <a:srgbClr val="D4D4D4"/>
                </a:solidFill>
                <a:effectLst/>
                <a:latin typeface="Arial" panose="020B0604020202020204" pitchFamily="34" charset="0"/>
                <a:cs typeface="Arial" panose="020B0604020202020204" pitchFamily="34" charset="0"/>
              </a:rPr>
              <a:t>);</a:t>
            </a:r>
          </a:p>
          <a:p>
            <a:br>
              <a:rPr lang="fr-FR" sz="1000" b="0" dirty="0">
                <a:solidFill>
                  <a:srgbClr val="D4D4D4"/>
                </a:solidFill>
                <a:effectLst/>
                <a:latin typeface="Arial" panose="020B0604020202020204" pitchFamily="34" charset="0"/>
                <a:cs typeface="Arial" panose="020B0604020202020204" pitchFamily="34" charset="0"/>
              </a:rPr>
            </a:b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C586C0"/>
                </a:solidFill>
                <a:effectLst/>
                <a:latin typeface="Arial" panose="020B0604020202020204" pitchFamily="34" charset="0"/>
                <a:cs typeface="Arial" panose="020B0604020202020204" pitchFamily="34" charset="0"/>
              </a:rPr>
              <a:t>return</a:t>
            </a:r>
            <a:r>
              <a:rPr lang="fr-FR" sz="1000" b="0" dirty="0">
                <a:solidFill>
                  <a:srgbClr val="D4D4D4"/>
                </a:solidFill>
                <a:effectLst/>
                <a:latin typeface="Arial" panose="020B0604020202020204" pitchFamily="34" charset="0"/>
                <a:cs typeface="Arial" panose="020B0604020202020204" pitchFamily="34" charset="0"/>
              </a:rPr>
              <a:t> </a:t>
            </a:r>
            <a:r>
              <a:rPr lang="fr-FR" sz="1000" b="0" dirty="0">
                <a:solidFill>
                  <a:srgbClr val="9CDCFE"/>
                </a:solidFill>
                <a:effectLst/>
                <a:latin typeface="Arial" panose="020B0604020202020204" pitchFamily="34" charset="0"/>
                <a:cs typeface="Arial" panose="020B0604020202020204" pitchFamily="34" charset="0"/>
              </a:rPr>
              <a:t>$</a:t>
            </a:r>
            <a:r>
              <a:rPr lang="fr-FR" sz="1000" b="0" dirty="0" err="1">
                <a:solidFill>
                  <a:srgbClr val="9CDCFE"/>
                </a:solidFill>
                <a:effectLst/>
                <a:latin typeface="Arial" panose="020B0604020202020204" pitchFamily="34" charset="0"/>
                <a:cs typeface="Arial" panose="020B0604020202020204" pitchFamily="34" charset="0"/>
              </a:rPr>
              <a:t>response</a:t>
            </a:r>
            <a:r>
              <a:rPr lang="fr-FR" sz="1000" b="0" dirty="0">
                <a:solidFill>
                  <a:srgbClr val="D4D4D4"/>
                </a:solidFill>
                <a:effectLst/>
                <a:latin typeface="Arial" panose="020B0604020202020204" pitchFamily="34" charset="0"/>
                <a:cs typeface="Arial" panose="020B0604020202020204" pitchFamily="34" charset="0"/>
              </a:rPr>
              <a:t>;</a:t>
            </a:r>
          </a:p>
          <a:p>
            <a:r>
              <a:rPr lang="fr-FR" sz="1000" b="0" dirty="0">
                <a:solidFill>
                  <a:srgbClr val="D4D4D4"/>
                </a:solidFill>
                <a:effectLst/>
                <a:latin typeface="Arial" panose="020B0604020202020204" pitchFamily="34" charset="0"/>
                <a:cs typeface="Arial" panose="020B0604020202020204" pitchFamily="34" charset="0"/>
              </a:rPr>
              <a:t>    }</a:t>
            </a:r>
          </a:p>
        </p:txBody>
      </p:sp>
      <p:sp>
        <p:nvSpPr>
          <p:cNvPr id="9" name="ZoneTexte 8">
            <a:extLst>
              <a:ext uri="{FF2B5EF4-FFF2-40B4-BE49-F238E27FC236}">
                <a16:creationId xmlns:a16="http://schemas.microsoft.com/office/drawing/2014/main" id="{06E6FB18-DAA3-29E3-9DFC-B5A424E35C8C}"/>
              </a:ext>
            </a:extLst>
          </p:cNvPr>
          <p:cNvSpPr txBox="1"/>
          <p:nvPr/>
        </p:nvSpPr>
        <p:spPr>
          <a:xfrm>
            <a:off x="7985760" y="988024"/>
            <a:ext cx="2672080" cy="276999"/>
          </a:xfrm>
          <a:prstGeom prst="rect">
            <a:avLst/>
          </a:prstGeom>
          <a:noFill/>
        </p:spPr>
        <p:txBody>
          <a:bodyPr wrap="square">
            <a:spAutoFit/>
          </a:bodyPr>
          <a:lstStyle/>
          <a:p>
            <a:r>
              <a:rPr lang="fr-FR" sz="1200" dirty="0"/>
              <a:t>Protection anti-cache pour pages sensibles</a:t>
            </a:r>
          </a:p>
        </p:txBody>
      </p:sp>
    </p:spTree>
    <p:extLst>
      <p:ext uri="{BB962C8B-B14F-4D97-AF65-F5344CB8AC3E}">
        <p14:creationId xmlns:p14="http://schemas.microsoft.com/office/powerpoint/2010/main" val="262047602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D34059-BDD6-22F3-F5B7-3503CA127078}"/>
              </a:ext>
            </a:extLst>
          </p:cNvPr>
          <p:cNvSpPr>
            <a:spLocks noGrp="1"/>
          </p:cNvSpPr>
          <p:nvPr>
            <p:ph type="title"/>
          </p:nvPr>
        </p:nvSpPr>
        <p:spPr/>
        <p:txBody>
          <a:bodyPr>
            <a:normAutofit/>
          </a:bodyPr>
          <a:lstStyle/>
          <a:p>
            <a:pPr>
              <a:lnSpc>
                <a:spcPct val="100000"/>
              </a:lnSpc>
            </a:pPr>
            <a:r>
              <a:rPr lang="fr-FR" sz="3200" b="1" i="0" dirty="0">
                <a:solidFill>
                  <a:srgbClr val="44546A"/>
                </a:solidFill>
                <a:effectLst/>
                <a:latin typeface="Oswald-Regular"/>
              </a:rPr>
              <a:t>Conclusion et perspectives</a:t>
            </a:r>
            <a:br>
              <a:rPr lang="fr-FR" sz="3200" b="1" i="0" dirty="0">
                <a:solidFill>
                  <a:srgbClr val="44546A"/>
                </a:solidFill>
                <a:effectLst/>
                <a:latin typeface="Oswald-Regular"/>
              </a:rPr>
            </a:br>
            <a:endParaRPr lang="en-US" sz="3200" b="1" dirty="0"/>
          </a:p>
        </p:txBody>
      </p:sp>
      <p:sp>
        <p:nvSpPr>
          <p:cNvPr id="5" name="Content Placeholder 4">
            <a:extLst>
              <a:ext uri="{FF2B5EF4-FFF2-40B4-BE49-F238E27FC236}">
                <a16:creationId xmlns:a16="http://schemas.microsoft.com/office/drawing/2014/main" id="{F50418F7-6EEF-BF34-1B0E-81EF114FD21A}"/>
              </a:ext>
            </a:extLst>
          </p:cNvPr>
          <p:cNvSpPr>
            <a:spLocks noGrp="1"/>
          </p:cNvSpPr>
          <p:nvPr>
            <p:ph idx="14"/>
          </p:nvPr>
        </p:nvSpPr>
        <p:spPr/>
        <p:txBody>
          <a:bodyPr>
            <a:noAutofit/>
          </a:bodyPr>
          <a:lstStyle/>
          <a:p>
            <a:pPr>
              <a:lnSpc>
                <a:spcPct val="100000"/>
              </a:lnSpc>
            </a:pPr>
            <a:r>
              <a:rPr lang="fr-FR" sz="1800" b="1" i="0" dirty="0">
                <a:solidFill>
                  <a:srgbClr val="44546A"/>
                </a:solidFill>
                <a:effectLst/>
              </a:rPr>
              <a:t>Résumé des fonctionnalités développées</a:t>
            </a:r>
          </a:p>
          <a:p>
            <a:pPr>
              <a:lnSpc>
                <a:spcPct val="100000"/>
              </a:lnSpc>
            </a:pPr>
            <a:r>
              <a:rPr lang="fr-FR" sz="1600" b="0" i="0" dirty="0">
                <a:solidFill>
                  <a:srgbClr val="44546A"/>
                </a:solidFill>
                <a:effectLst/>
              </a:rPr>
              <a:t>C’est une conception de plateforme complète intégrant la gestion des tâches, la collaboration en temps réel, la sécurité avancée, et une interface intuitive, adaptée aux besoins des équipes modernes.</a:t>
            </a:r>
          </a:p>
          <a:p>
            <a:pPr>
              <a:lnSpc>
                <a:spcPct val="100000"/>
              </a:lnSpc>
            </a:pPr>
            <a:r>
              <a:rPr lang="fr-FR" sz="1800" b="1" i="0" dirty="0">
                <a:solidFill>
                  <a:srgbClr val="44546A"/>
                </a:solidFill>
                <a:effectLst/>
              </a:rPr>
              <a:t>Perspectives d’évolution de l’application</a:t>
            </a:r>
          </a:p>
          <a:p>
            <a:pPr>
              <a:lnSpc>
                <a:spcPct val="100000"/>
              </a:lnSpc>
            </a:pPr>
            <a:r>
              <a:rPr lang="fr-FR" sz="1600" dirty="0">
                <a:solidFill>
                  <a:srgbClr val="44546A"/>
                </a:solidFill>
              </a:rPr>
              <a:t>Cette plateforme offre la possibilité d’</a:t>
            </a:r>
            <a:r>
              <a:rPr lang="fr-FR" sz="1600" b="0" i="0" dirty="0">
                <a:solidFill>
                  <a:srgbClr val="44546A"/>
                </a:solidFill>
                <a:effectLst/>
              </a:rPr>
              <a:t>intégrer des fonctionnalités d’analyse avancée, l’export des rapports, ou encore l’intégration avec d’autres outils de gestion pour renforcer encore la productivité et la coopération.</a:t>
            </a:r>
          </a:p>
          <a:p>
            <a:pPr>
              <a:lnSpc>
                <a:spcPct val="100000"/>
              </a:lnSpc>
            </a:pPr>
            <a:r>
              <a:rPr lang="fr-FR" sz="1800" b="1" i="0" dirty="0">
                <a:solidFill>
                  <a:srgbClr val="44546A"/>
                </a:solidFill>
                <a:effectLst/>
              </a:rPr>
              <a:t>Impact potentiel sur la gestion de projets collaboratifs</a:t>
            </a:r>
          </a:p>
          <a:p>
            <a:pPr>
              <a:lnSpc>
                <a:spcPct val="100000"/>
              </a:lnSpc>
            </a:pPr>
            <a:r>
              <a:rPr lang="fr-FR" sz="1600" b="0" i="0" dirty="0">
                <a:solidFill>
                  <a:srgbClr val="44546A"/>
                </a:solidFill>
                <a:effectLst/>
              </a:rPr>
              <a:t>Ce gestionnaire de tâches collaboratif peut transformer la façon dont les équipes travaillent, en rendant la gestion plus transparente, efficace, et réactive, et en favorisant une culture de collaboration proactive et structurée.</a:t>
            </a:r>
            <a:r>
              <a:rPr lang="fr-FR" sz="1600" dirty="0"/>
              <a:t> </a:t>
            </a:r>
            <a:br>
              <a:rPr lang="fr-FR" sz="1600" dirty="0"/>
            </a:br>
            <a:endParaRPr lang="en-US" sz="1600" dirty="0"/>
          </a:p>
        </p:txBody>
      </p:sp>
    </p:spTree>
    <p:extLst>
      <p:ext uri="{BB962C8B-B14F-4D97-AF65-F5344CB8AC3E}">
        <p14:creationId xmlns:p14="http://schemas.microsoft.com/office/powerpoint/2010/main" val="12635140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F0B90D-F321-0A89-4358-C8FEC68F3EF9}"/>
              </a:ext>
            </a:extLst>
          </p:cNvPr>
          <p:cNvSpPr>
            <a:spLocks noGrp="1"/>
          </p:cNvSpPr>
          <p:nvPr>
            <p:ph type="title"/>
          </p:nvPr>
        </p:nvSpPr>
        <p:spPr>
          <a:xfrm>
            <a:off x="838200" y="2226156"/>
            <a:ext cx="10401300" cy="1363806"/>
          </a:xfrm>
        </p:spPr>
        <p:txBody>
          <a:bodyPr/>
          <a:lstStyle/>
          <a:p>
            <a:pPr algn="ctr"/>
            <a:r>
              <a:rPr lang="fr-FR" b="1" dirty="0" err="1">
                <a:latin typeface="Sitka Banner Semibold" pitchFamily="2" charset="0"/>
              </a:rPr>
              <a:t>That's</a:t>
            </a:r>
            <a:r>
              <a:rPr lang="fr-FR" b="1" dirty="0">
                <a:latin typeface="Sitka Banner Semibold" pitchFamily="2" charset="0"/>
              </a:rPr>
              <a:t> all!</a:t>
            </a:r>
          </a:p>
        </p:txBody>
      </p:sp>
    </p:spTree>
    <p:extLst>
      <p:ext uri="{BB962C8B-B14F-4D97-AF65-F5344CB8AC3E}">
        <p14:creationId xmlns:p14="http://schemas.microsoft.com/office/powerpoint/2010/main" val="2347623698"/>
      </p:ext>
    </p:extLst>
  </p:cSld>
  <p:clrMapOvr>
    <a:masterClrMapping/>
  </p:clrMapOvr>
  <mc:AlternateContent xmlns:mc="http://schemas.openxmlformats.org/markup-compatibility/2006" xmlns:p14="http://schemas.microsoft.com/office/powerpoint/2010/main">
    <mc:Choice Requires="p14">
      <p:transition spd="slow" p14:dur="4000">
        <p14:vortex dir="r"/>
        <p:sndAc>
          <p:stSnd>
            <p:snd r:embed="rId3" name="applause.wav"/>
          </p:stSnd>
        </p:sndAc>
      </p:transition>
    </mc:Choice>
    <mc:Fallback xmlns="">
      <p:transition spd="slow">
        <p:fade/>
        <p:sndAc>
          <p:stSnd>
            <p:snd r:embed="rId4" name="applaus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3F99-CB8E-49B9-8C80-8593CB1A80F8}"/>
              </a:ext>
            </a:extLst>
          </p:cNvPr>
          <p:cNvSpPr>
            <a:spLocks noGrp="1"/>
          </p:cNvSpPr>
          <p:nvPr>
            <p:ph type="title"/>
          </p:nvPr>
        </p:nvSpPr>
        <p:spPr/>
        <p:txBody>
          <a:bodyPr>
            <a:normAutofit/>
          </a:bodyPr>
          <a:lstStyle/>
          <a:p>
            <a:r>
              <a:rPr lang="fr-FR" sz="3600" b="1" i="0" dirty="0">
                <a:solidFill>
                  <a:srgbClr val="44546A"/>
                </a:solidFill>
                <a:effectLst/>
                <a:latin typeface="Oswald-Regular"/>
              </a:rPr>
              <a:t>Sommaire</a:t>
            </a:r>
            <a:r>
              <a:rPr lang="fr-FR" dirty="0"/>
              <a:t> </a:t>
            </a:r>
            <a:endParaRPr lang="en-US" dirty="0"/>
          </a:p>
        </p:txBody>
      </p:sp>
      <p:sp>
        <p:nvSpPr>
          <p:cNvPr id="3" name="Content Placeholder 2">
            <a:extLst>
              <a:ext uri="{FF2B5EF4-FFF2-40B4-BE49-F238E27FC236}">
                <a16:creationId xmlns:a16="http://schemas.microsoft.com/office/drawing/2014/main" id="{6A191C96-B9EE-DD26-E5AD-90034B8BC40C}"/>
              </a:ext>
            </a:extLst>
          </p:cNvPr>
          <p:cNvSpPr>
            <a:spLocks noGrp="1"/>
          </p:cNvSpPr>
          <p:nvPr>
            <p:ph idx="13"/>
          </p:nvPr>
        </p:nvSpPr>
        <p:spPr/>
        <p:txBody>
          <a:bodyPr>
            <a:noAutofit/>
          </a:bodyPr>
          <a:lstStyle/>
          <a:p>
            <a:pPr marL="0" indent="0">
              <a:lnSpc>
                <a:spcPct val="100000"/>
              </a:lnSpc>
              <a:buNone/>
            </a:pPr>
            <a:r>
              <a:rPr lang="fr-FR" sz="2000" b="0" i="0" dirty="0">
                <a:solidFill>
                  <a:srgbClr val="44546A"/>
                </a:solidFill>
                <a:effectLst/>
              </a:rPr>
              <a:t>● Introduction à la gestion de tâches collaboratif</a:t>
            </a:r>
          </a:p>
          <a:p>
            <a:pPr marL="0" indent="0">
              <a:lnSpc>
                <a:spcPct val="100000"/>
              </a:lnSpc>
              <a:buNone/>
            </a:pPr>
            <a:r>
              <a:rPr lang="fr-FR" sz="2000" b="0" i="0" dirty="0">
                <a:solidFill>
                  <a:srgbClr val="44546A"/>
                </a:solidFill>
                <a:effectLst/>
              </a:rPr>
              <a:t>● Contexte et besoin utilisateur</a:t>
            </a:r>
          </a:p>
          <a:p>
            <a:pPr marL="0" indent="0">
              <a:lnSpc>
                <a:spcPct val="100000"/>
              </a:lnSpc>
              <a:buNone/>
            </a:pPr>
            <a:r>
              <a:rPr lang="fr-FR" sz="2000" b="0" i="0" dirty="0">
                <a:solidFill>
                  <a:srgbClr val="44546A"/>
                </a:solidFill>
                <a:effectLst/>
              </a:rPr>
              <a:t>● Architecture globale de l'application</a:t>
            </a:r>
          </a:p>
          <a:p>
            <a:pPr marL="0" indent="0">
              <a:lnSpc>
                <a:spcPct val="100000"/>
              </a:lnSpc>
              <a:buNone/>
            </a:pPr>
            <a:r>
              <a:rPr lang="fr-FR" sz="2000" b="0" i="0" dirty="0">
                <a:solidFill>
                  <a:srgbClr val="44546A"/>
                </a:solidFill>
                <a:effectLst/>
              </a:rPr>
              <a:t>● Modèle de données</a:t>
            </a:r>
          </a:p>
          <a:p>
            <a:pPr marL="0" indent="0">
              <a:lnSpc>
                <a:spcPct val="100000"/>
              </a:lnSpc>
              <a:buNone/>
            </a:pPr>
            <a:r>
              <a:rPr lang="fr-FR" sz="2000" b="0" i="0" dirty="0">
                <a:solidFill>
                  <a:srgbClr val="44546A"/>
                </a:solidFill>
                <a:effectLst/>
              </a:rPr>
              <a:t>● Fonctionnalités clés (Partie 1)</a:t>
            </a:r>
          </a:p>
          <a:p>
            <a:pPr marL="0" indent="0">
              <a:lnSpc>
                <a:spcPct val="100000"/>
              </a:lnSpc>
              <a:buNone/>
            </a:pPr>
            <a:r>
              <a:rPr lang="fr-FR" sz="2000" b="0" i="0" dirty="0">
                <a:solidFill>
                  <a:srgbClr val="44546A"/>
                </a:solidFill>
                <a:effectLst/>
              </a:rPr>
              <a:t>● Fonctionnalités clés (Partie 2)</a:t>
            </a:r>
          </a:p>
          <a:p>
            <a:pPr marL="0" indent="0">
              <a:lnSpc>
                <a:spcPct val="100000"/>
              </a:lnSpc>
              <a:buNone/>
            </a:pPr>
            <a:r>
              <a:rPr lang="fr-FR" sz="2000" b="0" i="0" dirty="0">
                <a:solidFill>
                  <a:srgbClr val="44546A"/>
                </a:solidFill>
                <a:effectLst/>
              </a:rPr>
              <a:t>● Suivi et collaboration en temps réel</a:t>
            </a:r>
          </a:p>
          <a:p>
            <a:pPr marL="0" indent="0">
              <a:lnSpc>
                <a:spcPct val="100000"/>
              </a:lnSpc>
              <a:buNone/>
            </a:pPr>
            <a:r>
              <a:rPr lang="fr-FR" sz="2000" b="0" i="0" dirty="0">
                <a:solidFill>
                  <a:srgbClr val="44546A"/>
                </a:solidFill>
                <a:effectLst/>
              </a:rPr>
              <a:t>● Sécurité et gestion des utilisateurs</a:t>
            </a:r>
          </a:p>
          <a:p>
            <a:pPr marL="0" indent="0">
              <a:lnSpc>
                <a:spcPct val="100000"/>
              </a:lnSpc>
              <a:buNone/>
            </a:pPr>
            <a:r>
              <a:rPr lang="fr-FR" sz="2000" b="0" i="0" dirty="0">
                <a:solidFill>
                  <a:srgbClr val="44546A"/>
                </a:solidFill>
                <a:effectLst/>
              </a:rPr>
              <a:t>● Défis techniques et solutions</a:t>
            </a:r>
          </a:p>
          <a:p>
            <a:pPr marL="0" indent="0">
              <a:lnSpc>
                <a:spcPct val="100000"/>
              </a:lnSpc>
              <a:buNone/>
            </a:pPr>
            <a:r>
              <a:rPr lang="fr-FR" sz="2000" b="0" i="0" dirty="0">
                <a:solidFill>
                  <a:srgbClr val="44546A"/>
                </a:solidFill>
                <a:effectLst/>
              </a:rPr>
              <a:t>● Conclusion et perspectives</a:t>
            </a:r>
            <a:r>
              <a:rPr lang="fr-FR" sz="2000" dirty="0"/>
              <a:t> </a:t>
            </a:r>
            <a:br>
              <a:rPr lang="fr-FR" sz="2000" dirty="0"/>
            </a:br>
            <a:endParaRPr lang="en-US" sz="2000" dirty="0"/>
          </a:p>
        </p:txBody>
      </p:sp>
    </p:spTree>
    <p:extLst>
      <p:ext uri="{BB962C8B-B14F-4D97-AF65-F5344CB8AC3E}">
        <p14:creationId xmlns:p14="http://schemas.microsoft.com/office/powerpoint/2010/main" val="2426159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597E5-3AFF-A0D7-7B1B-8FDBFFE66FEF}"/>
              </a:ext>
            </a:extLst>
          </p:cNvPr>
          <p:cNvSpPr>
            <a:spLocks noGrp="1"/>
          </p:cNvSpPr>
          <p:nvPr>
            <p:ph type="title"/>
          </p:nvPr>
        </p:nvSpPr>
        <p:spPr>
          <a:xfrm>
            <a:off x="606490" y="436466"/>
            <a:ext cx="10972800" cy="1879147"/>
          </a:xfrm>
        </p:spPr>
        <p:txBody>
          <a:bodyPr/>
          <a:lstStyle/>
          <a:p>
            <a:pPr>
              <a:lnSpc>
                <a:spcPct val="100000"/>
              </a:lnSpc>
            </a:pPr>
            <a:r>
              <a:rPr lang="fr-FR" sz="3200" b="1" i="0" dirty="0">
                <a:solidFill>
                  <a:srgbClr val="44546A"/>
                </a:solidFill>
                <a:effectLst/>
                <a:latin typeface="+mj-lt"/>
              </a:rPr>
              <a:t>Introduction à la gestion de tâches collaboratif</a:t>
            </a:r>
            <a:r>
              <a:rPr lang="fr-FR" sz="3200" b="1" dirty="0">
                <a:latin typeface="+mj-lt"/>
              </a:rPr>
              <a:t> </a:t>
            </a:r>
            <a:br>
              <a:rPr lang="fr-FR" dirty="0"/>
            </a:br>
            <a:endParaRPr lang="en-US" dirty="0"/>
          </a:p>
        </p:txBody>
      </p:sp>
      <p:sp>
        <p:nvSpPr>
          <p:cNvPr id="3" name="Text Placeholder 2">
            <a:extLst>
              <a:ext uri="{FF2B5EF4-FFF2-40B4-BE49-F238E27FC236}">
                <a16:creationId xmlns:a16="http://schemas.microsoft.com/office/drawing/2014/main" id="{1FB618B5-4350-5046-A998-AC4D935D7814}"/>
              </a:ext>
            </a:extLst>
          </p:cNvPr>
          <p:cNvSpPr>
            <a:spLocks noGrp="1"/>
          </p:cNvSpPr>
          <p:nvPr>
            <p:ph type="body" idx="1"/>
          </p:nvPr>
        </p:nvSpPr>
        <p:spPr>
          <a:xfrm>
            <a:off x="606490" y="1926875"/>
            <a:ext cx="10972800" cy="3498979"/>
          </a:xfrm>
        </p:spPr>
        <p:txBody>
          <a:bodyPr>
            <a:noAutofit/>
          </a:bodyPr>
          <a:lstStyle/>
          <a:p>
            <a:pPr>
              <a:lnSpc>
                <a:spcPct val="100000"/>
              </a:lnSpc>
            </a:pPr>
            <a:r>
              <a:rPr lang="fr-FR" sz="1800" b="1" i="0" dirty="0">
                <a:solidFill>
                  <a:srgbClr val="44546A"/>
                </a:solidFill>
                <a:effectLst/>
                <a:latin typeface="+mn-lt"/>
              </a:rPr>
              <a:t>Définition de la gestion de tâches collaboratif</a:t>
            </a:r>
          </a:p>
          <a:p>
            <a:pPr>
              <a:lnSpc>
                <a:spcPct val="100000"/>
              </a:lnSpc>
            </a:pPr>
            <a:r>
              <a:rPr lang="fr-FR" b="0" i="0" dirty="0">
                <a:solidFill>
                  <a:srgbClr val="44546A"/>
                </a:solidFill>
                <a:effectLst/>
                <a:latin typeface="+mn-lt"/>
              </a:rPr>
              <a:t>La gestion de tâches collaboratif désigne un système ou une plateforme permettant à plusieurs utilisateurs de planifier, suivre, et réaliser des tâches en équipe. Elle facilite la coordination, la communication et le partage d’informations pour assurer la réussite collective d’un projet.</a:t>
            </a:r>
          </a:p>
          <a:p>
            <a:pPr>
              <a:lnSpc>
                <a:spcPct val="100000"/>
              </a:lnSpc>
            </a:pPr>
            <a:endParaRPr lang="fr-FR" b="0" i="0" dirty="0">
              <a:solidFill>
                <a:srgbClr val="44546A"/>
              </a:solidFill>
              <a:effectLst/>
              <a:latin typeface="+mn-lt"/>
            </a:endParaRPr>
          </a:p>
          <a:p>
            <a:pPr>
              <a:lnSpc>
                <a:spcPct val="100000"/>
              </a:lnSpc>
            </a:pPr>
            <a:r>
              <a:rPr lang="fr-FR" sz="1800" b="1" i="0" dirty="0">
                <a:solidFill>
                  <a:srgbClr val="44546A"/>
                </a:solidFill>
                <a:effectLst/>
                <a:latin typeface="+mn-lt"/>
              </a:rPr>
              <a:t>Importance dans un environnement professionnel</a:t>
            </a:r>
          </a:p>
          <a:p>
            <a:pPr>
              <a:lnSpc>
                <a:spcPct val="100000"/>
              </a:lnSpc>
            </a:pPr>
            <a:r>
              <a:rPr lang="fr-FR" b="0" i="0" dirty="0">
                <a:solidFill>
                  <a:srgbClr val="44546A"/>
                </a:solidFill>
                <a:effectLst/>
                <a:latin typeface="+mn-lt"/>
              </a:rPr>
              <a:t>Dans un contexte professionnel, cette gestion favorise la transparence, la responsabilisation des membres, et une meilleure organisation. Elle permet également d’optimiser le temps, de réduire les erreurs, et d’assurer la conformité aux délais et aux objectifs fixés.</a:t>
            </a:r>
          </a:p>
          <a:p>
            <a:pPr>
              <a:lnSpc>
                <a:spcPct val="100000"/>
              </a:lnSpc>
            </a:pPr>
            <a:endParaRPr lang="fr-FR" b="0" i="0" dirty="0">
              <a:solidFill>
                <a:srgbClr val="44546A"/>
              </a:solidFill>
              <a:effectLst/>
              <a:latin typeface="+mn-lt"/>
            </a:endParaRPr>
          </a:p>
          <a:p>
            <a:pPr>
              <a:lnSpc>
                <a:spcPct val="100000"/>
              </a:lnSpc>
            </a:pPr>
            <a:r>
              <a:rPr lang="fr-FR" sz="1800" b="1" i="0" dirty="0">
                <a:solidFill>
                  <a:srgbClr val="44546A"/>
                </a:solidFill>
                <a:effectLst/>
                <a:latin typeface="+mn-lt"/>
              </a:rPr>
              <a:t>Objectifs de l'application Symfony proposée</a:t>
            </a:r>
          </a:p>
          <a:p>
            <a:pPr>
              <a:lnSpc>
                <a:spcPct val="100000"/>
              </a:lnSpc>
            </a:pPr>
            <a:r>
              <a:rPr lang="fr-FR" b="0" i="0" dirty="0">
                <a:solidFill>
                  <a:srgbClr val="44546A"/>
                </a:solidFill>
                <a:effectLst/>
                <a:latin typeface="+mn-lt"/>
              </a:rPr>
              <a:t>L’objectif principal de notre application Symfony est de fournir une plateforme intuitive, sécurisée et évolutive permettant à des équipes multi-utilisateurs de gérer efficacement leurs tâches. Elle vise à renforcer la collaboration, assurer une gestion transparente, et offrir des outils pour suivre l’avancement en temps réel.</a:t>
            </a:r>
            <a:r>
              <a:rPr lang="fr-FR" dirty="0">
                <a:latin typeface="+mn-lt"/>
              </a:rPr>
              <a:t> </a:t>
            </a:r>
            <a:br>
              <a:rPr lang="fr-FR" dirty="0">
                <a:latin typeface="+mn-lt"/>
              </a:rPr>
            </a:br>
            <a:endParaRPr lang="en-US" dirty="0">
              <a:latin typeface="+mn-lt"/>
            </a:endParaRPr>
          </a:p>
        </p:txBody>
      </p:sp>
    </p:spTree>
    <p:extLst>
      <p:ext uri="{BB962C8B-B14F-4D97-AF65-F5344CB8AC3E}">
        <p14:creationId xmlns:p14="http://schemas.microsoft.com/office/powerpoint/2010/main" val="72405033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DC5E-9A65-7FD0-28C3-1BE2F2845B5E}"/>
              </a:ext>
            </a:extLst>
          </p:cNvPr>
          <p:cNvSpPr>
            <a:spLocks noGrp="1"/>
          </p:cNvSpPr>
          <p:nvPr>
            <p:ph type="title"/>
          </p:nvPr>
        </p:nvSpPr>
        <p:spPr/>
        <p:txBody>
          <a:bodyPr>
            <a:normAutofit fontScale="90000"/>
          </a:bodyPr>
          <a:lstStyle/>
          <a:p>
            <a:r>
              <a:rPr lang="fr-FR" sz="3600" b="1" i="0" dirty="0">
                <a:solidFill>
                  <a:srgbClr val="44546A"/>
                </a:solidFill>
                <a:effectLst/>
                <a:latin typeface="+mj-lt"/>
              </a:rPr>
              <a:t>Contexte et besoin utilisateur</a:t>
            </a:r>
            <a:r>
              <a:rPr lang="fr-FR" b="1" dirty="0">
                <a:latin typeface="+mj-lt"/>
              </a:rPr>
              <a:t> </a:t>
            </a:r>
            <a:br>
              <a:rPr lang="fr-FR" dirty="0"/>
            </a:br>
            <a:endParaRPr lang="en-US" dirty="0"/>
          </a:p>
        </p:txBody>
      </p:sp>
      <p:sp>
        <p:nvSpPr>
          <p:cNvPr id="3" name="Content Placeholder 2">
            <a:extLst>
              <a:ext uri="{FF2B5EF4-FFF2-40B4-BE49-F238E27FC236}">
                <a16:creationId xmlns:a16="http://schemas.microsoft.com/office/drawing/2014/main" id="{0AE22899-9C0A-70BE-C56B-FE74298D7DEF}"/>
              </a:ext>
            </a:extLst>
          </p:cNvPr>
          <p:cNvSpPr>
            <a:spLocks noGrp="1"/>
          </p:cNvSpPr>
          <p:nvPr>
            <p:ph idx="13"/>
          </p:nvPr>
        </p:nvSpPr>
        <p:spPr>
          <a:xfrm>
            <a:off x="838200" y="1541145"/>
            <a:ext cx="10517401" cy="4356100"/>
          </a:xfrm>
        </p:spPr>
        <p:txBody>
          <a:bodyPr anchor="ctr">
            <a:noAutofit/>
          </a:bodyPr>
          <a:lstStyle/>
          <a:p>
            <a:pPr>
              <a:lnSpc>
                <a:spcPct val="100000"/>
              </a:lnSpc>
            </a:pPr>
            <a:r>
              <a:rPr lang="fr-FR" sz="1800" b="1" i="0" dirty="0">
                <a:solidFill>
                  <a:srgbClr val="44546A"/>
                </a:solidFill>
                <a:effectLst/>
              </a:rPr>
              <a:t>Problématiques actuelles de gestion de tâches</a:t>
            </a:r>
          </a:p>
          <a:p>
            <a:pPr>
              <a:lnSpc>
                <a:spcPct val="100000"/>
              </a:lnSpc>
            </a:pPr>
            <a:r>
              <a:rPr lang="fr-FR" sz="1600" b="0" i="0" dirty="0">
                <a:solidFill>
                  <a:srgbClr val="44546A"/>
                </a:solidFill>
                <a:effectLst/>
              </a:rPr>
              <a:t>De nombreuses entreprises rencontrent des difficultés à coordonner efficacement leurs équipes, à suivre l’état d’avancement des tâches ou à garantir une communication fluide. La fragmentation des outils, le manque d’intégration, et l’absence de visibilité en temps réel compliquent la collaboration.</a:t>
            </a:r>
          </a:p>
          <a:p>
            <a:r>
              <a:rPr lang="fr-FR" sz="1800" b="1" i="0" dirty="0">
                <a:solidFill>
                  <a:srgbClr val="44546A"/>
                </a:solidFill>
                <a:effectLst/>
              </a:rPr>
              <a:t>Exigences des utilisateurs multi-utilisateurs</a:t>
            </a:r>
          </a:p>
          <a:p>
            <a:pPr>
              <a:lnSpc>
                <a:spcPct val="100000"/>
              </a:lnSpc>
            </a:pPr>
            <a:r>
              <a:rPr lang="fr-FR" sz="1600" b="0" i="0" dirty="0">
                <a:solidFill>
                  <a:srgbClr val="44546A"/>
                </a:solidFill>
                <a:effectLst/>
              </a:rPr>
              <a:t>Les utilisateurs attendent une plateforme centralisée, accessible à tout moment, avec des fonctionnalités de gestion avancée, la possibilité de collaborer en temps réel, et des niveaux de permissions adaptés à leur rôle. La sécurité et la facilité d’utilisation restent également prioritaires.</a:t>
            </a:r>
          </a:p>
          <a:p>
            <a:r>
              <a:rPr lang="fr-FR" sz="1800" b="1" i="0" dirty="0">
                <a:solidFill>
                  <a:srgbClr val="44546A"/>
                </a:solidFill>
                <a:effectLst/>
              </a:rPr>
              <a:t>Enjeux de collaboration efficace</a:t>
            </a:r>
          </a:p>
          <a:p>
            <a:pPr>
              <a:lnSpc>
                <a:spcPct val="100000"/>
              </a:lnSpc>
            </a:pPr>
            <a:r>
              <a:rPr lang="fr-FR" sz="1600" b="0" i="0" dirty="0">
                <a:solidFill>
                  <a:srgbClr val="44546A"/>
                </a:solidFill>
                <a:effectLst/>
              </a:rPr>
              <a:t>Faciliter la communication, garantir la traçabilité des actions, et permettre une gestion flexible des responsabilités sont essentiels pour permettre aux équipes de travailler de façon harmonieuse. Une solution performante doit aussi s’adapter aux évolutions rapides des projets et des équipes.</a:t>
            </a:r>
            <a:r>
              <a:rPr lang="fr-FR" sz="1600" dirty="0"/>
              <a:t> </a:t>
            </a:r>
            <a:br>
              <a:rPr lang="fr-FR" sz="1600" dirty="0"/>
            </a:br>
            <a:br>
              <a:rPr lang="fr-FR" sz="1600" dirty="0"/>
            </a:br>
            <a:endParaRPr lang="en-US" sz="1600" dirty="0"/>
          </a:p>
        </p:txBody>
      </p:sp>
    </p:spTree>
    <p:extLst>
      <p:ext uri="{BB962C8B-B14F-4D97-AF65-F5344CB8AC3E}">
        <p14:creationId xmlns:p14="http://schemas.microsoft.com/office/powerpoint/2010/main" val="32253422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232D-19AA-D903-3387-B77383289E49}"/>
              </a:ext>
            </a:extLst>
          </p:cNvPr>
          <p:cNvSpPr>
            <a:spLocks noGrp="1"/>
          </p:cNvSpPr>
          <p:nvPr>
            <p:ph type="title"/>
          </p:nvPr>
        </p:nvSpPr>
        <p:spPr/>
        <p:txBody>
          <a:bodyPr>
            <a:normAutofit fontScale="90000"/>
          </a:bodyPr>
          <a:lstStyle/>
          <a:p>
            <a:pPr>
              <a:lnSpc>
                <a:spcPct val="100000"/>
              </a:lnSpc>
            </a:pPr>
            <a:r>
              <a:rPr lang="fr-FR" sz="3600" b="1" i="0" dirty="0">
                <a:solidFill>
                  <a:srgbClr val="44546A"/>
                </a:solidFill>
                <a:effectLst/>
                <a:latin typeface="+mj-lt"/>
              </a:rPr>
              <a:t>Architecture globale de l'application</a:t>
            </a:r>
            <a:r>
              <a:rPr lang="fr-FR" b="1" dirty="0">
                <a:latin typeface="+mj-lt"/>
              </a:rPr>
              <a:t> </a:t>
            </a:r>
            <a:br>
              <a:rPr lang="fr-FR" dirty="0"/>
            </a:br>
            <a:endParaRPr lang="en-US" dirty="0"/>
          </a:p>
        </p:txBody>
      </p:sp>
      <p:sp>
        <p:nvSpPr>
          <p:cNvPr id="3" name="Content Placeholder 2">
            <a:extLst>
              <a:ext uri="{FF2B5EF4-FFF2-40B4-BE49-F238E27FC236}">
                <a16:creationId xmlns:a16="http://schemas.microsoft.com/office/drawing/2014/main" id="{23495648-A8E1-CB9E-6CF4-04F9BFDBFEE1}"/>
              </a:ext>
            </a:extLst>
          </p:cNvPr>
          <p:cNvSpPr>
            <a:spLocks noGrp="1"/>
          </p:cNvSpPr>
          <p:nvPr>
            <p:ph idx="13"/>
          </p:nvPr>
        </p:nvSpPr>
        <p:spPr>
          <a:xfrm>
            <a:off x="838200" y="1680806"/>
            <a:ext cx="10517401" cy="4356100"/>
          </a:xfrm>
        </p:spPr>
        <p:txBody>
          <a:bodyPr>
            <a:normAutofit/>
          </a:bodyPr>
          <a:lstStyle/>
          <a:p>
            <a:pPr>
              <a:lnSpc>
                <a:spcPct val="100000"/>
              </a:lnSpc>
            </a:pPr>
            <a:r>
              <a:rPr lang="fr-FR" sz="1800" b="1" i="0" dirty="0">
                <a:solidFill>
                  <a:srgbClr val="44546A"/>
                </a:solidFill>
                <a:effectLst/>
              </a:rPr>
              <a:t>Structure backend avec Symfony</a:t>
            </a:r>
          </a:p>
          <a:p>
            <a:pPr>
              <a:lnSpc>
                <a:spcPct val="100000"/>
              </a:lnSpc>
            </a:pPr>
            <a:r>
              <a:rPr lang="fr-FR" sz="1600" b="0" i="0" dirty="0">
                <a:solidFill>
                  <a:srgbClr val="44546A"/>
                </a:solidFill>
                <a:effectLst/>
              </a:rPr>
              <a:t>L’application repose sur le </a:t>
            </a:r>
            <a:r>
              <a:rPr lang="fr-FR" sz="1600" b="0" i="0" dirty="0" err="1">
                <a:solidFill>
                  <a:srgbClr val="44546A"/>
                </a:solidFill>
                <a:effectLst/>
              </a:rPr>
              <a:t>framework</a:t>
            </a:r>
            <a:r>
              <a:rPr lang="fr-FR" sz="1600" b="0" i="0" dirty="0">
                <a:solidFill>
                  <a:srgbClr val="44546A"/>
                </a:solidFill>
                <a:effectLst/>
              </a:rPr>
              <a:t> Symfony, qui offre une base solide et modulable pour développer une architecture structurée et maintenable. Symfony facilite la gestion des routes, des contrôleurs, et des services pour une logique métier claire et cohérente.</a:t>
            </a:r>
          </a:p>
          <a:p>
            <a:pPr>
              <a:lnSpc>
                <a:spcPct val="100000"/>
              </a:lnSpc>
            </a:pPr>
            <a:endParaRPr lang="fr-FR" sz="1600" b="0" i="0" dirty="0">
              <a:solidFill>
                <a:srgbClr val="44546A"/>
              </a:solidFill>
              <a:effectLst/>
            </a:endParaRPr>
          </a:p>
          <a:p>
            <a:pPr>
              <a:lnSpc>
                <a:spcPct val="100000"/>
              </a:lnSpc>
            </a:pPr>
            <a:r>
              <a:rPr lang="fr-FR" sz="1800" b="1" i="0" dirty="0">
                <a:solidFill>
                  <a:srgbClr val="44546A"/>
                </a:solidFill>
                <a:effectLst/>
              </a:rPr>
              <a:t>Gestion multi-utilisateurs et permissions</a:t>
            </a:r>
          </a:p>
          <a:p>
            <a:pPr>
              <a:lnSpc>
                <a:spcPct val="100000"/>
              </a:lnSpc>
            </a:pPr>
            <a:r>
              <a:rPr lang="fr-FR" sz="1600" b="0" i="0" dirty="0">
                <a:solidFill>
                  <a:srgbClr val="44546A"/>
                </a:solidFill>
                <a:effectLst/>
              </a:rPr>
              <a:t>Le système intègre un modèle d’authentification robuste, avec des rôles et permissions différenciés, permettant de contrôler finement l’accès aux différentes fonctionnalités et données selon le profil de chaque utilisateur.</a:t>
            </a:r>
          </a:p>
          <a:p>
            <a:pPr>
              <a:lnSpc>
                <a:spcPct val="100000"/>
              </a:lnSpc>
            </a:pPr>
            <a:endParaRPr lang="fr-FR" sz="1600" b="0" i="0" dirty="0">
              <a:solidFill>
                <a:srgbClr val="44546A"/>
              </a:solidFill>
              <a:effectLst/>
            </a:endParaRPr>
          </a:p>
          <a:p>
            <a:pPr>
              <a:lnSpc>
                <a:spcPct val="100000"/>
              </a:lnSpc>
            </a:pPr>
            <a:r>
              <a:rPr lang="fr-FR" sz="1800" b="1" i="0" dirty="0">
                <a:solidFill>
                  <a:srgbClr val="44546A"/>
                </a:solidFill>
                <a:effectLst/>
              </a:rPr>
              <a:t>Intégration avec une base de données</a:t>
            </a:r>
          </a:p>
          <a:p>
            <a:pPr>
              <a:lnSpc>
                <a:spcPct val="100000"/>
              </a:lnSpc>
            </a:pPr>
            <a:r>
              <a:rPr lang="fr-FR" sz="1600" b="0" i="0" dirty="0">
                <a:solidFill>
                  <a:srgbClr val="44546A"/>
                </a:solidFill>
                <a:effectLst/>
              </a:rPr>
              <a:t>L’application exploite une base de données relationnelle, telle que MySQL, pour stocker de façon sécurisée tous les élément liés aux utilisateurs, tâches, projets et droits. La conception de la base favorise l’intégrité, la rapidité d’accès, et la flexibilité</a:t>
            </a:r>
            <a:r>
              <a:rPr lang="fr-FR" sz="1600" dirty="0">
                <a:solidFill>
                  <a:srgbClr val="44546A"/>
                </a:solidFill>
              </a:rPr>
              <a:t>.</a:t>
            </a:r>
            <a:br>
              <a:rPr lang="fr-FR" sz="1600" dirty="0"/>
            </a:br>
            <a:endParaRPr lang="en-US" sz="1600" dirty="0"/>
          </a:p>
        </p:txBody>
      </p:sp>
    </p:spTree>
    <p:extLst>
      <p:ext uri="{BB962C8B-B14F-4D97-AF65-F5344CB8AC3E}">
        <p14:creationId xmlns:p14="http://schemas.microsoft.com/office/powerpoint/2010/main" val="3489830002"/>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pour une image  4">
            <a:extLst>
              <a:ext uri="{FF2B5EF4-FFF2-40B4-BE49-F238E27FC236}">
                <a16:creationId xmlns:a16="http://schemas.microsoft.com/office/drawing/2014/main" id="{86F925DA-2233-395C-DD39-686CC5B98DC5}"/>
              </a:ext>
            </a:extLst>
          </p:cNvPr>
          <p:cNvPicPr>
            <a:picLocks noGrp="1" noChangeAspect="1"/>
          </p:cNvPicPr>
          <p:nvPr>
            <p:ph type="pic" sz="quarter" idx="13"/>
          </p:nvPr>
        </p:nvPicPr>
        <p:blipFill>
          <a:blip r:embed="rId2"/>
          <a:srcRect r="1668"/>
          <a:stretch/>
        </p:blipFill>
        <p:spPr>
          <a:xfrm>
            <a:off x="416560" y="1825625"/>
            <a:ext cx="3434080" cy="4351338"/>
          </a:xfrm>
        </p:spPr>
      </p:pic>
      <p:sp>
        <p:nvSpPr>
          <p:cNvPr id="2" name="Title 1">
            <a:extLst>
              <a:ext uri="{FF2B5EF4-FFF2-40B4-BE49-F238E27FC236}">
                <a16:creationId xmlns:a16="http://schemas.microsoft.com/office/drawing/2014/main" id="{39B3EA46-DE43-97C3-599C-78EF63E86BDF}"/>
              </a:ext>
            </a:extLst>
          </p:cNvPr>
          <p:cNvSpPr>
            <a:spLocks noGrp="1"/>
          </p:cNvSpPr>
          <p:nvPr>
            <p:ph type="title"/>
          </p:nvPr>
        </p:nvSpPr>
        <p:spPr/>
        <p:txBody>
          <a:bodyPr>
            <a:normAutofit fontScale="90000"/>
          </a:bodyPr>
          <a:lstStyle/>
          <a:p>
            <a:pPr>
              <a:lnSpc>
                <a:spcPct val="100000"/>
              </a:lnSpc>
            </a:pPr>
            <a:r>
              <a:rPr lang="fr-FR" sz="3600" b="1" i="0" dirty="0">
                <a:solidFill>
                  <a:srgbClr val="44546A"/>
                </a:solidFill>
                <a:effectLst/>
                <a:latin typeface="+mj-lt"/>
              </a:rPr>
              <a:t>Modèle de données</a:t>
            </a:r>
            <a:r>
              <a:rPr lang="fr-FR" b="1" dirty="0">
                <a:latin typeface="+mj-lt"/>
              </a:rPr>
              <a:t> </a:t>
            </a:r>
            <a:br>
              <a:rPr lang="fr-FR" b="1" dirty="0">
                <a:latin typeface="+mj-lt"/>
              </a:rPr>
            </a:br>
            <a:endParaRPr lang="en-US" b="1" dirty="0">
              <a:latin typeface="+mj-lt"/>
            </a:endParaRPr>
          </a:p>
        </p:txBody>
      </p:sp>
      <p:sp>
        <p:nvSpPr>
          <p:cNvPr id="7" name="Content Placeholder 6">
            <a:extLst>
              <a:ext uri="{FF2B5EF4-FFF2-40B4-BE49-F238E27FC236}">
                <a16:creationId xmlns:a16="http://schemas.microsoft.com/office/drawing/2014/main" id="{C06A7D91-17FD-E53C-EB3B-CA4D0EF59A04}"/>
              </a:ext>
            </a:extLst>
          </p:cNvPr>
          <p:cNvSpPr>
            <a:spLocks noGrp="1"/>
          </p:cNvSpPr>
          <p:nvPr>
            <p:ph idx="14"/>
          </p:nvPr>
        </p:nvSpPr>
        <p:spPr/>
        <p:txBody>
          <a:bodyPr>
            <a:noAutofit/>
          </a:bodyPr>
          <a:lstStyle/>
          <a:p>
            <a:pPr>
              <a:lnSpc>
                <a:spcPct val="120000"/>
              </a:lnSpc>
            </a:pPr>
            <a:r>
              <a:rPr lang="fr-FR" sz="1800" b="1" i="0" dirty="0">
                <a:solidFill>
                  <a:srgbClr val="44546A"/>
                </a:solidFill>
                <a:effectLst/>
              </a:rPr>
              <a:t>Entités principales : Utilisateur, Tâche, Projet</a:t>
            </a:r>
          </a:p>
          <a:p>
            <a:pPr>
              <a:lnSpc>
                <a:spcPct val="120000"/>
              </a:lnSpc>
            </a:pPr>
            <a:r>
              <a:rPr lang="fr-FR" sz="1600" b="0" i="0" dirty="0">
                <a:solidFill>
                  <a:srgbClr val="44546A"/>
                </a:solidFill>
                <a:effectLst/>
              </a:rPr>
              <a:t>Le modèle de données repose sur trois entités fondamentales : l’utilisateur, qui représente chaque membre de l’équipe ; la tâche, qui détaille les actions à réaliser ; et le projet, pour organiser les tâches en regroupements logiques et stratégiques.</a:t>
            </a:r>
          </a:p>
          <a:p>
            <a:pPr>
              <a:lnSpc>
                <a:spcPct val="120000"/>
              </a:lnSpc>
            </a:pPr>
            <a:r>
              <a:rPr lang="fr-FR" sz="1800" b="1" i="0" dirty="0">
                <a:solidFill>
                  <a:srgbClr val="44546A"/>
                </a:solidFill>
                <a:effectLst/>
              </a:rPr>
              <a:t>Relations entre entités</a:t>
            </a:r>
          </a:p>
          <a:p>
            <a:pPr>
              <a:lnSpc>
                <a:spcPct val="120000"/>
              </a:lnSpc>
            </a:pPr>
            <a:r>
              <a:rPr lang="fr-FR" sz="1600" b="0" i="0" dirty="0">
                <a:solidFill>
                  <a:srgbClr val="44546A"/>
                </a:solidFill>
                <a:effectLst/>
              </a:rPr>
              <a:t>Les utilisateurs peuvent appartenir à plusieurs projets et se voir attribuer plusieurs tâches. Chaque tâche est liée à un seul projet, mais peut être assignée à un ou plusieurs utilisateurs. Ces relations assurent une gestion souple et cohérente des responsabilités.</a:t>
            </a:r>
          </a:p>
          <a:p>
            <a:pPr>
              <a:lnSpc>
                <a:spcPct val="120000"/>
              </a:lnSpc>
            </a:pPr>
            <a:r>
              <a:rPr lang="fr-FR" sz="1800" b="1" i="0" dirty="0">
                <a:solidFill>
                  <a:srgbClr val="44546A"/>
                </a:solidFill>
                <a:effectLst/>
              </a:rPr>
              <a:t>Sécurité et contrôle d’accès</a:t>
            </a:r>
          </a:p>
          <a:p>
            <a:pPr>
              <a:lnSpc>
                <a:spcPct val="120000"/>
              </a:lnSpc>
            </a:pPr>
            <a:r>
              <a:rPr lang="fr-FR" sz="1600" b="0" i="0" dirty="0">
                <a:solidFill>
                  <a:srgbClr val="44546A"/>
                </a:solidFill>
                <a:effectLst/>
              </a:rPr>
              <a:t>Le système incorpore des mécanismes avancés pour gérer la sécurité, notamment via des contrôles d’accès basés sur les rôles (RBAC), garantissant que chaque utilisateur ne puisse accéder qu’aux données et fonctionnalités correspondant à son niveau de droits.</a:t>
            </a:r>
            <a:r>
              <a:rPr lang="fr-FR" sz="1600" dirty="0"/>
              <a:t> </a:t>
            </a:r>
            <a:br>
              <a:rPr lang="fr-FR" sz="1600" dirty="0"/>
            </a:br>
            <a:endParaRPr lang="en-US" sz="1600" dirty="0"/>
          </a:p>
        </p:txBody>
      </p:sp>
    </p:spTree>
    <p:extLst>
      <p:ext uri="{BB962C8B-B14F-4D97-AF65-F5344CB8AC3E}">
        <p14:creationId xmlns:p14="http://schemas.microsoft.com/office/powerpoint/2010/main" val="91405624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3CEF-67D8-0A72-4FBF-2BD84C52A4A5}"/>
              </a:ext>
            </a:extLst>
          </p:cNvPr>
          <p:cNvSpPr>
            <a:spLocks noGrp="1"/>
          </p:cNvSpPr>
          <p:nvPr>
            <p:ph type="title"/>
          </p:nvPr>
        </p:nvSpPr>
        <p:spPr/>
        <p:txBody>
          <a:bodyPr>
            <a:normAutofit fontScale="90000"/>
          </a:bodyPr>
          <a:lstStyle/>
          <a:p>
            <a:pPr>
              <a:lnSpc>
                <a:spcPct val="100000"/>
              </a:lnSpc>
            </a:pPr>
            <a:r>
              <a:rPr lang="fr-FR" sz="3600" b="1" i="0" dirty="0">
                <a:solidFill>
                  <a:srgbClr val="44546A"/>
                </a:solidFill>
                <a:effectLst/>
                <a:latin typeface="+mj-lt"/>
              </a:rPr>
              <a:t>Fonctionnalités clés (Partie 1)</a:t>
            </a:r>
            <a:r>
              <a:rPr lang="fr-FR" b="1" dirty="0">
                <a:latin typeface="+mj-lt"/>
              </a:rPr>
              <a:t> </a:t>
            </a:r>
            <a:br>
              <a:rPr lang="fr-FR" b="1" dirty="0">
                <a:latin typeface="+mj-lt"/>
              </a:rPr>
            </a:br>
            <a:endParaRPr lang="en-US" b="1" dirty="0">
              <a:latin typeface="+mj-lt"/>
            </a:endParaRPr>
          </a:p>
        </p:txBody>
      </p:sp>
      <p:sp>
        <p:nvSpPr>
          <p:cNvPr id="7" name="Content Placeholder 6">
            <a:extLst>
              <a:ext uri="{FF2B5EF4-FFF2-40B4-BE49-F238E27FC236}">
                <a16:creationId xmlns:a16="http://schemas.microsoft.com/office/drawing/2014/main" id="{69CC9AB6-9037-B16C-CC61-BD88B4173B33}"/>
              </a:ext>
            </a:extLst>
          </p:cNvPr>
          <p:cNvSpPr>
            <a:spLocks noGrp="1"/>
          </p:cNvSpPr>
          <p:nvPr>
            <p:ph idx="14"/>
          </p:nvPr>
        </p:nvSpPr>
        <p:spPr/>
        <p:txBody>
          <a:bodyPr>
            <a:noAutofit/>
          </a:bodyPr>
          <a:lstStyle/>
          <a:p>
            <a:pPr>
              <a:lnSpc>
                <a:spcPct val="100000"/>
              </a:lnSpc>
            </a:pPr>
            <a:r>
              <a:rPr lang="fr-FR" sz="1800" b="1" i="0" dirty="0">
                <a:solidFill>
                  <a:srgbClr val="44546A"/>
                </a:solidFill>
                <a:effectLst/>
              </a:rPr>
              <a:t>Création et gestion de tâches</a:t>
            </a:r>
          </a:p>
          <a:p>
            <a:pPr>
              <a:lnSpc>
                <a:spcPct val="100000"/>
              </a:lnSpc>
            </a:pPr>
            <a:r>
              <a:rPr lang="fr-FR" sz="1600" b="0" i="0" dirty="0">
                <a:solidFill>
                  <a:srgbClr val="44546A"/>
                </a:solidFill>
                <a:effectLst/>
              </a:rPr>
              <a:t>Les utilisateurs peuvent facilement créer de nouvelles tâches, leur attribuer des détails précis, fixer des échéances, et suivre leur progression. La gestion permet aussi de modifier ou supprimer des tâches si nécessaire.</a:t>
            </a:r>
          </a:p>
          <a:p>
            <a:pPr>
              <a:lnSpc>
                <a:spcPct val="100000"/>
              </a:lnSpc>
            </a:pPr>
            <a:r>
              <a:rPr lang="fr-FR" sz="1800" b="1" i="0" dirty="0">
                <a:solidFill>
                  <a:srgbClr val="44546A"/>
                </a:solidFill>
                <a:effectLst/>
              </a:rPr>
              <a:t>Attribution de tâches aux utilisateurs</a:t>
            </a:r>
          </a:p>
          <a:p>
            <a:pPr>
              <a:lnSpc>
                <a:spcPct val="100000"/>
              </a:lnSpc>
            </a:pPr>
            <a:r>
              <a:rPr lang="fr-FR" sz="1600" b="0" i="0" dirty="0">
                <a:solidFill>
                  <a:srgbClr val="44546A"/>
                </a:solidFill>
                <a:effectLst/>
              </a:rPr>
              <a:t>L’application permet d’assigner chaque tâche à un ou plusieurs utilisateurs, favorisant une distribution claire des responsabilités. Des notifications automatiques notifient les membres concernés des nouvelles attributions ou des modifications.</a:t>
            </a:r>
          </a:p>
          <a:p>
            <a:pPr>
              <a:lnSpc>
                <a:spcPct val="100000"/>
              </a:lnSpc>
            </a:pPr>
            <a:r>
              <a:rPr lang="fr-FR" sz="1800" b="1" i="0" dirty="0">
                <a:solidFill>
                  <a:srgbClr val="44546A"/>
                </a:solidFill>
                <a:effectLst/>
              </a:rPr>
              <a:t>Définition de délais et priorités</a:t>
            </a:r>
          </a:p>
          <a:p>
            <a:pPr>
              <a:lnSpc>
                <a:spcPct val="100000"/>
              </a:lnSpc>
            </a:pPr>
            <a:r>
              <a:rPr lang="fr-FR" sz="1600" b="0" i="0" dirty="0">
                <a:solidFill>
                  <a:srgbClr val="44546A"/>
                </a:solidFill>
                <a:effectLst/>
              </a:rPr>
              <a:t>Pour assurer une organisation efficace, chaque tâche peut se voir attribuer une date limite ainsi qu’une priorité, facilitant la planification et la différenciation des actions selon leur urgence ou importance.</a:t>
            </a:r>
            <a:r>
              <a:rPr lang="fr-FR" sz="1600" dirty="0"/>
              <a:t> </a:t>
            </a:r>
            <a:br>
              <a:rPr lang="fr-FR" sz="1600" dirty="0"/>
            </a:br>
            <a:endParaRPr lang="en-US" sz="1600" dirty="0"/>
          </a:p>
        </p:txBody>
      </p:sp>
      <p:pic>
        <p:nvPicPr>
          <p:cNvPr id="8" name="Espace réservé pour une image  7">
            <a:extLst>
              <a:ext uri="{FF2B5EF4-FFF2-40B4-BE49-F238E27FC236}">
                <a16:creationId xmlns:a16="http://schemas.microsoft.com/office/drawing/2014/main" id="{9C3B715C-D57A-4442-4CD9-74526A3A79CA}"/>
              </a:ext>
            </a:extLst>
          </p:cNvPr>
          <p:cNvPicPr>
            <a:picLocks noGrp="1" noChangeAspect="1"/>
          </p:cNvPicPr>
          <p:nvPr>
            <p:ph type="pic" sz="quarter" idx="13"/>
          </p:nvPr>
        </p:nvPicPr>
        <p:blipFill>
          <a:blip r:embed="rId2"/>
          <a:srcRect l="1" r="-41"/>
          <a:stretch/>
        </p:blipFill>
        <p:spPr>
          <a:xfrm>
            <a:off x="355600" y="1825625"/>
            <a:ext cx="3749040" cy="4351338"/>
          </a:xfrm>
        </p:spPr>
      </p:pic>
    </p:spTree>
    <p:extLst>
      <p:ext uri="{BB962C8B-B14F-4D97-AF65-F5344CB8AC3E}">
        <p14:creationId xmlns:p14="http://schemas.microsoft.com/office/powerpoint/2010/main" val="253148920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6EA79-DCD0-144D-7B77-604A125D37C3}"/>
              </a:ext>
            </a:extLst>
          </p:cNvPr>
          <p:cNvSpPr>
            <a:spLocks noGrp="1"/>
          </p:cNvSpPr>
          <p:nvPr>
            <p:ph type="title"/>
          </p:nvPr>
        </p:nvSpPr>
        <p:spPr>
          <a:xfrm>
            <a:off x="5207432" y="510714"/>
            <a:ext cx="6146368" cy="1363806"/>
          </a:xfrm>
        </p:spPr>
        <p:txBody>
          <a:bodyPr>
            <a:normAutofit/>
          </a:bodyPr>
          <a:lstStyle/>
          <a:p>
            <a:pPr>
              <a:lnSpc>
                <a:spcPct val="100000"/>
              </a:lnSpc>
            </a:pPr>
            <a:r>
              <a:rPr lang="fr-FR" sz="3200" b="1" i="0" dirty="0">
                <a:solidFill>
                  <a:srgbClr val="44546A"/>
                </a:solidFill>
                <a:effectLst/>
                <a:latin typeface="+mj-lt"/>
              </a:rPr>
              <a:t>Fonctionnalités clés (Partie 2)</a:t>
            </a:r>
            <a:r>
              <a:rPr lang="fr-FR" sz="3200" b="1" dirty="0">
                <a:latin typeface="+mj-lt"/>
              </a:rPr>
              <a:t> </a:t>
            </a:r>
            <a:br>
              <a:rPr lang="fr-FR" sz="3200" dirty="0">
                <a:latin typeface="+mj-lt"/>
              </a:rPr>
            </a:br>
            <a:endParaRPr lang="en-US" sz="3200" dirty="0">
              <a:latin typeface="+mj-lt"/>
            </a:endParaRPr>
          </a:p>
        </p:txBody>
      </p:sp>
      <p:sp>
        <p:nvSpPr>
          <p:cNvPr id="3" name="Text Placeholder 2">
            <a:extLst>
              <a:ext uri="{FF2B5EF4-FFF2-40B4-BE49-F238E27FC236}">
                <a16:creationId xmlns:a16="http://schemas.microsoft.com/office/drawing/2014/main" id="{231647F8-8E4A-6101-F6AB-69D806BB69A3}"/>
              </a:ext>
            </a:extLst>
          </p:cNvPr>
          <p:cNvSpPr>
            <a:spLocks noGrp="1"/>
          </p:cNvSpPr>
          <p:nvPr>
            <p:ph type="body" idx="1"/>
          </p:nvPr>
        </p:nvSpPr>
        <p:spPr>
          <a:xfrm>
            <a:off x="5207432" y="1776413"/>
            <a:ext cx="6146368" cy="3852227"/>
          </a:xfrm>
        </p:spPr>
        <p:txBody>
          <a:bodyPr>
            <a:noAutofit/>
          </a:bodyPr>
          <a:lstStyle/>
          <a:p>
            <a:pPr>
              <a:lnSpc>
                <a:spcPct val="100000"/>
              </a:lnSpc>
            </a:pPr>
            <a:r>
              <a:rPr lang="fr-FR" sz="1800" b="1" i="0" dirty="0">
                <a:solidFill>
                  <a:srgbClr val="44546A"/>
                </a:solidFill>
                <a:effectLst/>
                <a:latin typeface="+mn-lt"/>
              </a:rPr>
              <a:t>Vue d’ensemble des projets</a:t>
            </a:r>
          </a:p>
          <a:p>
            <a:pPr>
              <a:lnSpc>
                <a:spcPct val="100000"/>
              </a:lnSpc>
            </a:pPr>
            <a:r>
              <a:rPr lang="fr-FR" b="0" i="0" dirty="0">
                <a:solidFill>
                  <a:srgbClr val="44546A"/>
                </a:solidFill>
                <a:effectLst/>
                <a:latin typeface="+mn-lt"/>
              </a:rPr>
              <a:t>L’interface offre une vue globale permettant aux utilisateurs de visualiser tous les projets en cours, d’accéder rapidement aux tâches associées, et de suivre l’état d’avancement global de chaque projet.</a:t>
            </a:r>
          </a:p>
          <a:p>
            <a:pPr>
              <a:lnSpc>
                <a:spcPct val="100000"/>
              </a:lnSpc>
            </a:pPr>
            <a:r>
              <a:rPr lang="fr-FR" sz="1800" b="1" i="0" dirty="0">
                <a:solidFill>
                  <a:srgbClr val="44546A"/>
                </a:solidFill>
                <a:effectLst/>
                <a:latin typeface="+mn-lt"/>
              </a:rPr>
              <a:t>Filtrage et recherche de tâches</a:t>
            </a:r>
          </a:p>
          <a:p>
            <a:pPr>
              <a:lnSpc>
                <a:spcPct val="100000"/>
              </a:lnSpc>
            </a:pPr>
            <a:r>
              <a:rPr lang="fr-FR" b="0" i="0" dirty="0">
                <a:solidFill>
                  <a:srgbClr val="44546A"/>
                </a:solidFill>
                <a:effectLst/>
                <a:latin typeface="+mn-lt"/>
              </a:rPr>
              <a:t>Pour gagner en efficacité, l’application intègre des fonctionnalités avancées de filtrage et de recherche, permettant de retrouver rapidement une tâche spécifique selon plusieurs critères (priorité, statut).</a:t>
            </a:r>
          </a:p>
          <a:p>
            <a:pPr>
              <a:lnSpc>
                <a:spcPct val="100000"/>
              </a:lnSpc>
            </a:pPr>
            <a:r>
              <a:rPr lang="fr-FR" sz="1800" b="1" i="0" dirty="0">
                <a:solidFill>
                  <a:srgbClr val="44546A"/>
                </a:solidFill>
                <a:effectLst/>
                <a:latin typeface="+mn-lt"/>
              </a:rPr>
              <a:t>Notifications et alertes</a:t>
            </a:r>
          </a:p>
          <a:p>
            <a:pPr>
              <a:lnSpc>
                <a:spcPct val="100000"/>
              </a:lnSpc>
            </a:pPr>
            <a:r>
              <a:rPr lang="fr-FR" b="0" i="0" dirty="0">
                <a:solidFill>
                  <a:srgbClr val="44546A"/>
                </a:solidFill>
                <a:effectLst/>
                <a:latin typeface="+mn-lt"/>
              </a:rPr>
              <a:t>Un système de notifications en temps réel informe les utilisateurs des changements importants, échéances proches ou nouvelles assignations, améliorant la réactivité et la collaboration.</a:t>
            </a:r>
            <a:r>
              <a:rPr lang="fr-FR" dirty="0">
                <a:latin typeface="+mn-lt"/>
              </a:rPr>
              <a:t> </a:t>
            </a:r>
            <a:br>
              <a:rPr lang="fr-FR" dirty="0">
                <a:latin typeface="+mn-lt"/>
              </a:rPr>
            </a:br>
            <a:endParaRPr lang="en-US" dirty="0">
              <a:latin typeface="+mn-lt"/>
            </a:endParaRPr>
          </a:p>
        </p:txBody>
      </p:sp>
      <p:pic>
        <p:nvPicPr>
          <p:cNvPr id="12" name="Image 11">
            <a:extLst>
              <a:ext uri="{FF2B5EF4-FFF2-40B4-BE49-F238E27FC236}">
                <a16:creationId xmlns:a16="http://schemas.microsoft.com/office/drawing/2014/main" id="{7B611D21-F761-1009-8B61-63DBE88CD3C9}"/>
              </a:ext>
            </a:extLst>
          </p:cNvPr>
          <p:cNvPicPr>
            <a:picLocks noChangeAspect="1"/>
          </p:cNvPicPr>
          <p:nvPr/>
        </p:nvPicPr>
        <p:blipFill>
          <a:blip r:embed="rId2"/>
          <a:stretch>
            <a:fillRect/>
          </a:stretch>
        </p:blipFill>
        <p:spPr>
          <a:xfrm>
            <a:off x="264160" y="1270000"/>
            <a:ext cx="4663440" cy="4358640"/>
          </a:xfrm>
          <a:prstGeom prst="rect">
            <a:avLst/>
          </a:prstGeom>
        </p:spPr>
      </p:pic>
    </p:spTree>
    <p:extLst>
      <p:ext uri="{BB962C8B-B14F-4D97-AF65-F5344CB8AC3E}">
        <p14:creationId xmlns:p14="http://schemas.microsoft.com/office/powerpoint/2010/main" val="2148374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0747FC-E498-6317-B7CA-D853F289678A}"/>
              </a:ext>
            </a:extLst>
          </p:cNvPr>
          <p:cNvSpPr>
            <a:spLocks noGrp="1"/>
          </p:cNvSpPr>
          <p:nvPr>
            <p:ph type="title"/>
          </p:nvPr>
        </p:nvSpPr>
        <p:spPr/>
        <p:txBody>
          <a:bodyPr/>
          <a:lstStyle/>
          <a:p>
            <a:endParaRPr lang="fr-FR" dirty="0"/>
          </a:p>
        </p:txBody>
      </p:sp>
      <p:sp>
        <p:nvSpPr>
          <p:cNvPr id="3" name="Espace réservé du texte 2">
            <a:extLst>
              <a:ext uri="{FF2B5EF4-FFF2-40B4-BE49-F238E27FC236}">
                <a16:creationId xmlns:a16="http://schemas.microsoft.com/office/drawing/2014/main" id="{41C3D492-0DF2-4653-D59F-6DD1A81E138B}"/>
              </a:ext>
            </a:extLst>
          </p:cNvPr>
          <p:cNvSpPr>
            <a:spLocks noGrp="1"/>
          </p:cNvSpPr>
          <p:nvPr>
            <p:ph type="body" idx="1"/>
          </p:nvPr>
        </p:nvSpPr>
        <p:spPr/>
        <p:txBody>
          <a:bodyPr/>
          <a:lstStyle/>
          <a:p>
            <a:endParaRPr lang="fr-FR" dirty="0"/>
          </a:p>
        </p:txBody>
      </p:sp>
      <p:pic>
        <p:nvPicPr>
          <p:cNvPr id="5" name="Image 4">
            <a:extLst>
              <a:ext uri="{FF2B5EF4-FFF2-40B4-BE49-F238E27FC236}">
                <a16:creationId xmlns:a16="http://schemas.microsoft.com/office/drawing/2014/main" id="{3BEF8D9E-D302-6988-9B57-BCA55464C692}"/>
              </a:ext>
            </a:extLst>
          </p:cNvPr>
          <p:cNvPicPr>
            <a:picLocks noChangeAspect="1"/>
          </p:cNvPicPr>
          <p:nvPr/>
        </p:nvPicPr>
        <p:blipFill>
          <a:blip r:embed="rId2"/>
          <a:stretch>
            <a:fillRect/>
          </a:stretch>
        </p:blipFill>
        <p:spPr>
          <a:xfrm>
            <a:off x="17753" y="0"/>
            <a:ext cx="12156493" cy="6858000"/>
          </a:xfrm>
          <a:prstGeom prst="rect">
            <a:avLst/>
          </a:prstGeom>
        </p:spPr>
      </p:pic>
    </p:spTree>
    <p:extLst>
      <p:ext uri="{BB962C8B-B14F-4D97-AF65-F5344CB8AC3E}">
        <p14:creationId xmlns:p14="http://schemas.microsoft.com/office/powerpoint/2010/main" val="2403329626"/>
      </p:ext>
    </p:extLst>
  </p:cSld>
  <p:clrMapOvr>
    <a:masterClrMapping/>
  </p:clrMapOvr>
</p:sld>
</file>

<file path=ppt/theme/theme1.xml><?xml version="1.0" encoding="utf-8"?>
<a:theme xmlns:a="http://schemas.openxmlformats.org/drawingml/2006/main" name="Office Theme">
  <a:themeElements>
    <a:clrScheme name="Custom 35">
      <a:dk1>
        <a:srgbClr val="000000"/>
      </a:dk1>
      <a:lt1>
        <a:srgbClr val="FFFFFF"/>
      </a:lt1>
      <a:dk2>
        <a:srgbClr val="44546A"/>
      </a:dk2>
      <a:lt2>
        <a:srgbClr val="E7E6E6"/>
      </a:lt2>
      <a:accent1>
        <a:srgbClr val="E3C6D6"/>
      </a:accent1>
      <a:accent2>
        <a:srgbClr val="967DAC"/>
      </a:accent2>
      <a:accent3>
        <a:srgbClr val="C79DD0"/>
      </a:accent3>
      <a:accent4>
        <a:srgbClr val="447994"/>
      </a:accent4>
      <a:accent5>
        <a:srgbClr val="64577E"/>
      </a:accent5>
      <a:accent6>
        <a:srgbClr val="FEF9F8"/>
      </a:accent6>
      <a:hlink>
        <a:srgbClr val="C79DD0"/>
      </a:hlink>
      <a:folHlink>
        <a:srgbClr val="954F72"/>
      </a:folHlink>
    </a:clrScheme>
    <a:fontScheme name="Custom 25">
      <a:majorFont>
        <a:latin typeface="Oswald"/>
        <a:ea typeface=""/>
        <a:cs typeface=""/>
      </a:majorFont>
      <a:minorFont>
        <a:latin typeface="Oswa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1512</Words>
  <Application>Microsoft Office PowerPoint</Application>
  <PresentationFormat>Grand écran</PresentationFormat>
  <Paragraphs>105</Paragraphs>
  <Slides>17</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Arial Unicode MS</vt:lpstr>
      <vt:lpstr>Calibri</vt:lpstr>
      <vt:lpstr>Oswald</vt:lpstr>
      <vt:lpstr>Oswald-Regular</vt:lpstr>
      <vt:lpstr>Sitka Banner Semibold</vt:lpstr>
      <vt:lpstr>Wingdings</vt:lpstr>
      <vt:lpstr>Office Theme</vt:lpstr>
      <vt:lpstr> TASKFLOW   Gestionnaire de Tâches Collaboratif  </vt:lpstr>
      <vt:lpstr>Sommaire </vt:lpstr>
      <vt:lpstr>Introduction à la gestion de tâches collaboratif  </vt:lpstr>
      <vt:lpstr>Contexte et besoin utilisateur  </vt:lpstr>
      <vt:lpstr>Architecture globale de l'application  </vt:lpstr>
      <vt:lpstr>Modèle de données  </vt:lpstr>
      <vt:lpstr>Fonctionnalités clés (Partie 1)  </vt:lpstr>
      <vt:lpstr>Fonctionnalités clés (Partie 2)  </vt:lpstr>
      <vt:lpstr>Présentation PowerPoint</vt:lpstr>
      <vt:lpstr>Suivi et collaboration en temps réel  </vt:lpstr>
      <vt:lpstr>Sécurité et gestion des utilisateurs  </vt:lpstr>
      <vt:lpstr>Présentation PowerPoint</vt:lpstr>
      <vt:lpstr>Présentation PowerPoint</vt:lpstr>
      <vt:lpstr>Présentation PowerPoint</vt:lpstr>
      <vt:lpstr>Défis techniques et solutions  </vt:lpstr>
      <vt:lpstr>Conclusion et perspectives </vt:lpstr>
      <vt:lpstr>That's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Yasin Arafat</dc:creator>
  <cp:lastModifiedBy>CHRIS ROU</cp:lastModifiedBy>
  <cp:revision>73</cp:revision>
  <dcterms:created xsi:type="dcterms:W3CDTF">2024-05-23T06:52:39Z</dcterms:created>
  <dcterms:modified xsi:type="dcterms:W3CDTF">2025-10-19T17:28:41Z</dcterms:modified>
</cp:coreProperties>
</file>