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59" r:id="rId9"/>
    <p:sldId id="277" r:id="rId10"/>
    <p:sldId id="264" r:id="rId11"/>
    <p:sldId id="267" r:id="rId12"/>
    <p:sldId id="274" r:id="rId13"/>
    <p:sldId id="275" r:id="rId14"/>
    <p:sldId id="276"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5372" autoAdjust="0"/>
  </p:normalViewPr>
  <p:slideViewPr>
    <p:cSldViewPr snapToGrid="0">
      <p:cViewPr varScale="1">
        <p:scale>
          <a:sx n="73" d="100"/>
          <a:sy n="73" d="100"/>
        </p:scale>
        <p:origin x="1085"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45D65-A921-BD45-A74E-FDD6A94C7828}" type="datetimeFigureOut">
              <a:rPr lang="en-US" smtClean="0"/>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A7C62-858D-9C4B-9AE8-88FCCBB43389}" type="slidenum">
              <a:rPr lang="en-US" smtClean="0"/>
              <a:t>‹N°›</a:t>
            </a:fld>
            <a:endParaRPr lang="en-US"/>
          </a:p>
        </p:txBody>
      </p:sp>
    </p:spTree>
    <p:extLst>
      <p:ext uri="{BB962C8B-B14F-4D97-AF65-F5344CB8AC3E}">
        <p14:creationId xmlns:p14="http://schemas.microsoft.com/office/powerpoint/2010/main" val="19471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DA7C62-858D-9C4B-9AE8-88FCCBB43389}" type="slidenum">
              <a:rPr lang="en-US" smtClean="0"/>
              <a:t>1</a:t>
            </a:fld>
            <a:endParaRPr lang="en-US"/>
          </a:p>
        </p:txBody>
      </p:sp>
    </p:spTree>
    <p:extLst>
      <p:ext uri="{BB962C8B-B14F-4D97-AF65-F5344CB8AC3E}">
        <p14:creationId xmlns:p14="http://schemas.microsoft.com/office/powerpoint/2010/main" val="293094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altLang="fr-FR" sz="2800" b="0" i="0" u="none" strike="noStrike" cap="none" normalizeH="0" baseline="0" dirty="0">
                <a:ln>
                  <a:noFill/>
                </a:ln>
                <a:solidFill>
                  <a:schemeClr val="tx1"/>
                </a:solidFill>
                <a:effectLst/>
                <a:latin typeface="Arial" panose="020B0604020202020204" pitchFamily="34" charset="0"/>
              </a:rPr>
              <a:t>1 - </a:t>
            </a:r>
            <a:r>
              <a:rPr lang="fr-FR" sz="1200" b="0" i="0" dirty="0">
                <a:solidFill>
                  <a:srgbClr val="44546A"/>
                </a:solidFill>
                <a:effectLst/>
              </a:rPr>
              <a:t>Pour garantir une réactivité optimale, il a été privilégié un chargement asynchrone, le </a:t>
            </a:r>
            <a:r>
              <a:rPr lang="fr-FR" sz="1200" b="0" i="0" dirty="0" err="1">
                <a:solidFill>
                  <a:srgbClr val="44546A"/>
                </a:solidFill>
                <a:effectLst/>
              </a:rPr>
              <a:t>caching</a:t>
            </a:r>
            <a:r>
              <a:rPr lang="fr-FR" sz="1200" b="0" i="0" dirty="0">
                <a:solidFill>
                  <a:srgbClr val="44546A"/>
                </a:solidFill>
                <a:effectLst/>
              </a:rPr>
              <a:t>, et la gestion efficace des bases de données, même avec un nombre élevé d’utilisateurs et de tâches.</a:t>
            </a:r>
          </a:p>
          <a:p>
            <a:endParaRPr lang="fr-FR" dirty="0"/>
          </a:p>
          <a:p>
            <a:r>
              <a:rPr lang="fr-FR" dirty="0"/>
              <a:t>2 - </a:t>
            </a:r>
            <a:r>
              <a:rPr kumimoji="0" lang="fr-FR" sz="1600" b="0" i="0" u="none" strike="noStrike" kern="1200" cap="none" spc="0" normalizeH="0" baseline="0" noProof="0" dirty="0">
                <a:ln>
                  <a:noFill/>
                </a:ln>
                <a:solidFill>
                  <a:srgbClr val="44546A"/>
                </a:solidFill>
                <a:effectLst/>
                <a:uLnTx/>
                <a:uFillTx/>
                <a:latin typeface="Oswald"/>
                <a:ea typeface="+mn-ea"/>
              </a:rPr>
              <a:t>Un système robuste de gestion des exceptions, des tests unitaires, et une surveillance continue assurent une haute disponibilité et une réduction significative des bugs ou défaillances.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15</a:t>
            </a:fld>
            <a:endParaRPr lang="en-US"/>
          </a:p>
        </p:txBody>
      </p:sp>
    </p:spTree>
    <p:extLst>
      <p:ext uri="{BB962C8B-B14F-4D97-AF65-F5344CB8AC3E}">
        <p14:creationId xmlns:p14="http://schemas.microsoft.com/office/powerpoint/2010/main" val="199039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1 - </a:t>
            </a:r>
            <a:r>
              <a:rPr lang="fr-FR" sz="1200" b="0" i="0" dirty="0">
                <a:solidFill>
                  <a:srgbClr val="44546A"/>
                </a:solidFill>
                <a:effectLst/>
              </a:rPr>
              <a:t>C’est une conception de plateforme complète intégrant la gestion des tâches, la collaboration en temps réel, la sécurité avancée, et une interface intuitive, adaptée aux besoins des équipes modernes.</a:t>
            </a:r>
          </a:p>
          <a:p>
            <a:endParaRPr lang="fr-FR" dirty="0"/>
          </a:p>
          <a:p>
            <a:r>
              <a:rPr lang="fr-FR" dirty="0"/>
              <a:t>2 - </a:t>
            </a:r>
            <a:r>
              <a:rPr kumimoji="0" lang="fr-FR" sz="1600" b="0" i="0" u="none" strike="noStrike" kern="1200" cap="none" spc="0" normalizeH="0" baseline="0" noProof="0" dirty="0">
                <a:ln>
                  <a:noFill/>
                </a:ln>
                <a:solidFill>
                  <a:srgbClr val="44546A"/>
                </a:solidFill>
                <a:effectLst/>
                <a:uLnTx/>
                <a:uFillTx/>
                <a:latin typeface="Oswald"/>
                <a:ea typeface="+mn-ea"/>
              </a:rPr>
              <a:t>Cette plateforme offre la possibilité d’intégrer des fonctionnalités d’analyse avancée, l’export des rapports, ou encore l’intégration avec d’autres outils de gestion pour renforcer encore la productivité et la coopération</a:t>
            </a:r>
          </a:p>
          <a:p>
            <a:endParaRPr kumimoji="0" lang="fr-FR" sz="1600" b="0" i="0" u="none" strike="noStrike" kern="1200" cap="none" spc="0" normalizeH="0" baseline="0" noProof="0" dirty="0">
              <a:ln>
                <a:noFill/>
              </a:ln>
              <a:solidFill>
                <a:srgbClr val="44546A"/>
              </a:solidFill>
              <a:effectLst/>
              <a:uLnTx/>
              <a:uFillTx/>
              <a:latin typeface="Oswald"/>
              <a:ea typeface="+mn-ea"/>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fr-FR" sz="1600" b="0" i="0" u="none" strike="noStrike" kern="1200" cap="none" spc="0" normalizeH="0" baseline="0" noProof="0" dirty="0">
                <a:ln>
                  <a:noFill/>
                </a:ln>
                <a:solidFill>
                  <a:srgbClr val="44546A"/>
                </a:solidFill>
                <a:effectLst/>
                <a:uLnTx/>
                <a:uFillTx/>
                <a:latin typeface="Oswald"/>
                <a:ea typeface="+mn-ea"/>
              </a:rPr>
              <a:t>3 - Ce gestionnaire de tâches collaboratif peut transformer la façon dont les équipes travaillent, en rendant la gestion plus transparente, efficace, et réactive, et en favorisant une culture de collaboration proactive et structurée. </a:t>
            </a:r>
            <a:br>
              <a:rPr kumimoji="0" lang="fr-FR" sz="1600" b="0" i="0" u="none" strike="noStrike" kern="1200" cap="none" spc="0" normalizeH="0" baseline="0" noProof="0" dirty="0">
                <a:ln>
                  <a:noFill/>
                </a:ln>
                <a:solidFill>
                  <a:srgbClr val="44546A"/>
                </a:solidFill>
                <a:effectLst/>
                <a:uLnTx/>
                <a:uFillTx/>
                <a:latin typeface="Oswald"/>
                <a:ea typeface="+mn-ea"/>
              </a:rPr>
            </a:br>
            <a:endParaRPr kumimoji="0" lang="en-US" sz="1600" b="0" i="0" u="none" strike="noStrike" kern="1200" cap="none" spc="0" normalizeH="0" baseline="0" noProof="0" dirty="0">
              <a:ln>
                <a:noFill/>
              </a:ln>
              <a:solidFill>
                <a:srgbClr val="44546A"/>
              </a:solidFill>
              <a:effectLst/>
              <a:uLnTx/>
              <a:uFillTx/>
              <a:latin typeface="Oswald"/>
              <a:ea typeface="+mn-ea"/>
            </a:endParaRPr>
          </a:p>
          <a:p>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16</a:t>
            </a:fld>
            <a:endParaRPr lang="en-US"/>
          </a:p>
        </p:txBody>
      </p:sp>
    </p:spTree>
    <p:extLst>
      <p:ext uri="{BB962C8B-B14F-4D97-AF65-F5344CB8AC3E}">
        <p14:creationId xmlns:p14="http://schemas.microsoft.com/office/powerpoint/2010/main" val="172122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Ne pas oublier de remercier Claude, Chat GPT, Gemini Pro, </a:t>
            </a:r>
            <a:r>
              <a:rPr lang="fr-FR" dirty="0" err="1"/>
              <a:t>Grok</a:t>
            </a:r>
            <a:r>
              <a:rPr lang="fr-FR" dirty="0"/>
              <a:t> sans qui rien aurait été possible !</a:t>
            </a:r>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17</a:t>
            </a:fld>
            <a:endParaRPr lang="en-US"/>
          </a:p>
        </p:txBody>
      </p:sp>
    </p:spTree>
    <p:extLst>
      <p:ext uri="{BB962C8B-B14F-4D97-AF65-F5344CB8AC3E}">
        <p14:creationId xmlns:p14="http://schemas.microsoft.com/office/powerpoint/2010/main" val="3966536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 La gestion de tâches collaboratif désigne un système ou une plateforme permettant à plusieurs utilisateurs de planifier, suivre, et réaliser des tâches en équipe. Elle facilite la coordination, la communication et le partage d’informations pour assurer la réussite collective d’un projet.</a:t>
            </a:r>
          </a:p>
          <a:p>
            <a:endParaRPr lang="fr-FR" dirty="0"/>
          </a:p>
          <a:p>
            <a:r>
              <a:rPr lang="fr-FR" dirty="0"/>
              <a:t>2 - Dans un contexte professionnel, cette gestion favorise la transparence, la responsabilisation des membres, et une meilleure organisation. Elle permet également d’optimiser le temps, de réduire les erreurs, et d’assurer la conformité aux délais et aux objectifs fixés.</a:t>
            </a:r>
          </a:p>
          <a:p>
            <a:endParaRPr lang="fr-FR" dirty="0"/>
          </a:p>
          <a:p>
            <a:r>
              <a:rPr lang="fr-FR" dirty="0"/>
              <a:t>3 - L’objectif principal de l’application Symfony est de fournir une plateforme intuitive, sécurisée et évolutive permettant à des équipes multi-utilisateurs de gérer efficacement leurs tâches. Elle vise à renforcer la collaboration, assurer une gestion transparente, et offrir des outils pour suivre l’avancement en temps réel. </a:t>
            </a:r>
            <a:br>
              <a:rPr lang="fr-FR" dirty="0"/>
            </a:br>
            <a:endParaRPr lang="fr-FR" dirty="0"/>
          </a:p>
          <a:p>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3</a:t>
            </a:fld>
            <a:endParaRPr lang="en-US"/>
          </a:p>
        </p:txBody>
      </p:sp>
    </p:spTree>
    <p:extLst>
      <p:ext uri="{BB962C8B-B14F-4D97-AF65-F5344CB8AC3E}">
        <p14:creationId xmlns:p14="http://schemas.microsoft.com/office/powerpoint/2010/main" val="329595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dirty="0"/>
              <a:t>1 - </a:t>
            </a:r>
            <a:r>
              <a:rPr kumimoji="0" lang="fr-FR" sz="1600" b="0" i="0" u="none" strike="noStrike" kern="1200" cap="none" spc="0" normalizeH="0" baseline="0" noProof="0" dirty="0">
                <a:ln>
                  <a:noFill/>
                </a:ln>
                <a:solidFill>
                  <a:srgbClr val="44546A"/>
                </a:solidFill>
                <a:effectLst/>
                <a:uLnTx/>
                <a:uFillTx/>
                <a:latin typeface="Oswald"/>
                <a:ea typeface="+mn-ea"/>
              </a:rPr>
              <a:t>De nombreuses entreprises rencontrent des difficultés à coordonner efficacement leurs équipes, à suivre l’état d’avancement des tâches ou à garantir une communication fluide. La fragmentation des outils, le manque d’intégration, et l’absence de visibilité en temps réel compliquent la collaboration.</a:t>
            </a:r>
          </a:p>
          <a:p>
            <a:endParaRPr lang="fr-FR" dirty="0"/>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dirty="0"/>
              <a:t>2 - </a:t>
            </a:r>
            <a:r>
              <a:rPr kumimoji="0" lang="fr-FR" sz="1600" b="0" i="0" u="none" strike="noStrike" kern="1200" cap="none" spc="0" normalizeH="0" baseline="0" noProof="0" dirty="0">
                <a:ln>
                  <a:noFill/>
                </a:ln>
                <a:solidFill>
                  <a:srgbClr val="44546A"/>
                </a:solidFill>
                <a:effectLst/>
                <a:uLnTx/>
                <a:uFillTx/>
                <a:latin typeface="Oswald"/>
                <a:ea typeface="+mn-ea"/>
              </a:rPr>
              <a:t>Les utilisateurs attendent une plateforme centralisée, accessible à tout moment, avec des fonctionnalités de gestion avancée, la possibilité de collaborer en temps réel, et des niveaux de permissions adaptés à leur rôle. La sécurité et la facilité d’utilisation restent également prioritaires.</a:t>
            </a:r>
          </a:p>
          <a:p>
            <a:endParaRPr lang="fr-FR" dirty="0"/>
          </a:p>
          <a:p>
            <a:r>
              <a:rPr lang="fr-FR" dirty="0"/>
              <a:t>3 - </a:t>
            </a:r>
            <a:r>
              <a:rPr kumimoji="0" lang="fr-FR" sz="1600" b="0" i="0" u="none" strike="noStrike" kern="1200" cap="none" spc="0" normalizeH="0" baseline="0" noProof="0" dirty="0">
                <a:ln>
                  <a:noFill/>
                </a:ln>
                <a:solidFill>
                  <a:srgbClr val="44546A"/>
                </a:solidFill>
                <a:effectLst/>
                <a:uLnTx/>
                <a:uFillTx/>
                <a:latin typeface="Oswald"/>
                <a:ea typeface="+mn-ea"/>
              </a:rPr>
              <a:t>Faciliter la communication, garantir la traçabilité des actions, et permettre une gestion flexible des responsabilités sont essentiels pour permettre aux équipes de travailler de façon harmonieuse. Une solution performante doit aussi s’adapter aux évolutions rapides des projets et des équipes.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4</a:t>
            </a:fld>
            <a:endParaRPr lang="en-US"/>
          </a:p>
        </p:txBody>
      </p:sp>
    </p:spTree>
    <p:extLst>
      <p:ext uri="{BB962C8B-B14F-4D97-AF65-F5344CB8AC3E}">
        <p14:creationId xmlns:p14="http://schemas.microsoft.com/office/powerpoint/2010/main" val="4592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dirty="0"/>
              <a:t>1 - </a:t>
            </a:r>
            <a:r>
              <a:rPr kumimoji="0" lang="fr-FR" sz="1600" b="0" i="0" u="none" strike="noStrike" kern="1200" cap="none" spc="0" normalizeH="0" baseline="0" noProof="0" dirty="0">
                <a:ln>
                  <a:noFill/>
                </a:ln>
                <a:solidFill>
                  <a:srgbClr val="44546A"/>
                </a:solidFill>
                <a:effectLst/>
                <a:uLnTx/>
                <a:uFillTx/>
                <a:latin typeface="Oswald"/>
                <a:ea typeface="+mn-ea"/>
              </a:rPr>
              <a:t>L’application repose sur le </a:t>
            </a:r>
            <a:r>
              <a:rPr kumimoji="0" lang="fr-FR" sz="1600" b="0" i="0" u="none" strike="noStrike" kern="1200" cap="none" spc="0" normalizeH="0" baseline="0" noProof="0" dirty="0" err="1">
                <a:ln>
                  <a:noFill/>
                </a:ln>
                <a:solidFill>
                  <a:srgbClr val="44546A"/>
                </a:solidFill>
                <a:effectLst/>
                <a:uLnTx/>
                <a:uFillTx/>
                <a:latin typeface="Oswald"/>
                <a:ea typeface="+mn-ea"/>
              </a:rPr>
              <a:t>framework</a:t>
            </a:r>
            <a:r>
              <a:rPr kumimoji="0" lang="fr-FR" sz="1600" b="0" i="0" u="none" strike="noStrike" kern="1200" cap="none" spc="0" normalizeH="0" baseline="0" noProof="0" dirty="0">
                <a:ln>
                  <a:noFill/>
                </a:ln>
                <a:solidFill>
                  <a:srgbClr val="44546A"/>
                </a:solidFill>
                <a:effectLst/>
                <a:uLnTx/>
                <a:uFillTx/>
                <a:latin typeface="Oswald"/>
                <a:ea typeface="+mn-ea"/>
              </a:rPr>
              <a:t> Symfony, qui offre une base solide et modulable pour développer une architecture structurée et maintenable. Symfony facilite la gestion des routes, des contrôleurs, et des services pour une logique métier claire et cohérente.</a:t>
            </a:r>
          </a:p>
          <a:p>
            <a:endParaRPr lang="fr-FR" dirty="0"/>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dirty="0"/>
              <a:t>2 - </a:t>
            </a:r>
            <a:r>
              <a:rPr kumimoji="0" lang="fr-FR" sz="1600" b="0" i="0" u="none" strike="noStrike" kern="1200" cap="none" spc="0" normalizeH="0" baseline="0" noProof="0" dirty="0">
                <a:ln>
                  <a:noFill/>
                </a:ln>
                <a:solidFill>
                  <a:srgbClr val="44546A"/>
                </a:solidFill>
                <a:effectLst/>
                <a:uLnTx/>
                <a:uFillTx/>
                <a:latin typeface="Oswald"/>
                <a:ea typeface="+mn-ea"/>
              </a:rPr>
              <a:t>Le système intègre un modèle d’authentification robuste, avec des rôles et permissions différenciés, permettant de contrôler finement l’accès aux différentes fonctionnalités et données selon le profil de chaque utilisateur.</a:t>
            </a:r>
          </a:p>
          <a:p>
            <a:endParaRPr lang="fr-FR" dirty="0"/>
          </a:p>
          <a:p>
            <a:r>
              <a:rPr lang="fr-FR" dirty="0"/>
              <a:t>3 - </a:t>
            </a:r>
            <a:r>
              <a:rPr kumimoji="0" lang="fr-FR" sz="1600" b="0" i="0" u="none" strike="noStrike" kern="1200" cap="none" spc="0" normalizeH="0" baseline="0" noProof="0" dirty="0">
                <a:ln>
                  <a:noFill/>
                </a:ln>
                <a:solidFill>
                  <a:srgbClr val="44546A"/>
                </a:solidFill>
                <a:effectLst/>
                <a:uLnTx/>
                <a:uFillTx/>
                <a:latin typeface="Oswald"/>
                <a:ea typeface="+mn-ea"/>
              </a:rPr>
              <a:t>L’application exploite une base de données relationnelle, telle que MySQL, pour stocker de façon sécurisée tous les élément liés aux utilisateurs, tâches, projets et droits. La conception de la base favorise l’intégrité, la rapidité d’accès, et la flexibilité.</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5</a:t>
            </a:fld>
            <a:endParaRPr lang="en-US"/>
          </a:p>
        </p:txBody>
      </p:sp>
    </p:spTree>
    <p:extLst>
      <p:ext uri="{BB962C8B-B14F-4D97-AF65-F5344CB8AC3E}">
        <p14:creationId xmlns:p14="http://schemas.microsoft.com/office/powerpoint/2010/main" val="278872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1 - </a:t>
            </a:r>
            <a:r>
              <a:rPr lang="fr-FR" sz="1200" b="0" i="0" dirty="0">
                <a:solidFill>
                  <a:srgbClr val="44546A"/>
                </a:solidFill>
                <a:effectLst/>
              </a:rPr>
              <a:t>Le modèle de données repose sur trois entités fondamentales : l’utilisateur, qui représente chaque membre de l’équipe ; la tâche, qui détaille les actions à réaliser ; et le projet, pour organiser les tâches en regroupements logiques et stratégiques.</a:t>
            </a:r>
          </a:p>
          <a:p>
            <a:endParaRPr lang="fr-FR" dirty="0"/>
          </a:p>
          <a:p>
            <a:r>
              <a:rPr lang="fr-FR" dirty="0"/>
              <a:t>2 - </a:t>
            </a:r>
            <a:r>
              <a:rPr kumimoji="0" lang="fr-FR" sz="1600" b="0" i="0" u="none" strike="noStrike" kern="1200" cap="none" spc="0" normalizeH="0" baseline="0" noProof="0" dirty="0">
                <a:ln>
                  <a:noFill/>
                </a:ln>
                <a:solidFill>
                  <a:srgbClr val="44546A"/>
                </a:solidFill>
                <a:effectLst/>
                <a:uLnTx/>
                <a:uFillTx/>
                <a:latin typeface="Oswald"/>
                <a:ea typeface="+mn-ea"/>
              </a:rPr>
              <a:t>Les utilisateurs peuvent appartenir à plusieurs projets et se voir attribuer plusieurs tâches. Chaque tâche est liée à un seul projet, mais peut être assignée à un ou plusieurs utilisateurs. Ces relations assurent une gestion souple et cohérente des responsabilités</a:t>
            </a:r>
          </a:p>
          <a:p>
            <a:endParaRPr kumimoji="0" lang="fr-FR" sz="1600" b="0" i="0" u="none" strike="noStrike" kern="1200" cap="none" spc="0" normalizeH="0" baseline="0" noProof="0" dirty="0">
              <a:ln>
                <a:noFill/>
              </a:ln>
              <a:solidFill>
                <a:srgbClr val="44546A"/>
              </a:solidFill>
              <a:effectLst/>
              <a:uLnTx/>
              <a:uFillTx/>
              <a:latin typeface="Oswald"/>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b="0" i="0" u="none" strike="noStrike" kern="1200" cap="none" spc="0" normalizeH="0" baseline="0" noProof="0" dirty="0">
                <a:ln>
                  <a:noFill/>
                </a:ln>
                <a:solidFill>
                  <a:srgbClr val="44546A"/>
                </a:solidFill>
                <a:effectLst/>
                <a:uLnTx/>
                <a:uFillTx/>
                <a:latin typeface="Oswald"/>
                <a:ea typeface="+mn-ea"/>
              </a:rPr>
              <a:t>3 - </a:t>
            </a:r>
            <a:r>
              <a:rPr lang="fr-FR" sz="1200" b="0" i="0" dirty="0">
                <a:solidFill>
                  <a:srgbClr val="44546A"/>
                </a:solidFill>
                <a:effectLst/>
              </a:rPr>
              <a:t>Le système incorpore des mécanismes avancés pour gérer la sécurité, notamment via des contrôles d’accès basés sur les rôles (RBAC), garantissant que chaque utilisateur ne puisse accéder qu’aux données et fonctionnalités correspondant à son niveau de droits.</a:t>
            </a:r>
            <a:r>
              <a:rPr lang="fr-FR" sz="1200" dirty="0"/>
              <a:t> </a:t>
            </a:r>
            <a:br>
              <a:rPr lang="fr-FR" sz="1200" dirty="0"/>
            </a:br>
            <a:endParaRPr lang="en-US" sz="1200" dirty="0"/>
          </a:p>
          <a:p>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6</a:t>
            </a:fld>
            <a:endParaRPr lang="en-US"/>
          </a:p>
        </p:txBody>
      </p:sp>
    </p:spTree>
    <p:extLst>
      <p:ext uri="{BB962C8B-B14F-4D97-AF65-F5344CB8AC3E}">
        <p14:creationId xmlns:p14="http://schemas.microsoft.com/office/powerpoint/2010/main" val="291429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1 - </a:t>
            </a:r>
            <a:r>
              <a:rPr kumimoji="0" lang="fr-FR" sz="1600" b="0" i="0" u="none" strike="noStrike" kern="1200" cap="none" spc="0" normalizeH="0" baseline="0" noProof="0" dirty="0">
                <a:ln>
                  <a:noFill/>
                </a:ln>
                <a:solidFill>
                  <a:srgbClr val="44546A"/>
                </a:solidFill>
                <a:effectLst/>
                <a:uLnTx/>
                <a:uFillTx/>
                <a:latin typeface="Oswald"/>
                <a:ea typeface="+mn-ea"/>
              </a:rPr>
              <a:t>Les utilisateurs peuvent facilement créer de nouvelles tâches, leur attribuer des détails précis, fixer des échéances, et suivre leur progression. La gestion permet aussi de modifier ou supprimer des tâches si nécessaire.</a:t>
            </a:r>
          </a:p>
          <a:p>
            <a:endParaRPr kumimoji="0" lang="fr-FR" sz="1600" b="0" i="0" u="none" strike="noStrike" kern="1200" cap="none" spc="0" normalizeH="0" baseline="0" noProof="0" dirty="0">
              <a:ln>
                <a:noFill/>
              </a:ln>
              <a:solidFill>
                <a:srgbClr val="44546A"/>
              </a:solidFill>
              <a:effectLst/>
              <a:uLnTx/>
              <a:uFillTx/>
              <a:latin typeface="Oswald"/>
              <a:ea typeface="+mn-ea"/>
            </a:endParaRPr>
          </a:p>
          <a:p>
            <a:r>
              <a:rPr kumimoji="0" lang="fr-FR" sz="1600" b="0" i="0" u="none" strike="noStrike" kern="1200" cap="none" spc="0" normalizeH="0" baseline="0" noProof="0" dirty="0">
                <a:ln>
                  <a:noFill/>
                </a:ln>
                <a:solidFill>
                  <a:srgbClr val="44546A"/>
                </a:solidFill>
                <a:effectLst/>
                <a:uLnTx/>
                <a:uFillTx/>
                <a:latin typeface="Oswald"/>
                <a:ea typeface="+mn-ea"/>
              </a:rPr>
              <a:t>2 - L’application permet d’assigner chaque tâche à un ou plusieurs utilisateurs, favorisant une distribution claire des responsabilités. Des notifications automatiques notifient les membres concernés des nouvelles attributions ou des modifications</a:t>
            </a:r>
          </a:p>
          <a:p>
            <a:endParaRPr kumimoji="0" lang="fr-FR" sz="1600" b="0" i="0" u="none" strike="noStrike" kern="1200" cap="none" spc="0" normalizeH="0" baseline="0" noProof="0" dirty="0">
              <a:ln>
                <a:noFill/>
              </a:ln>
              <a:solidFill>
                <a:srgbClr val="44546A"/>
              </a:solidFill>
              <a:effectLst/>
              <a:uLnTx/>
              <a:uFillTx/>
              <a:latin typeface="Oswald"/>
              <a:ea typeface="+mn-ea"/>
            </a:endParaRPr>
          </a:p>
          <a:p>
            <a:r>
              <a:rPr kumimoji="0" lang="fr-FR" sz="1600" b="0" i="0" u="none" strike="noStrike" kern="1200" cap="none" spc="0" normalizeH="0" baseline="0" noProof="0" dirty="0">
                <a:ln>
                  <a:noFill/>
                </a:ln>
                <a:solidFill>
                  <a:srgbClr val="44546A"/>
                </a:solidFill>
                <a:effectLst/>
                <a:uLnTx/>
                <a:uFillTx/>
                <a:latin typeface="Oswald"/>
                <a:ea typeface="+mn-ea"/>
              </a:rPr>
              <a:t>3 - Pour assurer une organisation efficace, chaque tâche peut se voir attribuer une date limite ainsi qu’une priorité, facilitant la planification et la différenciation des actions selon leur urgence ou importance.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7</a:t>
            </a:fld>
            <a:endParaRPr lang="en-US"/>
          </a:p>
        </p:txBody>
      </p:sp>
    </p:spTree>
    <p:extLst>
      <p:ext uri="{BB962C8B-B14F-4D97-AF65-F5344CB8AC3E}">
        <p14:creationId xmlns:p14="http://schemas.microsoft.com/office/powerpoint/2010/main" val="3616938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dirty="0"/>
              <a:t>1 - </a:t>
            </a:r>
            <a:r>
              <a:rPr kumimoji="0" lang="fr-FR" sz="1600" b="0" i="0" u="none" strike="noStrike" kern="1200" cap="none" spc="0" normalizeH="0" baseline="0" noProof="0" dirty="0">
                <a:ln>
                  <a:noFill/>
                </a:ln>
                <a:solidFill>
                  <a:srgbClr val="44546A"/>
                </a:solidFill>
                <a:effectLst/>
                <a:uLnTx/>
                <a:uFillTx/>
                <a:latin typeface="Oswald"/>
                <a:ea typeface="+mn-ea"/>
                <a:cs typeface="+mn-cs"/>
              </a:rPr>
              <a:t>L’interface offre une vue globale permettant aux utilisateurs de visualiser tous les projets en cours, d’accéder rapidement aux tâches associées, et de suivre l’état d’avancement global de chaque projet.</a:t>
            </a:r>
          </a:p>
          <a:p>
            <a:endParaRPr lang="fr-FR" dirty="0"/>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fr-FR" dirty="0"/>
              <a:t>2 - </a:t>
            </a:r>
            <a:r>
              <a:rPr kumimoji="0" lang="fr-FR" sz="1600" b="0" i="0" u="none" strike="noStrike" kern="1200" cap="none" spc="0" normalizeH="0" baseline="0" noProof="0" dirty="0">
                <a:ln>
                  <a:noFill/>
                </a:ln>
                <a:solidFill>
                  <a:srgbClr val="44546A"/>
                </a:solidFill>
                <a:effectLst/>
                <a:uLnTx/>
                <a:uFillTx/>
                <a:latin typeface="Oswald"/>
                <a:ea typeface="+mn-ea"/>
                <a:cs typeface="+mn-cs"/>
              </a:rPr>
              <a:t>Pour gagner en efficacité, l’application intègre des fonctionnalités avancées de filtrage et de recherche, permettant de retrouver rapidement une tâche spécifique selon plusieurs critères (priorité, statut).</a:t>
            </a:r>
          </a:p>
          <a:p>
            <a:endParaRPr lang="fr-FR" dirty="0"/>
          </a:p>
          <a:p>
            <a:r>
              <a:rPr lang="fr-FR" dirty="0"/>
              <a:t>3 - </a:t>
            </a:r>
            <a:r>
              <a:rPr kumimoji="0" lang="fr-FR" sz="1600" b="0" i="0" u="none" strike="noStrike" kern="1200" cap="none" spc="0" normalizeH="0" baseline="0" noProof="0" dirty="0">
                <a:ln>
                  <a:noFill/>
                </a:ln>
                <a:solidFill>
                  <a:srgbClr val="44546A"/>
                </a:solidFill>
                <a:effectLst/>
                <a:uLnTx/>
                <a:uFillTx/>
                <a:latin typeface="Oswald"/>
                <a:ea typeface="+mn-ea"/>
                <a:cs typeface="+mn-cs"/>
              </a:rPr>
              <a:t>Un système de notifications en temps réel informe les utilisateurs des changements importants, échéances proches ou nouvelles assignations, améliorant la réactivité et la collaboration.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8</a:t>
            </a:fld>
            <a:endParaRPr lang="en-US"/>
          </a:p>
        </p:txBody>
      </p:sp>
    </p:spTree>
    <p:extLst>
      <p:ext uri="{BB962C8B-B14F-4D97-AF65-F5344CB8AC3E}">
        <p14:creationId xmlns:p14="http://schemas.microsoft.com/office/powerpoint/2010/main" val="207157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sz="1600" b="0" i="0" u="none" strike="noStrike" kern="1200" cap="none" spc="0" normalizeH="0" baseline="0" noProof="0" dirty="0">
                <a:ln>
                  <a:noFill/>
                </a:ln>
                <a:solidFill>
                  <a:srgbClr val="44546A"/>
                </a:solidFill>
                <a:effectLst/>
                <a:uLnTx/>
                <a:uFillTx/>
                <a:latin typeface="Oswald"/>
                <a:ea typeface="+mn-ea"/>
                <a:cs typeface="+mn-cs"/>
              </a:rPr>
              <a:t>1 - Grâce à une communication instantanée, chaque modification apportée à une tâche se reflète immédiatement pour tous les membres concernés, permettant un suivi précis et dynamique du projet</a:t>
            </a:r>
          </a:p>
          <a:p>
            <a:endParaRPr kumimoji="0" lang="fr-FR" sz="1600" b="0" i="0" u="none" strike="noStrike" kern="1200" cap="none" spc="0" normalizeH="0" baseline="0" noProof="0" dirty="0">
              <a:ln>
                <a:noFill/>
              </a:ln>
              <a:solidFill>
                <a:srgbClr val="44546A"/>
              </a:solidFill>
              <a:effectLst/>
              <a:uLnTx/>
              <a:uFillTx/>
              <a:latin typeface="Oswald"/>
              <a:ea typeface="+mn-ea"/>
              <a:cs typeface="+mn-cs"/>
            </a:endParaRPr>
          </a:p>
          <a:p>
            <a:r>
              <a:rPr kumimoji="0" lang="fr-FR" sz="1600" b="0" i="0" u="none" strike="noStrike" kern="1200" cap="none" spc="0" normalizeH="0" baseline="0" noProof="0" dirty="0">
                <a:ln>
                  <a:noFill/>
                </a:ln>
                <a:solidFill>
                  <a:srgbClr val="44546A"/>
                </a:solidFill>
                <a:effectLst/>
                <a:uLnTx/>
                <a:uFillTx/>
                <a:latin typeface="Oswald"/>
                <a:ea typeface="+mn-ea"/>
                <a:cs typeface="+mn-cs"/>
              </a:rPr>
              <a:t>2 - </a:t>
            </a:r>
            <a:r>
              <a:rPr lang="fr-FR" b="0" i="0" dirty="0">
                <a:solidFill>
                  <a:srgbClr val="44546A"/>
                </a:solidFill>
                <a:effectLst/>
                <a:latin typeface="+mn-lt"/>
              </a:rPr>
              <a:t>Toutes les actions effectuées sur les tâches ou projets sont enregistrées dans un historique, offrant une traçabilité complète pour l’analyse ultérieure ou la résolution de conflits éventuels.</a:t>
            </a:r>
            <a:r>
              <a:rPr lang="fr-FR" dirty="0">
                <a:latin typeface="+mn-lt"/>
              </a:rPr>
              <a:t>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10</a:t>
            </a:fld>
            <a:endParaRPr lang="en-US"/>
          </a:p>
        </p:txBody>
      </p:sp>
    </p:spTree>
    <p:extLst>
      <p:ext uri="{BB962C8B-B14F-4D97-AF65-F5344CB8AC3E}">
        <p14:creationId xmlns:p14="http://schemas.microsoft.com/office/powerpoint/2010/main" val="2646272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0" i="0" dirty="0">
                <a:solidFill>
                  <a:srgbClr val="44546A"/>
                </a:solidFill>
                <a:effectLst/>
                <a:latin typeface="+mn-lt"/>
              </a:rPr>
              <a:t>1-Le système utilise des méthodes d’authentification sécurisées telles que </a:t>
            </a:r>
            <a:r>
              <a:rPr lang="fr-FR" dirty="0" err="1"/>
              <a:t>Hashage</a:t>
            </a:r>
            <a:r>
              <a:rPr lang="fr-FR" dirty="0"/>
              <a:t> moderne des mots de passe (</a:t>
            </a:r>
            <a:r>
              <a:rPr lang="fr-FR" b="0" i="0" dirty="0" err="1">
                <a:solidFill>
                  <a:srgbClr val="44546A"/>
                </a:solidFill>
                <a:effectLst/>
                <a:latin typeface="+mn-lt"/>
              </a:rPr>
              <a:t>Bcrypt</a:t>
            </a:r>
            <a:r>
              <a:rPr lang="fr-FR" b="0" i="0" dirty="0">
                <a:solidFill>
                  <a:srgbClr val="44546A"/>
                </a:solidFill>
                <a:effectLst/>
                <a:latin typeface="+mn-lt"/>
              </a:rPr>
              <a:t>), </a:t>
            </a:r>
            <a:r>
              <a:rPr lang="fr-FR" dirty="0"/>
              <a:t>Protection CSRF avec </a:t>
            </a:r>
            <a:r>
              <a:rPr lang="fr-FR" dirty="0" err="1"/>
              <a:t>token</a:t>
            </a:r>
            <a:r>
              <a:rPr lang="fr-FR" dirty="0"/>
              <a:t>, vérification d'email, </a:t>
            </a:r>
            <a:r>
              <a:rPr lang="fr-FR" dirty="0" err="1"/>
              <a:t>tokens</a:t>
            </a:r>
            <a:r>
              <a:rPr lang="fr-FR" dirty="0"/>
              <a:t> temporaires pour réinitialisation, contrôle d'accès granulaire via </a:t>
            </a:r>
            <a:r>
              <a:rPr lang="fr-FR" dirty="0" err="1"/>
              <a:t>Voters</a:t>
            </a:r>
            <a:r>
              <a:rPr lang="fr-FR" b="0" i="0" dirty="0">
                <a:solidFill>
                  <a:srgbClr val="44546A"/>
                </a:solidFill>
                <a:effectLst/>
                <a:latin typeface="+mn-lt"/>
              </a:rPr>
              <a:t> garantissant que chaque séance est protégée, et que seul le personnel autorisé peut accéder à l’application.</a:t>
            </a:r>
          </a:p>
          <a:p>
            <a:endParaRPr lang="fr-FR" b="0" i="0" dirty="0">
              <a:solidFill>
                <a:srgbClr val="44546A"/>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2-</a:t>
            </a:r>
            <a:r>
              <a:rPr lang="fr-FR" b="0" i="0" dirty="0">
                <a:solidFill>
                  <a:srgbClr val="44546A"/>
                </a:solidFill>
                <a:effectLst/>
                <a:latin typeface="+mn-lt"/>
              </a:rPr>
              <a:t>Les rôles prédéfinis (admin, propriétaire du projet, collaborateur sur le projet, responsable d’une tâche, utilisateur standard) permettent de contrôler finement les droits d’accès, pour préserver la confidentialité et prévenir toute modification non autorisée.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i="0" dirty="0">
              <a:solidFill>
                <a:srgbClr val="44546A"/>
              </a:solidFill>
              <a:effectLst/>
              <a:latin typeface="+mn-lt"/>
            </a:endParaRPr>
          </a:p>
          <a:p>
            <a:r>
              <a:rPr lang="fr-FR" dirty="0"/>
              <a:t>3-</a:t>
            </a:r>
            <a:r>
              <a:rPr lang="fr-FR" b="0" i="0" dirty="0">
                <a:solidFill>
                  <a:srgbClr val="44546A"/>
                </a:solidFill>
                <a:effectLst/>
                <a:latin typeface="+mn-lt"/>
              </a:rPr>
              <a:t>Les données personnelles et professionnelles sont cryptées, et l’application respecte les normes de sécurité en vigueur pour assurer la confidentialité des informations sensibles.</a:t>
            </a:r>
            <a:r>
              <a:rPr lang="fr-FR" dirty="0">
                <a:latin typeface="+mn-lt"/>
              </a:rPr>
              <a:t>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11</a:t>
            </a:fld>
            <a:endParaRPr lang="en-US"/>
          </a:p>
        </p:txBody>
      </p:sp>
    </p:spTree>
    <p:extLst>
      <p:ext uri="{BB962C8B-B14F-4D97-AF65-F5344CB8AC3E}">
        <p14:creationId xmlns:p14="http://schemas.microsoft.com/office/powerpoint/2010/main" val="2891033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C86359-615E-8EE0-2D48-C6CE23206312}"/>
              </a:ext>
            </a:extLst>
          </p:cNvPr>
          <p:cNvSpPr/>
          <p:nvPr userDrawn="1"/>
        </p:nvSpPr>
        <p:spPr>
          <a:xfrm>
            <a:off x="7534275" y="5508302"/>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Rectangle 7">
            <a:extLst>
              <a:ext uri="{FF2B5EF4-FFF2-40B4-BE49-F238E27FC236}">
                <a16:creationId xmlns:a16="http://schemas.microsoft.com/office/drawing/2014/main" id="{0FE0FC42-2758-ECBB-705B-AEF7EE1F236A}"/>
              </a:ext>
            </a:extLst>
          </p:cNvPr>
          <p:cNvSpPr/>
          <p:nvPr userDrawn="1"/>
        </p:nvSpPr>
        <p:spPr>
          <a:xfrm>
            <a:off x="1" y="1964205"/>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9" name="Rectangle 8">
            <a:extLst>
              <a:ext uri="{FF2B5EF4-FFF2-40B4-BE49-F238E27FC236}">
                <a16:creationId xmlns:a16="http://schemas.microsoft.com/office/drawing/2014/main" id="{F3EF49EA-0F28-B848-8B52-1BD55FD65902}"/>
              </a:ext>
            </a:extLst>
          </p:cNvPr>
          <p:cNvSpPr/>
          <p:nvPr userDrawn="1"/>
        </p:nvSpPr>
        <p:spPr>
          <a:xfrm>
            <a:off x="2933699" y="6535736"/>
            <a:ext cx="1824039" cy="3317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Rectangle 9">
            <a:extLst>
              <a:ext uri="{FF2B5EF4-FFF2-40B4-BE49-F238E27FC236}">
                <a16:creationId xmlns:a16="http://schemas.microsoft.com/office/drawing/2014/main" id="{19B4FA92-EFB8-B697-C94F-F5BD324F9F36}"/>
              </a:ext>
            </a:extLst>
          </p:cNvPr>
          <p:cNvSpPr/>
          <p:nvPr userDrawn="1"/>
        </p:nvSpPr>
        <p:spPr>
          <a:xfrm>
            <a:off x="-2" y="5307480"/>
            <a:ext cx="2743200" cy="156004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1" name="Title 1">
            <a:extLst>
              <a:ext uri="{FF2B5EF4-FFF2-40B4-BE49-F238E27FC236}">
                <a16:creationId xmlns:a16="http://schemas.microsoft.com/office/drawing/2014/main" id="{8F4128F0-EACC-944F-2FEA-129216BFFCE3}"/>
              </a:ext>
            </a:extLst>
          </p:cNvPr>
          <p:cNvSpPr>
            <a:spLocks noGrp="1"/>
          </p:cNvSpPr>
          <p:nvPr>
            <p:ph type="ctrTitle" hasCustomPrompt="1"/>
          </p:nvPr>
        </p:nvSpPr>
        <p:spPr>
          <a:xfrm>
            <a:off x="1520891" y="1600201"/>
            <a:ext cx="10049068" cy="1909762"/>
          </a:xfrm>
        </p:spPr>
        <p:txBody>
          <a:bodyPr anchor="b">
            <a:normAutofit/>
          </a:bodyPr>
          <a:lstStyle>
            <a:lvl1pPr algn="l">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12" name="Subtitle 2">
            <a:extLst>
              <a:ext uri="{FF2B5EF4-FFF2-40B4-BE49-F238E27FC236}">
                <a16:creationId xmlns:a16="http://schemas.microsoft.com/office/drawing/2014/main" id="{C023E3C6-59C0-4A19-739C-4E30F2A60ACA}"/>
              </a:ext>
            </a:extLst>
          </p:cNvPr>
          <p:cNvSpPr>
            <a:spLocks noGrp="1"/>
          </p:cNvSpPr>
          <p:nvPr>
            <p:ph type="subTitle" idx="1"/>
          </p:nvPr>
        </p:nvSpPr>
        <p:spPr>
          <a:xfrm>
            <a:off x="1520890" y="3602038"/>
            <a:ext cx="10049067" cy="1655762"/>
          </a:xfrm>
          <a:prstGeom prst="rect">
            <a:avLst/>
          </a:prstGeom>
        </p:spPr>
        <p:txBody>
          <a:bodyPr>
            <a:normAutofit/>
          </a:bodyPr>
          <a:lstStyle>
            <a:lvl1pPr marL="0" indent="0" algn="l">
              <a:buNone/>
              <a:defRPr sz="1600">
                <a:solidFill>
                  <a:schemeClr val="tx2"/>
                </a:solidFill>
                <a:latin typeface="Oswald"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3" name="Date Placeholder 3">
            <a:extLst>
              <a:ext uri="{FF2B5EF4-FFF2-40B4-BE49-F238E27FC236}">
                <a16:creationId xmlns:a16="http://schemas.microsoft.com/office/drawing/2014/main" id="{C954FE7F-5599-F587-5ADD-1B2060C356D1}"/>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4" name="Footer Placeholder 4">
            <a:extLst>
              <a:ext uri="{FF2B5EF4-FFF2-40B4-BE49-F238E27FC236}">
                <a16:creationId xmlns:a16="http://schemas.microsoft.com/office/drawing/2014/main" id="{B3D1A80F-688E-7B7D-901D-17120EF57B7C}"/>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5" name="Slide Number Placeholder 5">
            <a:extLst>
              <a:ext uri="{FF2B5EF4-FFF2-40B4-BE49-F238E27FC236}">
                <a16:creationId xmlns:a16="http://schemas.microsoft.com/office/drawing/2014/main" id="{0938DBD4-2CFA-6ED8-51FE-5266F0D354FF}"/>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6" name="Rectangle 15">
            <a:extLst>
              <a:ext uri="{FF2B5EF4-FFF2-40B4-BE49-F238E27FC236}">
                <a16:creationId xmlns:a16="http://schemas.microsoft.com/office/drawing/2014/main" id="{B5501B90-F746-4D03-FA9C-9C7246810992}"/>
              </a:ext>
            </a:extLst>
          </p:cNvPr>
          <p:cNvSpPr/>
          <p:nvPr userDrawn="1"/>
        </p:nvSpPr>
        <p:spPr>
          <a:xfrm>
            <a:off x="8748716" y="265947"/>
            <a:ext cx="3443284" cy="94839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6367599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008119-44D0-E801-DD16-67261A2A39AB}"/>
              </a:ext>
            </a:extLst>
          </p:cNvPr>
          <p:cNvSpPr/>
          <p:nvPr userDrawn="1"/>
        </p:nvSpPr>
        <p:spPr>
          <a:xfrm>
            <a:off x="0" y="863380"/>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4" name="Rectangle 3">
            <a:extLst>
              <a:ext uri="{FF2B5EF4-FFF2-40B4-BE49-F238E27FC236}">
                <a16:creationId xmlns:a16="http://schemas.microsoft.com/office/drawing/2014/main" id="{576120E8-5EAD-1725-6F27-CFA837E1B696}"/>
              </a:ext>
            </a:extLst>
          </p:cNvPr>
          <p:cNvSpPr/>
          <p:nvPr userDrawn="1"/>
        </p:nvSpPr>
        <p:spPr>
          <a:xfrm>
            <a:off x="9448800" y="5941453"/>
            <a:ext cx="2743200" cy="94611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980C743C-971C-95F5-E0D1-FB347A31070A}"/>
              </a:ext>
            </a:extLst>
          </p:cNvPr>
          <p:cNvSpPr>
            <a:spLocks noGrp="1"/>
          </p:cNvSpPr>
          <p:nvPr>
            <p:ph type="title"/>
          </p:nvPr>
        </p:nvSpPr>
        <p:spPr>
          <a:xfrm>
            <a:off x="838200" y="831273"/>
            <a:ext cx="10515600" cy="859415"/>
          </a:xfrm>
        </p:spPr>
        <p:txBody>
          <a:bodyPr>
            <a:normAutofit/>
          </a:bodyPr>
          <a:lstStyle>
            <a:lvl1pPr algn="ctr">
              <a:defRPr sz="3600">
                <a:solidFill>
                  <a:schemeClr val="tx2"/>
                </a:solidFill>
                <a:latin typeface="Oswald" pitchFamily="2" charset="77"/>
              </a:defRPr>
            </a:lvl1pPr>
          </a:lstStyle>
          <a:p>
            <a:r>
              <a:rPr lang="en-US" dirty="0"/>
              <a:t>Click to edit Master title style</a:t>
            </a:r>
          </a:p>
        </p:txBody>
      </p:sp>
      <p:sp>
        <p:nvSpPr>
          <p:cNvPr id="9" name="Date Placeholder 4">
            <a:extLst>
              <a:ext uri="{FF2B5EF4-FFF2-40B4-BE49-F238E27FC236}">
                <a16:creationId xmlns:a16="http://schemas.microsoft.com/office/drawing/2014/main" id="{5EAFC40C-ECF2-76CE-4124-405FBECE9662}"/>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10" name="Footer Placeholder 5">
            <a:extLst>
              <a:ext uri="{FF2B5EF4-FFF2-40B4-BE49-F238E27FC236}">
                <a16:creationId xmlns:a16="http://schemas.microsoft.com/office/drawing/2014/main" id="{BD235328-ABDC-1E22-A339-941821F8A5BD}"/>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1" name="Slide Number Placeholder 6">
            <a:extLst>
              <a:ext uri="{FF2B5EF4-FFF2-40B4-BE49-F238E27FC236}">
                <a16:creationId xmlns:a16="http://schemas.microsoft.com/office/drawing/2014/main" id="{DA1D9A72-54F2-AC7F-0D66-2837BF206F3E}"/>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2" name="Picture Placeholder 10">
            <a:extLst>
              <a:ext uri="{FF2B5EF4-FFF2-40B4-BE49-F238E27FC236}">
                <a16:creationId xmlns:a16="http://schemas.microsoft.com/office/drawing/2014/main" id="{8BF72D4E-2FE3-38DA-B392-9B6113D57D68}"/>
              </a:ext>
            </a:extLst>
          </p:cNvPr>
          <p:cNvSpPr>
            <a:spLocks noGrp="1"/>
          </p:cNvSpPr>
          <p:nvPr>
            <p:ph type="pic" sz="quarter" idx="14"/>
          </p:nvPr>
        </p:nvSpPr>
        <p:spPr>
          <a:xfrm>
            <a:off x="1464666" y="2555627"/>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dirty="0"/>
              <a:t>Click icon to add picture</a:t>
            </a:r>
          </a:p>
        </p:txBody>
      </p:sp>
      <p:sp>
        <p:nvSpPr>
          <p:cNvPr id="13" name="Text Placeholder 2">
            <a:extLst>
              <a:ext uri="{FF2B5EF4-FFF2-40B4-BE49-F238E27FC236}">
                <a16:creationId xmlns:a16="http://schemas.microsoft.com/office/drawing/2014/main" id="{B02CFEC3-00BF-521F-F029-476070DC64EB}"/>
              </a:ext>
            </a:extLst>
          </p:cNvPr>
          <p:cNvSpPr>
            <a:spLocks noGrp="1"/>
          </p:cNvSpPr>
          <p:nvPr>
            <p:ph type="body" idx="1"/>
          </p:nvPr>
        </p:nvSpPr>
        <p:spPr>
          <a:xfrm>
            <a:off x="1228568" y="4754077"/>
            <a:ext cx="2317707"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4" name="Text Placeholder 2">
            <a:extLst>
              <a:ext uri="{FF2B5EF4-FFF2-40B4-BE49-F238E27FC236}">
                <a16:creationId xmlns:a16="http://schemas.microsoft.com/office/drawing/2014/main" id="{F224E824-4339-65B1-5C44-A6E689A251B4}"/>
              </a:ext>
            </a:extLst>
          </p:cNvPr>
          <p:cNvSpPr>
            <a:spLocks noGrp="1"/>
          </p:cNvSpPr>
          <p:nvPr>
            <p:ph type="body" idx="21"/>
          </p:nvPr>
        </p:nvSpPr>
        <p:spPr>
          <a:xfrm>
            <a:off x="1464666" y="5133667"/>
            <a:ext cx="1845511"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5" name="Picture Placeholder 10">
            <a:extLst>
              <a:ext uri="{FF2B5EF4-FFF2-40B4-BE49-F238E27FC236}">
                <a16:creationId xmlns:a16="http://schemas.microsoft.com/office/drawing/2014/main" id="{F05AF484-B411-D9F6-C375-B0F92DA4A877}"/>
              </a:ext>
            </a:extLst>
          </p:cNvPr>
          <p:cNvSpPr>
            <a:spLocks noGrp="1"/>
          </p:cNvSpPr>
          <p:nvPr>
            <p:ph type="pic" sz="quarter" idx="15"/>
          </p:nvPr>
        </p:nvSpPr>
        <p:spPr>
          <a:xfrm>
            <a:off x="3884758" y="2555627"/>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69A768BB-5D6A-837D-0C20-2211D4F44C07}"/>
              </a:ext>
            </a:extLst>
          </p:cNvPr>
          <p:cNvSpPr>
            <a:spLocks noGrp="1"/>
          </p:cNvSpPr>
          <p:nvPr>
            <p:ph type="body" idx="18"/>
          </p:nvPr>
        </p:nvSpPr>
        <p:spPr>
          <a:xfrm>
            <a:off x="3644291" y="4754077"/>
            <a:ext cx="2330816"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7" name="Text Placeholder 2">
            <a:extLst>
              <a:ext uri="{FF2B5EF4-FFF2-40B4-BE49-F238E27FC236}">
                <a16:creationId xmlns:a16="http://schemas.microsoft.com/office/drawing/2014/main" id="{A8B35472-7056-7D20-A21A-D149BCBE7832}"/>
              </a:ext>
            </a:extLst>
          </p:cNvPr>
          <p:cNvSpPr>
            <a:spLocks noGrp="1"/>
          </p:cNvSpPr>
          <p:nvPr>
            <p:ph type="body" idx="22"/>
          </p:nvPr>
        </p:nvSpPr>
        <p:spPr>
          <a:xfrm>
            <a:off x="3881279" y="5148349"/>
            <a:ext cx="1855949"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9" name="Text Placeholder 2">
            <a:extLst>
              <a:ext uri="{FF2B5EF4-FFF2-40B4-BE49-F238E27FC236}">
                <a16:creationId xmlns:a16="http://schemas.microsoft.com/office/drawing/2014/main" id="{0E473240-7E8E-8BE6-9F33-0E4D05B5874F}"/>
              </a:ext>
            </a:extLst>
          </p:cNvPr>
          <p:cNvSpPr>
            <a:spLocks noGrp="1"/>
          </p:cNvSpPr>
          <p:nvPr>
            <p:ph type="body" idx="19"/>
          </p:nvPr>
        </p:nvSpPr>
        <p:spPr>
          <a:xfrm>
            <a:off x="6073123" y="4754077"/>
            <a:ext cx="2317707"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2" name="Text Placeholder 2">
            <a:extLst>
              <a:ext uri="{FF2B5EF4-FFF2-40B4-BE49-F238E27FC236}">
                <a16:creationId xmlns:a16="http://schemas.microsoft.com/office/drawing/2014/main" id="{6DE6D868-4C6B-DD3D-0B59-375BF96A24D4}"/>
              </a:ext>
            </a:extLst>
          </p:cNvPr>
          <p:cNvSpPr>
            <a:spLocks noGrp="1"/>
          </p:cNvSpPr>
          <p:nvPr>
            <p:ph type="body" idx="23"/>
          </p:nvPr>
        </p:nvSpPr>
        <p:spPr>
          <a:xfrm>
            <a:off x="6309221" y="5148349"/>
            <a:ext cx="1845511"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3" name="Picture Placeholder 10">
            <a:extLst>
              <a:ext uri="{FF2B5EF4-FFF2-40B4-BE49-F238E27FC236}">
                <a16:creationId xmlns:a16="http://schemas.microsoft.com/office/drawing/2014/main" id="{C5406C10-3ADA-38D2-7124-8C7ECF5EB383}"/>
              </a:ext>
            </a:extLst>
          </p:cNvPr>
          <p:cNvSpPr>
            <a:spLocks noGrp="1"/>
          </p:cNvSpPr>
          <p:nvPr>
            <p:ph type="pic" sz="quarter" idx="17"/>
          </p:nvPr>
        </p:nvSpPr>
        <p:spPr>
          <a:xfrm>
            <a:off x="6309221" y="2555627"/>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dirty="0"/>
              <a:t>Click icon to add picture</a:t>
            </a:r>
          </a:p>
        </p:txBody>
      </p:sp>
      <p:sp>
        <p:nvSpPr>
          <p:cNvPr id="34" name="Text Placeholder 2">
            <a:extLst>
              <a:ext uri="{FF2B5EF4-FFF2-40B4-BE49-F238E27FC236}">
                <a16:creationId xmlns:a16="http://schemas.microsoft.com/office/drawing/2014/main" id="{2889DC03-D0EA-0417-8D55-70248961FB7C}"/>
              </a:ext>
            </a:extLst>
          </p:cNvPr>
          <p:cNvSpPr>
            <a:spLocks noGrp="1"/>
          </p:cNvSpPr>
          <p:nvPr>
            <p:ph type="body" idx="20"/>
          </p:nvPr>
        </p:nvSpPr>
        <p:spPr>
          <a:xfrm>
            <a:off x="8488845" y="4754077"/>
            <a:ext cx="2317706"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5" name="Text Placeholder 2">
            <a:extLst>
              <a:ext uri="{FF2B5EF4-FFF2-40B4-BE49-F238E27FC236}">
                <a16:creationId xmlns:a16="http://schemas.microsoft.com/office/drawing/2014/main" id="{B43A8D44-CDA9-E4D2-2485-9055E4C11241}"/>
              </a:ext>
            </a:extLst>
          </p:cNvPr>
          <p:cNvSpPr>
            <a:spLocks noGrp="1"/>
          </p:cNvSpPr>
          <p:nvPr>
            <p:ph type="body" idx="24"/>
          </p:nvPr>
        </p:nvSpPr>
        <p:spPr>
          <a:xfrm>
            <a:off x="8724943" y="5133667"/>
            <a:ext cx="1845510"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6" name="Rectangle 35">
            <a:extLst>
              <a:ext uri="{FF2B5EF4-FFF2-40B4-BE49-F238E27FC236}">
                <a16:creationId xmlns:a16="http://schemas.microsoft.com/office/drawing/2014/main" id="{A7FDB756-A09C-F03C-CD7C-86B50AC03163}"/>
              </a:ext>
            </a:extLst>
          </p:cNvPr>
          <p:cNvSpPr/>
          <p:nvPr userDrawn="1"/>
        </p:nvSpPr>
        <p:spPr>
          <a:xfrm>
            <a:off x="11353800" y="821094"/>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 name="Picture Placeholder 10">
            <a:extLst>
              <a:ext uri="{FF2B5EF4-FFF2-40B4-BE49-F238E27FC236}">
                <a16:creationId xmlns:a16="http://schemas.microsoft.com/office/drawing/2014/main" id="{28CA3DD9-A929-1462-9649-A5583AF960FC}"/>
              </a:ext>
            </a:extLst>
          </p:cNvPr>
          <p:cNvSpPr>
            <a:spLocks noGrp="1"/>
          </p:cNvSpPr>
          <p:nvPr>
            <p:ph type="pic" sz="quarter" idx="25"/>
          </p:nvPr>
        </p:nvSpPr>
        <p:spPr>
          <a:xfrm>
            <a:off x="8724943" y="2543581"/>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dirty="0"/>
              <a:t>Click icon to add picture</a:t>
            </a:r>
          </a:p>
        </p:txBody>
      </p:sp>
    </p:spTree>
    <p:extLst>
      <p:ext uri="{BB962C8B-B14F-4D97-AF65-F5344CB8AC3E}">
        <p14:creationId xmlns:p14="http://schemas.microsoft.com/office/powerpoint/2010/main" val="27446003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4A256B-D46D-791D-FAAA-803444D1FFD6}"/>
              </a:ext>
            </a:extLst>
          </p:cNvPr>
          <p:cNvSpPr/>
          <p:nvPr userDrawn="1"/>
        </p:nvSpPr>
        <p:spPr>
          <a:xfrm>
            <a:off x="183398" y="174357"/>
            <a:ext cx="11825205" cy="6509287"/>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1" name="Title 1">
            <a:extLst>
              <a:ext uri="{FF2B5EF4-FFF2-40B4-BE49-F238E27FC236}">
                <a16:creationId xmlns:a16="http://schemas.microsoft.com/office/drawing/2014/main" id="{CCC42E18-01E3-3136-D4F6-FE53926B0A3A}"/>
              </a:ext>
            </a:extLst>
          </p:cNvPr>
          <p:cNvSpPr>
            <a:spLocks noGrp="1"/>
          </p:cNvSpPr>
          <p:nvPr>
            <p:ph type="title"/>
          </p:nvPr>
        </p:nvSpPr>
        <p:spPr>
          <a:xfrm>
            <a:off x="838200" y="831273"/>
            <a:ext cx="10515600" cy="859415"/>
          </a:xfrm>
        </p:spPr>
        <p:txBody>
          <a:bodyPr>
            <a:normAutofit/>
          </a:bodyPr>
          <a:lstStyle>
            <a:lvl1pPr algn="ctr">
              <a:defRPr sz="3600">
                <a:solidFill>
                  <a:schemeClr val="tx2"/>
                </a:solidFill>
                <a:latin typeface="Oswald" pitchFamily="2" charset="77"/>
              </a:defRPr>
            </a:lvl1pPr>
          </a:lstStyle>
          <a:p>
            <a:r>
              <a:rPr lang="en-US" dirty="0"/>
              <a:t>Click to edit Master title style</a:t>
            </a:r>
          </a:p>
        </p:txBody>
      </p:sp>
      <p:sp>
        <p:nvSpPr>
          <p:cNvPr id="22" name="Date Placeholder 4">
            <a:extLst>
              <a:ext uri="{FF2B5EF4-FFF2-40B4-BE49-F238E27FC236}">
                <a16:creationId xmlns:a16="http://schemas.microsoft.com/office/drawing/2014/main" id="{554A6630-68E1-34B5-ADFF-95E07A9280BF}"/>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23" name="Footer Placeholder 5">
            <a:extLst>
              <a:ext uri="{FF2B5EF4-FFF2-40B4-BE49-F238E27FC236}">
                <a16:creationId xmlns:a16="http://schemas.microsoft.com/office/drawing/2014/main" id="{6296F15E-843A-8673-5D6C-1AFF9E34D6C7}"/>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24" name="Slide Number Placeholder 6">
            <a:extLst>
              <a:ext uri="{FF2B5EF4-FFF2-40B4-BE49-F238E27FC236}">
                <a16:creationId xmlns:a16="http://schemas.microsoft.com/office/drawing/2014/main" id="{C2B97CD8-2228-C2B8-E11B-C756653933C6}"/>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25" name="Picture Placeholder 10">
            <a:extLst>
              <a:ext uri="{FF2B5EF4-FFF2-40B4-BE49-F238E27FC236}">
                <a16:creationId xmlns:a16="http://schemas.microsoft.com/office/drawing/2014/main" id="{A92228F6-0098-21CC-D751-FC41DC482B1B}"/>
              </a:ext>
            </a:extLst>
          </p:cNvPr>
          <p:cNvSpPr>
            <a:spLocks noGrp="1"/>
          </p:cNvSpPr>
          <p:nvPr>
            <p:ph type="pic" sz="quarter" idx="14"/>
          </p:nvPr>
        </p:nvSpPr>
        <p:spPr>
          <a:xfrm>
            <a:off x="1877176" y="2428875"/>
            <a:ext cx="1066800" cy="1066800"/>
          </a:xfrm>
          <a:solidFill>
            <a:schemeClr val="bg1">
              <a:lumMod val="95000"/>
            </a:schemeClr>
          </a:solidFill>
          <a:ln w="63500">
            <a:solidFill>
              <a:schemeClr val="accent2"/>
            </a:solidFill>
          </a:ln>
        </p:spPr>
        <p:txBody>
          <a:bodyPr>
            <a:normAutofit/>
          </a:bodyPr>
          <a:lstStyle>
            <a:lvl1pPr marL="0" indent="0" algn="l">
              <a:lnSpc>
                <a:spcPct val="100000"/>
              </a:lnSpc>
              <a:buFont typeface="Arial" panose="020B0604020202020204" pitchFamily="34" charset="0"/>
              <a:buNone/>
              <a:defRPr sz="900">
                <a:solidFill>
                  <a:schemeClr val="tx2"/>
                </a:solidFill>
                <a:latin typeface="Oswald" pitchFamily="2" charset="77"/>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5396D6D2-231F-68A6-761C-3169B12AD2CF}"/>
              </a:ext>
            </a:extLst>
          </p:cNvPr>
          <p:cNvSpPr>
            <a:spLocks noGrp="1"/>
          </p:cNvSpPr>
          <p:nvPr>
            <p:ph type="body" idx="1"/>
          </p:nvPr>
        </p:nvSpPr>
        <p:spPr>
          <a:xfrm>
            <a:off x="1500168" y="3654378"/>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7" name="Text Placeholder 2">
            <a:extLst>
              <a:ext uri="{FF2B5EF4-FFF2-40B4-BE49-F238E27FC236}">
                <a16:creationId xmlns:a16="http://schemas.microsoft.com/office/drawing/2014/main" id="{E5BE8DB3-9614-4596-784E-3918424CEFB1}"/>
              </a:ext>
            </a:extLst>
          </p:cNvPr>
          <p:cNvSpPr>
            <a:spLocks noGrp="1"/>
          </p:cNvSpPr>
          <p:nvPr>
            <p:ph type="body" idx="21"/>
          </p:nvPr>
        </p:nvSpPr>
        <p:spPr>
          <a:xfrm>
            <a:off x="1500168" y="3840743"/>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8" name="Picture Placeholder 10">
            <a:extLst>
              <a:ext uri="{FF2B5EF4-FFF2-40B4-BE49-F238E27FC236}">
                <a16:creationId xmlns:a16="http://schemas.microsoft.com/office/drawing/2014/main" id="{663B180C-0B23-C5D3-CDCE-5EEB88469AF9}"/>
              </a:ext>
            </a:extLst>
          </p:cNvPr>
          <p:cNvSpPr>
            <a:spLocks noGrp="1"/>
          </p:cNvSpPr>
          <p:nvPr>
            <p:ph type="pic" sz="quarter" idx="15"/>
          </p:nvPr>
        </p:nvSpPr>
        <p:spPr>
          <a:xfrm>
            <a:off x="4226270" y="2428875"/>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29" name="Text Placeholder 2">
            <a:extLst>
              <a:ext uri="{FF2B5EF4-FFF2-40B4-BE49-F238E27FC236}">
                <a16:creationId xmlns:a16="http://schemas.microsoft.com/office/drawing/2014/main" id="{3ADE4A52-639E-010D-DADE-A5D506AF8113}"/>
              </a:ext>
            </a:extLst>
          </p:cNvPr>
          <p:cNvSpPr>
            <a:spLocks noGrp="1"/>
          </p:cNvSpPr>
          <p:nvPr>
            <p:ph type="body" idx="18"/>
          </p:nvPr>
        </p:nvSpPr>
        <p:spPr>
          <a:xfrm>
            <a:off x="3849262" y="3654378"/>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0" name="Text Placeholder 2">
            <a:extLst>
              <a:ext uri="{FF2B5EF4-FFF2-40B4-BE49-F238E27FC236}">
                <a16:creationId xmlns:a16="http://schemas.microsoft.com/office/drawing/2014/main" id="{D4451D3B-B0AE-6595-7400-6AE98C30BEF2}"/>
              </a:ext>
            </a:extLst>
          </p:cNvPr>
          <p:cNvSpPr>
            <a:spLocks noGrp="1"/>
          </p:cNvSpPr>
          <p:nvPr>
            <p:ph type="body" idx="22"/>
          </p:nvPr>
        </p:nvSpPr>
        <p:spPr>
          <a:xfrm>
            <a:off x="3849262" y="3840743"/>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1" name="Picture Placeholder 10">
            <a:extLst>
              <a:ext uri="{FF2B5EF4-FFF2-40B4-BE49-F238E27FC236}">
                <a16:creationId xmlns:a16="http://schemas.microsoft.com/office/drawing/2014/main" id="{F9E39549-18D5-1A31-A662-396352C53A2B}"/>
              </a:ext>
            </a:extLst>
          </p:cNvPr>
          <p:cNvSpPr>
            <a:spLocks noGrp="1"/>
          </p:cNvSpPr>
          <p:nvPr>
            <p:ph type="pic" sz="quarter" idx="37"/>
          </p:nvPr>
        </p:nvSpPr>
        <p:spPr>
          <a:xfrm>
            <a:off x="6655584" y="2428875"/>
            <a:ext cx="1066800" cy="1066800"/>
          </a:xfrm>
          <a:solidFill>
            <a:schemeClr val="bg1">
              <a:lumMod val="95000"/>
            </a:schemeClr>
          </a:solidFill>
          <a:ln w="63500">
            <a:solidFill>
              <a:schemeClr val="accent2"/>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42" name="Text Placeholder 2">
            <a:extLst>
              <a:ext uri="{FF2B5EF4-FFF2-40B4-BE49-F238E27FC236}">
                <a16:creationId xmlns:a16="http://schemas.microsoft.com/office/drawing/2014/main" id="{B6691639-C48B-DBB9-7E24-B2DA024A6E02}"/>
              </a:ext>
            </a:extLst>
          </p:cNvPr>
          <p:cNvSpPr>
            <a:spLocks noGrp="1"/>
          </p:cNvSpPr>
          <p:nvPr>
            <p:ph type="body" idx="19"/>
          </p:nvPr>
        </p:nvSpPr>
        <p:spPr>
          <a:xfrm>
            <a:off x="6198355" y="3654378"/>
            <a:ext cx="2105135"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3" name="Text Placeholder 2">
            <a:extLst>
              <a:ext uri="{FF2B5EF4-FFF2-40B4-BE49-F238E27FC236}">
                <a16:creationId xmlns:a16="http://schemas.microsoft.com/office/drawing/2014/main" id="{5ECF8454-8749-B908-D350-3D98E775D8B6}"/>
              </a:ext>
            </a:extLst>
          </p:cNvPr>
          <p:cNvSpPr>
            <a:spLocks noGrp="1"/>
          </p:cNvSpPr>
          <p:nvPr>
            <p:ph type="body" idx="23"/>
          </p:nvPr>
        </p:nvSpPr>
        <p:spPr>
          <a:xfrm>
            <a:off x="6095999" y="3840743"/>
            <a:ext cx="2299855"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4" name="Picture Placeholder 10">
            <a:extLst>
              <a:ext uri="{FF2B5EF4-FFF2-40B4-BE49-F238E27FC236}">
                <a16:creationId xmlns:a16="http://schemas.microsoft.com/office/drawing/2014/main" id="{B738505F-D299-9612-E078-D2B8309FA35B}"/>
              </a:ext>
            </a:extLst>
          </p:cNvPr>
          <p:cNvSpPr>
            <a:spLocks noGrp="1"/>
          </p:cNvSpPr>
          <p:nvPr>
            <p:ph type="pic" sz="quarter" idx="17"/>
          </p:nvPr>
        </p:nvSpPr>
        <p:spPr>
          <a:xfrm>
            <a:off x="9136814" y="2428875"/>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45" name="Text Placeholder 2">
            <a:extLst>
              <a:ext uri="{FF2B5EF4-FFF2-40B4-BE49-F238E27FC236}">
                <a16:creationId xmlns:a16="http://schemas.microsoft.com/office/drawing/2014/main" id="{21F99008-E5B4-752C-6575-3A8F7AB933A5}"/>
              </a:ext>
            </a:extLst>
          </p:cNvPr>
          <p:cNvSpPr>
            <a:spLocks noGrp="1"/>
          </p:cNvSpPr>
          <p:nvPr>
            <p:ph type="body" idx="20"/>
          </p:nvPr>
        </p:nvSpPr>
        <p:spPr>
          <a:xfrm>
            <a:off x="8759806" y="3654378"/>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6" name="Text Placeholder 2">
            <a:extLst>
              <a:ext uri="{FF2B5EF4-FFF2-40B4-BE49-F238E27FC236}">
                <a16:creationId xmlns:a16="http://schemas.microsoft.com/office/drawing/2014/main" id="{D74A2377-ED67-B7FA-6591-87B6FF69C93F}"/>
              </a:ext>
            </a:extLst>
          </p:cNvPr>
          <p:cNvSpPr>
            <a:spLocks noGrp="1"/>
          </p:cNvSpPr>
          <p:nvPr>
            <p:ph type="body" idx="24"/>
          </p:nvPr>
        </p:nvSpPr>
        <p:spPr>
          <a:xfrm>
            <a:off x="8744480" y="3840743"/>
            <a:ext cx="1844126"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7" name="Picture Placeholder 10">
            <a:extLst>
              <a:ext uri="{FF2B5EF4-FFF2-40B4-BE49-F238E27FC236}">
                <a16:creationId xmlns:a16="http://schemas.microsoft.com/office/drawing/2014/main" id="{83B3E45D-E034-C426-1A27-ABC8E17055C8}"/>
              </a:ext>
            </a:extLst>
          </p:cNvPr>
          <p:cNvSpPr>
            <a:spLocks noGrp="1"/>
          </p:cNvSpPr>
          <p:nvPr>
            <p:ph type="pic" sz="quarter" idx="26"/>
          </p:nvPr>
        </p:nvSpPr>
        <p:spPr>
          <a:xfrm>
            <a:off x="1877176" y="4287711"/>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48" name="Text Placeholder 2">
            <a:extLst>
              <a:ext uri="{FF2B5EF4-FFF2-40B4-BE49-F238E27FC236}">
                <a16:creationId xmlns:a16="http://schemas.microsoft.com/office/drawing/2014/main" id="{72B2C222-5671-3BA9-AA9D-D8FA5CCBE3D8}"/>
              </a:ext>
            </a:extLst>
          </p:cNvPr>
          <p:cNvSpPr>
            <a:spLocks noGrp="1"/>
          </p:cNvSpPr>
          <p:nvPr>
            <p:ph type="body" idx="25"/>
          </p:nvPr>
        </p:nvSpPr>
        <p:spPr>
          <a:xfrm>
            <a:off x="1500168"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9" name="Text Placeholder 2">
            <a:extLst>
              <a:ext uri="{FF2B5EF4-FFF2-40B4-BE49-F238E27FC236}">
                <a16:creationId xmlns:a16="http://schemas.microsoft.com/office/drawing/2014/main" id="{F148D1A5-209B-1E1F-B4C7-14EEFE0909FF}"/>
              </a:ext>
            </a:extLst>
          </p:cNvPr>
          <p:cNvSpPr>
            <a:spLocks noGrp="1"/>
          </p:cNvSpPr>
          <p:nvPr>
            <p:ph type="body" idx="33"/>
          </p:nvPr>
        </p:nvSpPr>
        <p:spPr>
          <a:xfrm>
            <a:off x="1500168" y="5699579"/>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0" name="Picture Placeholder 10">
            <a:extLst>
              <a:ext uri="{FF2B5EF4-FFF2-40B4-BE49-F238E27FC236}">
                <a16:creationId xmlns:a16="http://schemas.microsoft.com/office/drawing/2014/main" id="{7E88B561-81A8-4656-460F-8BA06B165752}"/>
              </a:ext>
            </a:extLst>
          </p:cNvPr>
          <p:cNvSpPr>
            <a:spLocks noGrp="1"/>
          </p:cNvSpPr>
          <p:nvPr>
            <p:ph type="pic" sz="quarter" idx="27"/>
          </p:nvPr>
        </p:nvSpPr>
        <p:spPr>
          <a:xfrm>
            <a:off x="4226270" y="4287711"/>
            <a:ext cx="1066800" cy="1066800"/>
          </a:xfrm>
          <a:solidFill>
            <a:schemeClr val="bg1">
              <a:lumMod val="95000"/>
            </a:schemeClr>
          </a:solidFill>
          <a:ln w="63500">
            <a:solidFill>
              <a:schemeClr val="accent2"/>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51" name="Text Placeholder 2">
            <a:extLst>
              <a:ext uri="{FF2B5EF4-FFF2-40B4-BE49-F238E27FC236}">
                <a16:creationId xmlns:a16="http://schemas.microsoft.com/office/drawing/2014/main" id="{7A37722C-0153-74BB-7865-78EDA953F8B0}"/>
              </a:ext>
            </a:extLst>
          </p:cNvPr>
          <p:cNvSpPr>
            <a:spLocks noGrp="1"/>
          </p:cNvSpPr>
          <p:nvPr>
            <p:ph type="body" idx="30"/>
          </p:nvPr>
        </p:nvSpPr>
        <p:spPr>
          <a:xfrm>
            <a:off x="3849262"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2" name="Text Placeholder 2">
            <a:extLst>
              <a:ext uri="{FF2B5EF4-FFF2-40B4-BE49-F238E27FC236}">
                <a16:creationId xmlns:a16="http://schemas.microsoft.com/office/drawing/2014/main" id="{92965B4B-DB0C-9229-7773-E9D9E4C39502}"/>
              </a:ext>
            </a:extLst>
          </p:cNvPr>
          <p:cNvSpPr>
            <a:spLocks noGrp="1"/>
          </p:cNvSpPr>
          <p:nvPr>
            <p:ph type="body" idx="34"/>
          </p:nvPr>
        </p:nvSpPr>
        <p:spPr>
          <a:xfrm>
            <a:off x="3849262" y="5699579"/>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3" name="Picture Placeholder 10">
            <a:extLst>
              <a:ext uri="{FF2B5EF4-FFF2-40B4-BE49-F238E27FC236}">
                <a16:creationId xmlns:a16="http://schemas.microsoft.com/office/drawing/2014/main" id="{41527651-2E72-5FB7-CD70-3F716A40E750}"/>
              </a:ext>
            </a:extLst>
          </p:cNvPr>
          <p:cNvSpPr>
            <a:spLocks noGrp="1"/>
          </p:cNvSpPr>
          <p:nvPr>
            <p:ph type="pic" sz="quarter" idx="38"/>
          </p:nvPr>
        </p:nvSpPr>
        <p:spPr>
          <a:xfrm>
            <a:off x="6655584" y="4287711"/>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82BF9612-6391-34DC-A2C5-F5A3542ED13D}"/>
              </a:ext>
            </a:extLst>
          </p:cNvPr>
          <p:cNvSpPr>
            <a:spLocks noGrp="1"/>
          </p:cNvSpPr>
          <p:nvPr>
            <p:ph type="body" idx="31"/>
          </p:nvPr>
        </p:nvSpPr>
        <p:spPr>
          <a:xfrm>
            <a:off x="6339926"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5" name="Text Placeholder 2">
            <a:extLst>
              <a:ext uri="{FF2B5EF4-FFF2-40B4-BE49-F238E27FC236}">
                <a16:creationId xmlns:a16="http://schemas.microsoft.com/office/drawing/2014/main" id="{33FA3792-E2BA-80BF-B4C3-3D35C6D2D0F0}"/>
              </a:ext>
            </a:extLst>
          </p:cNvPr>
          <p:cNvSpPr>
            <a:spLocks noGrp="1"/>
          </p:cNvSpPr>
          <p:nvPr>
            <p:ph type="body" idx="35"/>
          </p:nvPr>
        </p:nvSpPr>
        <p:spPr>
          <a:xfrm>
            <a:off x="6339926" y="5699579"/>
            <a:ext cx="1813474"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6" name="Picture Placeholder 10">
            <a:extLst>
              <a:ext uri="{FF2B5EF4-FFF2-40B4-BE49-F238E27FC236}">
                <a16:creationId xmlns:a16="http://schemas.microsoft.com/office/drawing/2014/main" id="{C9187A81-454D-41DF-AE15-7B5D17F137B8}"/>
              </a:ext>
            </a:extLst>
          </p:cNvPr>
          <p:cNvSpPr>
            <a:spLocks noGrp="1"/>
          </p:cNvSpPr>
          <p:nvPr>
            <p:ph type="pic" sz="quarter" idx="29"/>
          </p:nvPr>
        </p:nvSpPr>
        <p:spPr>
          <a:xfrm>
            <a:off x="9136814" y="4287711"/>
            <a:ext cx="1066800" cy="1066800"/>
          </a:xfrm>
          <a:solidFill>
            <a:schemeClr val="bg1">
              <a:lumMod val="95000"/>
            </a:schemeClr>
          </a:solidFill>
          <a:ln w="63500">
            <a:solidFill>
              <a:schemeClr val="accent2"/>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57" name="Text Placeholder 2">
            <a:extLst>
              <a:ext uri="{FF2B5EF4-FFF2-40B4-BE49-F238E27FC236}">
                <a16:creationId xmlns:a16="http://schemas.microsoft.com/office/drawing/2014/main" id="{098483FA-3B6D-9F8C-0455-EB0456CD4F05}"/>
              </a:ext>
            </a:extLst>
          </p:cNvPr>
          <p:cNvSpPr>
            <a:spLocks noGrp="1"/>
          </p:cNvSpPr>
          <p:nvPr>
            <p:ph type="body" idx="32"/>
          </p:nvPr>
        </p:nvSpPr>
        <p:spPr>
          <a:xfrm>
            <a:off x="8759806"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8" name="Text Placeholder 2">
            <a:extLst>
              <a:ext uri="{FF2B5EF4-FFF2-40B4-BE49-F238E27FC236}">
                <a16:creationId xmlns:a16="http://schemas.microsoft.com/office/drawing/2014/main" id="{20F41D7D-B24A-B639-5FAE-8F5A7437D574}"/>
              </a:ext>
            </a:extLst>
          </p:cNvPr>
          <p:cNvSpPr>
            <a:spLocks noGrp="1"/>
          </p:cNvSpPr>
          <p:nvPr>
            <p:ph type="body" idx="36"/>
          </p:nvPr>
        </p:nvSpPr>
        <p:spPr>
          <a:xfrm>
            <a:off x="8744480" y="5699579"/>
            <a:ext cx="1844126"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9" name="Rectangle 58">
            <a:extLst>
              <a:ext uri="{FF2B5EF4-FFF2-40B4-BE49-F238E27FC236}">
                <a16:creationId xmlns:a16="http://schemas.microsoft.com/office/drawing/2014/main" id="{C61AFF42-2A0B-CC87-8595-C9D211662030}"/>
              </a:ext>
            </a:extLst>
          </p:cNvPr>
          <p:cNvSpPr/>
          <p:nvPr userDrawn="1"/>
        </p:nvSpPr>
        <p:spPr>
          <a:xfrm>
            <a:off x="11499743" y="5595185"/>
            <a:ext cx="692257" cy="7611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60" name="Rectangle 59">
            <a:extLst>
              <a:ext uri="{FF2B5EF4-FFF2-40B4-BE49-F238E27FC236}">
                <a16:creationId xmlns:a16="http://schemas.microsoft.com/office/drawing/2014/main" id="{62637D73-DAB9-8408-C19D-38282B01ECD7}"/>
              </a:ext>
            </a:extLst>
          </p:cNvPr>
          <p:cNvSpPr/>
          <p:nvPr userDrawn="1"/>
        </p:nvSpPr>
        <p:spPr>
          <a:xfrm>
            <a:off x="0" y="1077132"/>
            <a:ext cx="1824039" cy="331787"/>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11525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977F8C-34E5-1AB2-7531-6498A102A885}"/>
              </a:ext>
            </a:extLst>
          </p:cNvPr>
          <p:cNvSpPr/>
          <p:nvPr userDrawn="1"/>
        </p:nvSpPr>
        <p:spPr>
          <a:xfrm>
            <a:off x="0" y="4864576"/>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4" name="Rectangle 3">
            <a:extLst>
              <a:ext uri="{FF2B5EF4-FFF2-40B4-BE49-F238E27FC236}">
                <a16:creationId xmlns:a16="http://schemas.microsoft.com/office/drawing/2014/main" id="{9F41EE13-0314-8370-3168-6955D96A2145}"/>
              </a:ext>
            </a:extLst>
          </p:cNvPr>
          <p:cNvSpPr/>
          <p:nvPr userDrawn="1"/>
        </p:nvSpPr>
        <p:spPr>
          <a:xfrm flipV="1">
            <a:off x="11353800" y="5621814"/>
            <a:ext cx="838200" cy="12361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Date Placeholder 4">
            <a:extLst>
              <a:ext uri="{FF2B5EF4-FFF2-40B4-BE49-F238E27FC236}">
                <a16:creationId xmlns:a16="http://schemas.microsoft.com/office/drawing/2014/main" id="{9DF7C654-E109-4ABC-9BFE-61F9A5DFBF76}"/>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11" name="Footer Placeholder 5">
            <a:extLst>
              <a:ext uri="{FF2B5EF4-FFF2-40B4-BE49-F238E27FC236}">
                <a16:creationId xmlns:a16="http://schemas.microsoft.com/office/drawing/2014/main" id="{B0EC1C9B-7913-4254-4123-8415655E64FD}"/>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6">
            <a:extLst>
              <a:ext uri="{FF2B5EF4-FFF2-40B4-BE49-F238E27FC236}">
                <a16:creationId xmlns:a16="http://schemas.microsoft.com/office/drawing/2014/main" id="{DC16C970-4DCF-82D0-3C5D-EF5B98F066A6}"/>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3" name="SmartArt Placeholder 6">
            <a:extLst>
              <a:ext uri="{FF2B5EF4-FFF2-40B4-BE49-F238E27FC236}">
                <a16:creationId xmlns:a16="http://schemas.microsoft.com/office/drawing/2014/main" id="{B5F35C78-3A5E-4B4B-14ED-3D570C0BD713}"/>
              </a:ext>
            </a:extLst>
          </p:cNvPr>
          <p:cNvSpPr>
            <a:spLocks noGrp="1"/>
          </p:cNvSpPr>
          <p:nvPr>
            <p:ph type="dgm" sz="quarter" idx="15"/>
          </p:nvPr>
        </p:nvSpPr>
        <p:spPr>
          <a:xfrm>
            <a:off x="838200" y="1766888"/>
            <a:ext cx="10515600" cy="4165601"/>
          </a:xfrm>
        </p:spPr>
        <p:txBody>
          <a:bodyPr>
            <a:normAutofit/>
          </a:bodyPr>
          <a:lstStyle>
            <a:lvl1pPr>
              <a:defRPr sz="1600">
                <a:solidFill>
                  <a:schemeClr val="tx2"/>
                </a:solidFill>
                <a:latin typeface="Oswald" pitchFamily="2" charset="77"/>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F107702C-18D6-8BC3-1D8B-9E5D3427C474}"/>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88009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731BCF-380A-6829-885A-D0D74A237537}"/>
              </a:ext>
            </a:extLst>
          </p:cNvPr>
          <p:cNvSpPr/>
          <p:nvPr userDrawn="1"/>
        </p:nvSpPr>
        <p:spPr>
          <a:xfrm>
            <a:off x="0" y="863380"/>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itchFamily="2" charset="77"/>
            </a:endParaRPr>
          </a:p>
        </p:txBody>
      </p:sp>
      <p:sp>
        <p:nvSpPr>
          <p:cNvPr id="16" name="Rectangle 15">
            <a:extLst>
              <a:ext uri="{FF2B5EF4-FFF2-40B4-BE49-F238E27FC236}">
                <a16:creationId xmlns:a16="http://schemas.microsoft.com/office/drawing/2014/main" id="{6B101070-88FD-5D99-1B5A-560FCCEA1D5F}"/>
              </a:ext>
            </a:extLst>
          </p:cNvPr>
          <p:cNvSpPr/>
          <p:nvPr userDrawn="1"/>
        </p:nvSpPr>
        <p:spPr>
          <a:xfrm>
            <a:off x="9448800" y="5941453"/>
            <a:ext cx="2743200" cy="94611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itchFamily="2" charset="77"/>
            </a:endParaRPr>
          </a:p>
        </p:txBody>
      </p:sp>
      <p:sp>
        <p:nvSpPr>
          <p:cNvPr id="18" name="Date Placeholder 2">
            <a:extLst>
              <a:ext uri="{FF2B5EF4-FFF2-40B4-BE49-F238E27FC236}">
                <a16:creationId xmlns:a16="http://schemas.microsoft.com/office/drawing/2014/main" id="{3CCF6239-7096-3247-083D-9F8A25833918}"/>
              </a:ext>
            </a:extLst>
          </p:cNvPr>
          <p:cNvSpPr>
            <a:spLocks noGrp="1"/>
          </p:cNvSpPr>
          <p:nvPr>
            <p:ph type="dt" sz="half" idx="10"/>
          </p:nvPr>
        </p:nvSpPr>
        <p:spPr>
          <a:xfrm>
            <a:off x="838200" y="6356350"/>
            <a:ext cx="2743200" cy="365125"/>
          </a:xfrm>
        </p:spPr>
        <p:txBody>
          <a:bodyPr/>
          <a:lstStyle>
            <a:lvl1pPr>
              <a:defRPr>
                <a:latin typeface="Oswald" pitchFamily="2" charset="77"/>
              </a:defRPr>
            </a:lvl1pPr>
          </a:lstStyle>
          <a:p>
            <a:fld id="{04F85528-7667-1E46-8111-8E661B15A7D9}" type="datetimeFigureOut">
              <a:rPr lang="en-US" smtClean="0"/>
              <a:pPr/>
              <a:t>10/20/2025</a:t>
            </a:fld>
            <a:endParaRPr lang="en-US"/>
          </a:p>
        </p:txBody>
      </p:sp>
      <p:sp>
        <p:nvSpPr>
          <p:cNvPr id="19" name="Footer Placeholder 3">
            <a:extLst>
              <a:ext uri="{FF2B5EF4-FFF2-40B4-BE49-F238E27FC236}">
                <a16:creationId xmlns:a16="http://schemas.microsoft.com/office/drawing/2014/main" id="{E5948530-794B-179D-535D-46774A19D6F0}"/>
              </a:ext>
            </a:extLst>
          </p:cNvPr>
          <p:cNvSpPr>
            <a:spLocks noGrp="1"/>
          </p:cNvSpPr>
          <p:nvPr>
            <p:ph type="ftr" sz="quarter" idx="11"/>
          </p:nvPr>
        </p:nvSpPr>
        <p:spPr>
          <a:xfrm>
            <a:off x="4038600" y="6356350"/>
            <a:ext cx="4114800" cy="365125"/>
          </a:xfrm>
        </p:spPr>
        <p:txBody>
          <a:bodyPr/>
          <a:lstStyle>
            <a:lvl1pPr>
              <a:defRPr>
                <a:latin typeface="Oswald" pitchFamily="2" charset="77"/>
              </a:defRPr>
            </a:lvl1pPr>
          </a:lstStyle>
          <a:p>
            <a:endParaRPr lang="en-US"/>
          </a:p>
        </p:txBody>
      </p:sp>
      <p:sp>
        <p:nvSpPr>
          <p:cNvPr id="20" name="Slide Number Placeholder 4">
            <a:extLst>
              <a:ext uri="{FF2B5EF4-FFF2-40B4-BE49-F238E27FC236}">
                <a16:creationId xmlns:a16="http://schemas.microsoft.com/office/drawing/2014/main" id="{81680662-20D4-63DF-C79F-23A5D46518E5}"/>
              </a:ext>
            </a:extLst>
          </p:cNvPr>
          <p:cNvSpPr>
            <a:spLocks noGrp="1"/>
          </p:cNvSpPr>
          <p:nvPr>
            <p:ph type="sldNum" sz="quarter" idx="12"/>
          </p:nvPr>
        </p:nvSpPr>
        <p:spPr>
          <a:xfrm>
            <a:off x="8610600" y="6356350"/>
            <a:ext cx="2743200" cy="365125"/>
          </a:xfrm>
        </p:spPr>
        <p:txBody>
          <a:bodyPr/>
          <a:lstStyle>
            <a:lvl1pPr>
              <a:defRPr>
                <a:latin typeface="Oswald" pitchFamily="2" charset="77"/>
              </a:defRPr>
            </a:lvl1pPr>
          </a:lstStyle>
          <a:p>
            <a:fld id="{92A6C7AB-A877-C342-9CE7-90563939BDE3}" type="slidenum">
              <a:rPr lang="en-US" smtClean="0"/>
              <a:pPr/>
              <a:t>‹N°›</a:t>
            </a:fld>
            <a:endParaRPr lang="en-US"/>
          </a:p>
        </p:txBody>
      </p:sp>
      <p:sp>
        <p:nvSpPr>
          <p:cNvPr id="21" name="Text Placeholder 15">
            <a:extLst>
              <a:ext uri="{FF2B5EF4-FFF2-40B4-BE49-F238E27FC236}">
                <a16:creationId xmlns:a16="http://schemas.microsoft.com/office/drawing/2014/main" id="{0CB1C137-83EA-E459-6CBE-B4BE53927933}"/>
              </a:ext>
            </a:extLst>
          </p:cNvPr>
          <p:cNvSpPr>
            <a:spLocks noGrp="1"/>
          </p:cNvSpPr>
          <p:nvPr>
            <p:ph type="body" sz="quarter" idx="13"/>
          </p:nvPr>
        </p:nvSpPr>
        <p:spPr>
          <a:xfrm>
            <a:off x="838200" y="2422171"/>
            <a:ext cx="2141764" cy="670205"/>
          </a:xfrm>
          <a:ln w="25400">
            <a:solidFill>
              <a:schemeClr val="accent1"/>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2" name="Text Placeholder 15">
            <a:extLst>
              <a:ext uri="{FF2B5EF4-FFF2-40B4-BE49-F238E27FC236}">
                <a16:creationId xmlns:a16="http://schemas.microsoft.com/office/drawing/2014/main" id="{CEA02EE5-3A49-3E9B-C28D-27B7788F7638}"/>
              </a:ext>
            </a:extLst>
          </p:cNvPr>
          <p:cNvSpPr>
            <a:spLocks noGrp="1"/>
          </p:cNvSpPr>
          <p:nvPr>
            <p:ph type="body" sz="quarter" idx="14"/>
          </p:nvPr>
        </p:nvSpPr>
        <p:spPr>
          <a:xfrm>
            <a:off x="838200" y="3166384"/>
            <a:ext cx="2141764" cy="670205"/>
          </a:xfrm>
          <a:ln w="25400">
            <a:solidFill>
              <a:schemeClr val="accent4"/>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3" name="Text Placeholder 15">
            <a:extLst>
              <a:ext uri="{FF2B5EF4-FFF2-40B4-BE49-F238E27FC236}">
                <a16:creationId xmlns:a16="http://schemas.microsoft.com/office/drawing/2014/main" id="{0A3D35DB-1B0F-9F09-FA6D-CC72F8CB14E8}"/>
              </a:ext>
            </a:extLst>
          </p:cNvPr>
          <p:cNvSpPr>
            <a:spLocks noGrp="1"/>
          </p:cNvSpPr>
          <p:nvPr>
            <p:ph type="body" sz="quarter" idx="15"/>
          </p:nvPr>
        </p:nvSpPr>
        <p:spPr>
          <a:xfrm>
            <a:off x="838200" y="3916793"/>
            <a:ext cx="2141764" cy="670205"/>
          </a:xfrm>
          <a:ln w="25400">
            <a:solidFill>
              <a:schemeClr val="accent1"/>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4" name="Text Placeholder 15">
            <a:extLst>
              <a:ext uri="{FF2B5EF4-FFF2-40B4-BE49-F238E27FC236}">
                <a16:creationId xmlns:a16="http://schemas.microsoft.com/office/drawing/2014/main" id="{8F0A3D05-D286-3151-B9D6-0A82F04577FC}"/>
              </a:ext>
            </a:extLst>
          </p:cNvPr>
          <p:cNvSpPr>
            <a:spLocks noGrp="1"/>
          </p:cNvSpPr>
          <p:nvPr>
            <p:ph type="body" sz="quarter" idx="16"/>
          </p:nvPr>
        </p:nvSpPr>
        <p:spPr>
          <a:xfrm>
            <a:off x="838200" y="4661211"/>
            <a:ext cx="2141764" cy="670205"/>
          </a:xfrm>
          <a:ln w="25400">
            <a:solidFill>
              <a:schemeClr val="accent4"/>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8" name="Text Placeholder 15">
            <a:extLst>
              <a:ext uri="{FF2B5EF4-FFF2-40B4-BE49-F238E27FC236}">
                <a16:creationId xmlns:a16="http://schemas.microsoft.com/office/drawing/2014/main" id="{B3DCE5D4-3F5D-4D9C-B756-80E49B41B02F}"/>
              </a:ext>
            </a:extLst>
          </p:cNvPr>
          <p:cNvSpPr>
            <a:spLocks noGrp="1"/>
          </p:cNvSpPr>
          <p:nvPr>
            <p:ph type="body" sz="quarter" idx="17" hasCustomPrompt="1"/>
          </p:nvPr>
        </p:nvSpPr>
        <p:spPr>
          <a:xfrm>
            <a:off x="4216189" y="2527928"/>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dirty="0"/>
              <a:t>Click to edit master text style</a:t>
            </a:r>
          </a:p>
        </p:txBody>
      </p:sp>
      <p:sp>
        <p:nvSpPr>
          <p:cNvPr id="29" name="Text Placeholder 15">
            <a:extLst>
              <a:ext uri="{FF2B5EF4-FFF2-40B4-BE49-F238E27FC236}">
                <a16:creationId xmlns:a16="http://schemas.microsoft.com/office/drawing/2014/main" id="{827CA0A2-1C83-52C1-9730-9C74483B1FDB}"/>
              </a:ext>
            </a:extLst>
          </p:cNvPr>
          <p:cNvSpPr>
            <a:spLocks noGrp="1"/>
          </p:cNvSpPr>
          <p:nvPr>
            <p:ph type="body" sz="quarter" idx="18" hasCustomPrompt="1"/>
          </p:nvPr>
        </p:nvSpPr>
        <p:spPr>
          <a:xfrm>
            <a:off x="4216189" y="3264852"/>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a:t>Click to edit master text style</a:t>
            </a:r>
          </a:p>
        </p:txBody>
      </p:sp>
      <p:sp>
        <p:nvSpPr>
          <p:cNvPr id="30" name="Text Placeholder 15">
            <a:extLst>
              <a:ext uri="{FF2B5EF4-FFF2-40B4-BE49-F238E27FC236}">
                <a16:creationId xmlns:a16="http://schemas.microsoft.com/office/drawing/2014/main" id="{05EDF2C7-EB9F-9CA7-C74E-8C114BB0F330}"/>
              </a:ext>
            </a:extLst>
          </p:cNvPr>
          <p:cNvSpPr>
            <a:spLocks noGrp="1"/>
          </p:cNvSpPr>
          <p:nvPr>
            <p:ph type="body" sz="quarter" idx="19" hasCustomPrompt="1"/>
          </p:nvPr>
        </p:nvSpPr>
        <p:spPr>
          <a:xfrm>
            <a:off x="4216189" y="4011766"/>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a:t>Click to edit master text style</a:t>
            </a:r>
          </a:p>
        </p:txBody>
      </p:sp>
      <p:sp>
        <p:nvSpPr>
          <p:cNvPr id="31" name="Text Placeholder 15">
            <a:extLst>
              <a:ext uri="{FF2B5EF4-FFF2-40B4-BE49-F238E27FC236}">
                <a16:creationId xmlns:a16="http://schemas.microsoft.com/office/drawing/2014/main" id="{50B41BCC-A1B5-E69C-BACE-022F81B97353}"/>
              </a:ext>
            </a:extLst>
          </p:cNvPr>
          <p:cNvSpPr>
            <a:spLocks noGrp="1"/>
          </p:cNvSpPr>
          <p:nvPr>
            <p:ph type="body" sz="quarter" idx="20" hasCustomPrompt="1"/>
          </p:nvPr>
        </p:nvSpPr>
        <p:spPr>
          <a:xfrm>
            <a:off x="4216189" y="4748894"/>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a:t>Click to edit master text style</a:t>
            </a:r>
          </a:p>
        </p:txBody>
      </p:sp>
      <p:cxnSp>
        <p:nvCxnSpPr>
          <p:cNvPr id="32" name="Straight Connector 31">
            <a:extLst>
              <a:ext uri="{FF2B5EF4-FFF2-40B4-BE49-F238E27FC236}">
                <a16:creationId xmlns:a16="http://schemas.microsoft.com/office/drawing/2014/main" id="{F1D9CF9C-B94D-6DF0-8D61-ABA5814A7707}"/>
              </a:ext>
              <a:ext uri="{C183D7F6-B498-43B3-948B-1728B52AA6E4}">
                <adec:decorative xmlns:adec="http://schemas.microsoft.com/office/drawing/2017/decorative" val="1"/>
              </a:ext>
            </a:extLst>
          </p:cNvPr>
          <p:cNvCxnSpPr>
            <a:cxnSpLocks/>
          </p:cNvCxnSpPr>
          <p:nvPr userDrawn="1"/>
        </p:nvCxnSpPr>
        <p:spPr>
          <a:xfrm>
            <a:off x="3268959" y="4948397"/>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33" name="Straight Connector 32">
            <a:extLst>
              <a:ext uri="{FF2B5EF4-FFF2-40B4-BE49-F238E27FC236}">
                <a16:creationId xmlns:a16="http://schemas.microsoft.com/office/drawing/2014/main" id="{B2365AA6-EAE6-8EB2-9005-DCE8ABF5F232}"/>
              </a:ext>
              <a:ext uri="{C183D7F6-B498-43B3-948B-1728B52AA6E4}">
                <adec:decorative xmlns:adec="http://schemas.microsoft.com/office/drawing/2017/decorative" val="1"/>
              </a:ext>
            </a:extLst>
          </p:cNvPr>
          <p:cNvCxnSpPr>
            <a:cxnSpLocks/>
          </p:cNvCxnSpPr>
          <p:nvPr userDrawn="1"/>
        </p:nvCxnSpPr>
        <p:spPr>
          <a:xfrm>
            <a:off x="3268959" y="4204823"/>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6FE9A7D9-F7F6-EE14-EA9E-15EEC9994033}"/>
              </a:ext>
              <a:ext uri="{C183D7F6-B498-43B3-948B-1728B52AA6E4}">
                <adec:decorative xmlns:adec="http://schemas.microsoft.com/office/drawing/2017/decorative" val="1"/>
              </a:ext>
            </a:extLst>
          </p:cNvPr>
          <p:cNvCxnSpPr>
            <a:cxnSpLocks/>
          </p:cNvCxnSpPr>
          <p:nvPr userDrawn="1"/>
        </p:nvCxnSpPr>
        <p:spPr>
          <a:xfrm>
            <a:off x="3268959" y="3454974"/>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FC6055A-54AB-2AEC-6669-E941B57C1A30}"/>
              </a:ext>
              <a:ext uri="{C183D7F6-B498-43B3-948B-1728B52AA6E4}">
                <adec:decorative xmlns:adec="http://schemas.microsoft.com/office/drawing/2017/decorative" val="1"/>
              </a:ext>
            </a:extLst>
          </p:cNvPr>
          <p:cNvCxnSpPr>
            <a:cxnSpLocks/>
          </p:cNvCxnSpPr>
          <p:nvPr userDrawn="1"/>
        </p:nvCxnSpPr>
        <p:spPr>
          <a:xfrm>
            <a:off x="3268959" y="2710483"/>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sp>
        <p:nvSpPr>
          <p:cNvPr id="2" name="Title 1">
            <a:extLst>
              <a:ext uri="{FF2B5EF4-FFF2-40B4-BE49-F238E27FC236}">
                <a16:creationId xmlns:a16="http://schemas.microsoft.com/office/drawing/2014/main" id="{BE7725CE-B861-8288-3B16-E6EEE48AF763}"/>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66806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F1467-A67D-8DC5-B040-940D5C50F24B}"/>
              </a:ext>
            </a:extLst>
          </p:cNvPr>
          <p:cNvSpPr/>
          <p:nvPr userDrawn="1"/>
        </p:nvSpPr>
        <p:spPr>
          <a:xfrm>
            <a:off x="0" y="553647"/>
            <a:ext cx="4657725" cy="8239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1" name="Rectangle 10">
            <a:extLst>
              <a:ext uri="{FF2B5EF4-FFF2-40B4-BE49-F238E27FC236}">
                <a16:creationId xmlns:a16="http://schemas.microsoft.com/office/drawing/2014/main" id="{E99777C8-5662-C550-A47A-C0D8E4577818}"/>
              </a:ext>
            </a:extLst>
          </p:cNvPr>
          <p:cNvSpPr/>
          <p:nvPr userDrawn="1"/>
        </p:nvSpPr>
        <p:spPr>
          <a:xfrm>
            <a:off x="11353800" y="0"/>
            <a:ext cx="838200" cy="132556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2" name="Rectangle 11">
            <a:extLst>
              <a:ext uri="{FF2B5EF4-FFF2-40B4-BE49-F238E27FC236}">
                <a16:creationId xmlns:a16="http://schemas.microsoft.com/office/drawing/2014/main" id="{D42E3E2F-AC09-6EC1-3110-1C800757DB0C}"/>
              </a:ext>
            </a:extLst>
          </p:cNvPr>
          <p:cNvSpPr/>
          <p:nvPr userDrawn="1"/>
        </p:nvSpPr>
        <p:spPr>
          <a:xfrm>
            <a:off x="10377647" y="6240462"/>
            <a:ext cx="1824039" cy="630238"/>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Text Placeholder 2">
            <a:extLst>
              <a:ext uri="{FF2B5EF4-FFF2-40B4-BE49-F238E27FC236}">
                <a16:creationId xmlns:a16="http://schemas.microsoft.com/office/drawing/2014/main" id="{E64B673D-A0A5-C1FE-A1B1-C125F02A5E4B}"/>
              </a:ext>
            </a:extLst>
          </p:cNvPr>
          <p:cNvSpPr>
            <a:spLocks noGrp="1"/>
          </p:cNvSpPr>
          <p:nvPr>
            <p:ph type="body" idx="1" hasCustomPrompt="1"/>
          </p:nvPr>
        </p:nvSpPr>
        <p:spPr>
          <a:xfrm>
            <a:off x="839788" y="1681163"/>
            <a:ext cx="5157787" cy="823912"/>
          </a:xfrm>
          <a:prstGeom prst="rect">
            <a:avLst/>
          </a:prstGeom>
        </p:spPr>
        <p:txBody>
          <a:bodyPr anchor="ctr">
            <a:normAutofit/>
          </a:bodyPr>
          <a:lstStyle>
            <a:lvl1pPr marL="0" indent="0">
              <a:buNone/>
              <a:defRPr sz="2000" b="0">
                <a:solidFill>
                  <a:schemeClr val="tx2"/>
                </a:solidFill>
                <a:latin typeface="Oswald"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3">
            <a:extLst>
              <a:ext uri="{FF2B5EF4-FFF2-40B4-BE49-F238E27FC236}">
                <a16:creationId xmlns:a16="http://schemas.microsoft.com/office/drawing/2014/main" id="{FC0764C8-4A58-95B7-84EA-3B3D27ED4B29}"/>
              </a:ext>
            </a:extLst>
          </p:cNvPr>
          <p:cNvSpPr>
            <a:spLocks noGrp="1"/>
          </p:cNvSpPr>
          <p:nvPr>
            <p:ph sz="half" idx="2"/>
          </p:nvPr>
        </p:nvSpPr>
        <p:spPr>
          <a:xfrm>
            <a:off x="839788" y="2555874"/>
            <a:ext cx="5157787" cy="3684588"/>
          </a:xfrm>
          <a:prstGeom prst="rect">
            <a:avLst/>
          </a:prstGeom>
        </p:spPr>
        <p:txBody>
          <a:bodyPr>
            <a:normAutofit/>
          </a:bodyPr>
          <a:lstStyle>
            <a:lvl1pPr>
              <a:defRPr sz="2000">
                <a:solidFill>
                  <a:schemeClr val="tx2"/>
                </a:solidFill>
                <a:latin typeface="Oswald" pitchFamily="2" charset="77"/>
              </a:defRPr>
            </a:lvl1pPr>
            <a:lvl2pPr>
              <a:defRPr sz="1800">
                <a:solidFill>
                  <a:schemeClr val="tx2"/>
                </a:solidFill>
                <a:latin typeface="Oswald" pitchFamily="2" charset="77"/>
              </a:defRPr>
            </a:lvl2pPr>
            <a:lvl3pPr>
              <a:defRPr sz="1600">
                <a:solidFill>
                  <a:schemeClr val="tx2"/>
                </a:solidFill>
                <a:latin typeface="Oswald" pitchFamily="2" charset="77"/>
              </a:defRPr>
            </a:lvl3pPr>
            <a:lvl4pPr>
              <a:defRPr sz="1400">
                <a:solidFill>
                  <a:schemeClr val="tx2"/>
                </a:solidFill>
                <a:latin typeface="Oswald" pitchFamily="2" charset="77"/>
              </a:defRPr>
            </a:lvl4pPr>
            <a:lvl5pPr>
              <a:defRPr sz="1400">
                <a:solidFill>
                  <a:schemeClr val="tx2"/>
                </a:solidFill>
                <a:latin typeface="Oswal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EBABB8B1-C424-95F6-FA4A-61B5B1CB878E}"/>
              </a:ext>
            </a:extLst>
          </p:cNvPr>
          <p:cNvSpPr>
            <a:spLocks noGrp="1"/>
          </p:cNvSpPr>
          <p:nvPr>
            <p:ph type="body" sz="quarter" idx="3" hasCustomPrompt="1"/>
          </p:nvPr>
        </p:nvSpPr>
        <p:spPr>
          <a:xfrm>
            <a:off x="6172200" y="1681163"/>
            <a:ext cx="5183188" cy="823912"/>
          </a:xfrm>
          <a:prstGeom prst="rect">
            <a:avLst/>
          </a:prstGeom>
        </p:spPr>
        <p:txBody>
          <a:bodyPr anchor="ctr">
            <a:normAutofit/>
          </a:bodyPr>
          <a:lstStyle>
            <a:lvl1pPr marL="0" indent="0">
              <a:buNone/>
              <a:defRPr sz="2000" b="0">
                <a:solidFill>
                  <a:schemeClr val="tx2"/>
                </a:solidFill>
                <a:latin typeface="Oswald"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5B7A454B-DFC2-46F6-1E52-E55020C0481F}"/>
              </a:ext>
            </a:extLst>
          </p:cNvPr>
          <p:cNvSpPr>
            <a:spLocks noGrp="1"/>
          </p:cNvSpPr>
          <p:nvPr>
            <p:ph sz="quarter" idx="4"/>
          </p:nvPr>
        </p:nvSpPr>
        <p:spPr>
          <a:xfrm>
            <a:off x="6172200" y="2555874"/>
            <a:ext cx="5183188" cy="3684588"/>
          </a:xfrm>
          <a:prstGeom prst="rect">
            <a:avLst/>
          </a:prstGeom>
        </p:spPr>
        <p:txBody>
          <a:bodyPr>
            <a:normAutofit/>
          </a:bodyPr>
          <a:lstStyle>
            <a:lvl1pPr>
              <a:defRPr sz="2000">
                <a:solidFill>
                  <a:schemeClr val="tx2"/>
                </a:solidFill>
                <a:latin typeface="Oswald" pitchFamily="2" charset="77"/>
              </a:defRPr>
            </a:lvl1pPr>
            <a:lvl2pPr>
              <a:defRPr sz="1800">
                <a:solidFill>
                  <a:schemeClr val="tx2"/>
                </a:solidFill>
                <a:latin typeface="Oswald" pitchFamily="2" charset="77"/>
              </a:defRPr>
            </a:lvl2pPr>
            <a:lvl3pPr>
              <a:defRPr sz="1600">
                <a:solidFill>
                  <a:schemeClr val="tx2"/>
                </a:solidFill>
                <a:latin typeface="Oswald" pitchFamily="2" charset="77"/>
              </a:defRPr>
            </a:lvl3pPr>
            <a:lvl4pPr>
              <a:defRPr sz="1400">
                <a:solidFill>
                  <a:schemeClr val="tx2"/>
                </a:solidFill>
                <a:latin typeface="Oswald" pitchFamily="2" charset="77"/>
              </a:defRPr>
            </a:lvl4pPr>
            <a:lvl5pPr>
              <a:defRPr sz="1400">
                <a:solidFill>
                  <a:schemeClr val="tx2"/>
                </a:solidFill>
                <a:latin typeface="Oswa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6">
            <a:extLst>
              <a:ext uri="{FF2B5EF4-FFF2-40B4-BE49-F238E27FC236}">
                <a16:creationId xmlns:a16="http://schemas.microsoft.com/office/drawing/2014/main" id="{F9B5446A-172F-161E-1C03-813CF25915AD}"/>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19" name="Footer Placeholder 7">
            <a:extLst>
              <a:ext uri="{FF2B5EF4-FFF2-40B4-BE49-F238E27FC236}">
                <a16:creationId xmlns:a16="http://schemas.microsoft.com/office/drawing/2014/main" id="{E82A247F-8A06-01B6-DA5B-B41F70C4D087}"/>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20" name="Slide Number Placeholder 8">
            <a:extLst>
              <a:ext uri="{FF2B5EF4-FFF2-40B4-BE49-F238E27FC236}">
                <a16:creationId xmlns:a16="http://schemas.microsoft.com/office/drawing/2014/main" id="{DA208F9F-F099-9AEE-09DE-BB2F3D931898}"/>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2" name="Title 1">
            <a:extLst>
              <a:ext uri="{FF2B5EF4-FFF2-40B4-BE49-F238E27FC236}">
                <a16:creationId xmlns:a16="http://schemas.microsoft.com/office/drawing/2014/main" id="{5C16B3FA-6955-6E5F-750F-216AB3B043F0}"/>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49341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48BC09-439E-08F9-8C5A-C4C60110C338}"/>
              </a:ext>
            </a:extLst>
          </p:cNvPr>
          <p:cNvSpPr/>
          <p:nvPr userDrawn="1"/>
        </p:nvSpPr>
        <p:spPr>
          <a:xfrm>
            <a:off x="0" y="5275526"/>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3" name="Rectangle 12">
            <a:extLst>
              <a:ext uri="{FF2B5EF4-FFF2-40B4-BE49-F238E27FC236}">
                <a16:creationId xmlns:a16="http://schemas.microsoft.com/office/drawing/2014/main" id="{9DF375BB-36BF-6EA9-3BC1-D7C693465ACE}"/>
              </a:ext>
            </a:extLst>
          </p:cNvPr>
          <p:cNvSpPr/>
          <p:nvPr userDrawn="1"/>
        </p:nvSpPr>
        <p:spPr>
          <a:xfrm>
            <a:off x="11546236" y="2057280"/>
            <a:ext cx="645763"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Rectangle 13">
            <a:extLst>
              <a:ext uri="{FF2B5EF4-FFF2-40B4-BE49-F238E27FC236}">
                <a16:creationId xmlns:a16="http://schemas.microsoft.com/office/drawing/2014/main" id="{04BC0074-EFE8-8B7C-2398-EBDD139986EC}"/>
              </a:ext>
            </a:extLst>
          </p:cNvPr>
          <p:cNvSpPr/>
          <p:nvPr userDrawn="1"/>
        </p:nvSpPr>
        <p:spPr>
          <a:xfrm>
            <a:off x="10693830" y="5294120"/>
            <a:ext cx="1498169" cy="156388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5" name="Date Placeholder 1">
            <a:extLst>
              <a:ext uri="{FF2B5EF4-FFF2-40B4-BE49-F238E27FC236}">
                <a16:creationId xmlns:a16="http://schemas.microsoft.com/office/drawing/2014/main" id="{E05E7F6B-EE07-2B9D-9447-15DBEADE93B5}"/>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16" name="Footer Placeholder 2">
            <a:extLst>
              <a:ext uri="{FF2B5EF4-FFF2-40B4-BE49-F238E27FC236}">
                <a16:creationId xmlns:a16="http://schemas.microsoft.com/office/drawing/2014/main" id="{7B7F5718-E1CD-8E7B-E585-CB41D10E875E}"/>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7" name="Slide Number Placeholder 3">
            <a:extLst>
              <a:ext uri="{FF2B5EF4-FFF2-40B4-BE49-F238E27FC236}">
                <a16:creationId xmlns:a16="http://schemas.microsoft.com/office/drawing/2014/main" id="{6053CE58-0630-4FC4-FEDD-09DD8EB9D109}"/>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8" name="Text Placeholder 2">
            <a:extLst>
              <a:ext uri="{FF2B5EF4-FFF2-40B4-BE49-F238E27FC236}">
                <a16:creationId xmlns:a16="http://schemas.microsoft.com/office/drawing/2014/main" id="{D35880F6-7605-AE8D-0FE6-DE79498E313C}"/>
              </a:ext>
            </a:extLst>
          </p:cNvPr>
          <p:cNvSpPr>
            <a:spLocks noGrp="1"/>
          </p:cNvSpPr>
          <p:nvPr>
            <p:ph type="body" idx="1" hasCustomPrompt="1"/>
          </p:nvPr>
        </p:nvSpPr>
        <p:spPr>
          <a:xfrm>
            <a:off x="838200" y="1896403"/>
            <a:ext cx="3287379" cy="823912"/>
          </a:xfrm>
        </p:spPr>
        <p:txBody>
          <a:bodyPr anchor="b">
            <a:noAutofit/>
          </a:bodyPr>
          <a:lstStyle>
            <a:lvl1pPr marL="0" indent="0">
              <a:buNone/>
              <a:defRPr lang="en-US" sz="20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TEXT STYLES</a:t>
            </a:r>
          </a:p>
        </p:txBody>
      </p:sp>
      <p:sp>
        <p:nvSpPr>
          <p:cNvPr id="19" name="Content Placeholder 3">
            <a:extLst>
              <a:ext uri="{FF2B5EF4-FFF2-40B4-BE49-F238E27FC236}">
                <a16:creationId xmlns:a16="http://schemas.microsoft.com/office/drawing/2014/main" id="{3E08ACEB-29EA-DD04-F967-0E83B3BF9297}"/>
              </a:ext>
            </a:extLst>
          </p:cNvPr>
          <p:cNvSpPr>
            <a:spLocks noGrp="1"/>
          </p:cNvSpPr>
          <p:nvPr>
            <p:ph sz="half" idx="2"/>
          </p:nvPr>
        </p:nvSpPr>
        <p:spPr>
          <a:xfrm>
            <a:off x="838200" y="2954073"/>
            <a:ext cx="3287379" cy="1997867"/>
          </a:xfrm>
        </p:spPr>
        <p:txBody>
          <a:bodyPr>
            <a:normAutofit/>
          </a:bodyPr>
          <a:lstStyle>
            <a:lvl1pPr marL="0" indent="0">
              <a:lnSpc>
                <a:spcPct val="100000"/>
              </a:lnSpc>
              <a:buNone/>
              <a:defRPr sz="1400" spc="50" baseline="0">
                <a:solidFill>
                  <a:schemeClr val="tx2"/>
                </a:solidFill>
                <a:latin typeface="Oswald" pitchFamily="2" charset="77"/>
              </a:defRPr>
            </a:lvl1pPr>
            <a:lvl2pPr marL="457200" indent="0">
              <a:lnSpc>
                <a:spcPct val="100000"/>
              </a:lnSpc>
              <a:buNone/>
              <a:defRPr sz="1400" spc="50" baseline="0">
                <a:solidFill>
                  <a:schemeClr val="tx2"/>
                </a:solidFill>
                <a:latin typeface="Oswald" pitchFamily="2" charset="77"/>
              </a:defRPr>
            </a:lvl2pPr>
            <a:lvl3pPr marL="914400" indent="0">
              <a:lnSpc>
                <a:spcPct val="100000"/>
              </a:lnSpc>
              <a:buNone/>
              <a:defRPr sz="1400" spc="50" baseline="0">
                <a:solidFill>
                  <a:schemeClr val="tx2"/>
                </a:solidFill>
                <a:latin typeface="Oswald" pitchFamily="2" charset="77"/>
              </a:defRPr>
            </a:lvl3pPr>
            <a:lvl4pPr marL="1371600" indent="0">
              <a:lnSpc>
                <a:spcPct val="100000"/>
              </a:lnSpc>
              <a:buNone/>
              <a:defRPr sz="1400" spc="50" baseline="0">
                <a:solidFill>
                  <a:schemeClr val="tx2"/>
                </a:solidFill>
                <a:latin typeface="Oswald" pitchFamily="2" charset="77"/>
              </a:defRPr>
            </a:lvl4pPr>
            <a:lvl5pPr marL="1828800" indent="0">
              <a:lnSpc>
                <a:spcPct val="100000"/>
              </a:lnSpc>
              <a:buNone/>
              <a:defRPr sz="1400" spc="50" baseline="0">
                <a:solidFill>
                  <a:schemeClr val="tx2"/>
                </a:solidFill>
                <a:latin typeface="Oswal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AEB8778A-DB8A-86BA-43F2-E1D2E52863A6}"/>
              </a:ext>
            </a:extLst>
          </p:cNvPr>
          <p:cNvSpPr>
            <a:spLocks noGrp="1"/>
          </p:cNvSpPr>
          <p:nvPr>
            <p:ph type="body" sz="quarter" idx="3" hasCustomPrompt="1"/>
          </p:nvPr>
        </p:nvSpPr>
        <p:spPr>
          <a:xfrm>
            <a:off x="4444215" y="1896403"/>
            <a:ext cx="3303569" cy="823912"/>
          </a:xfrm>
        </p:spPr>
        <p:txBody>
          <a:bodyPr anchor="b">
            <a:noAutofit/>
          </a:bodyPr>
          <a:lstStyle>
            <a:lvl1pPr marL="0" indent="0">
              <a:buNone/>
              <a:defRPr lang="en-US" sz="20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TEXT STYLES</a:t>
            </a:r>
          </a:p>
        </p:txBody>
      </p:sp>
      <p:sp>
        <p:nvSpPr>
          <p:cNvPr id="21" name="Content Placeholder 5">
            <a:extLst>
              <a:ext uri="{FF2B5EF4-FFF2-40B4-BE49-F238E27FC236}">
                <a16:creationId xmlns:a16="http://schemas.microsoft.com/office/drawing/2014/main" id="{2C09B445-719A-E7E2-6D6E-CF8571FA7AE1}"/>
              </a:ext>
            </a:extLst>
          </p:cNvPr>
          <p:cNvSpPr>
            <a:spLocks noGrp="1"/>
          </p:cNvSpPr>
          <p:nvPr>
            <p:ph sz="quarter" idx="4"/>
          </p:nvPr>
        </p:nvSpPr>
        <p:spPr>
          <a:xfrm>
            <a:off x="4444215" y="2954073"/>
            <a:ext cx="3303569" cy="1997867"/>
          </a:xfrm>
        </p:spPr>
        <p:txBody>
          <a:bodyPr>
            <a:normAutofit/>
          </a:bodyPr>
          <a:lstStyle>
            <a:lvl1pPr marL="0" indent="0">
              <a:lnSpc>
                <a:spcPct val="100000"/>
              </a:lnSpc>
              <a:buNone/>
              <a:defRPr sz="1400" spc="50" baseline="0">
                <a:solidFill>
                  <a:schemeClr val="tx2"/>
                </a:solidFill>
                <a:latin typeface="Oswald" pitchFamily="2" charset="77"/>
              </a:defRPr>
            </a:lvl1pPr>
            <a:lvl2pPr marL="457200" indent="0">
              <a:lnSpc>
                <a:spcPct val="100000"/>
              </a:lnSpc>
              <a:buNone/>
              <a:defRPr sz="1400" spc="50" baseline="0">
                <a:solidFill>
                  <a:schemeClr val="tx2"/>
                </a:solidFill>
                <a:latin typeface="Oswald" pitchFamily="2" charset="77"/>
              </a:defRPr>
            </a:lvl2pPr>
            <a:lvl3pPr marL="914400" indent="0">
              <a:lnSpc>
                <a:spcPct val="100000"/>
              </a:lnSpc>
              <a:buNone/>
              <a:defRPr sz="1400" spc="50" baseline="0">
                <a:solidFill>
                  <a:schemeClr val="tx2"/>
                </a:solidFill>
                <a:latin typeface="Oswald" pitchFamily="2" charset="77"/>
              </a:defRPr>
            </a:lvl3pPr>
            <a:lvl4pPr marL="1371600" indent="0">
              <a:lnSpc>
                <a:spcPct val="100000"/>
              </a:lnSpc>
              <a:buNone/>
              <a:defRPr sz="1400" spc="50" baseline="0">
                <a:solidFill>
                  <a:schemeClr val="tx2"/>
                </a:solidFill>
                <a:latin typeface="Oswald" pitchFamily="2" charset="77"/>
              </a:defRPr>
            </a:lvl4pPr>
            <a:lvl5pPr marL="1828800" indent="0">
              <a:lnSpc>
                <a:spcPct val="100000"/>
              </a:lnSpc>
              <a:buNone/>
              <a:defRPr sz="1400" spc="50" baseline="0">
                <a:solidFill>
                  <a:schemeClr val="tx2"/>
                </a:solidFill>
                <a:latin typeface="Oswa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2">
            <a:extLst>
              <a:ext uri="{FF2B5EF4-FFF2-40B4-BE49-F238E27FC236}">
                <a16:creationId xmlns:a16="http://schemas.microsoft.com/office/drawing/2014/main" id="{7EDAFCC2-7BA9-1E14-5205-BA9A6DA292F3}"/>
              </a:ext>
            </a:extLst>
          </p:cNvPr>
          <p:cNvSpPr>
            <a:spLocks noGrp="1"/>
          </p:cNvSpPr>
          <p:nvPr>
            <p:ph type="body" idx="13" hasCustomPrompt="1"/>
          </p:nvPr>
        </p:nvSpPr>
        <p:spPr>
          <a:xfrm>
            <a:off x="8066421" y="1896403"/>
            <a:ext cx="3287379" cy="823912"/>
          </a:xfrm>
        </p:spPr>
        <p:txBody>
          <a:bodyPr anchor="b">
            <a:noAutofit/>
          </a:bodyPr>
          <a:lstStyle>
            <a:lvl1pPr marL="0" indent="0">
              <a:buNone/>
              <a:defRPr lang="en-US" sz="20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TEXT STYLES</a:t>
            </a:r>
          </a:p>
        </p:txBody>
      </p:sp>
      <p:sp>
        <p:nvSpPr>
          <p:cNvPr id="23" name="Content Placeholder 3">
            <a:extLst>
              <a:ext uri="{FF2B5EF4-FFF2-40B4-BE49-F238E27FC236}">
                <a16:creationId xmlns:a16="http://schemas.microsoft.com/office/drawing/2014/main" id="{BAAD8679-CB21-D61E-2469-1D798EA73D37}"/>
              </a:ext>
            </a:extLst>
          </p:cNvPr>
          <p:cNvSpPr>
            <a:spLocks noGrp="1"/>
          </p:cNvSpPr>
          <p:nvPr>
            <p:ph sz="half" idx="14"/>
          </p:nvPr>
        </p:nvSpPr>
        <p:spPr>
          <a:xfrm>
            <a:off x="8066421" y="2954073"/>
            <a:ext cx="3287379" cy="1997867"/>
          </a:xfrm>
        </p:spPr>
        <p:txBody>
          <a:bodyPr>
            <a:normAutofit/>
          </a:bodyPr>
          <a:lstStyle>
            <a:lvl1pPr marL="0" indent="0">
              <a:lnSpc>
                <a:spcPct val="100000"/>
              </a:lnSpc>
              <a:buNone/>
              <a:defRPr sz="1400" spc="50" baseline="0">
                <a:solidFill>
                  <a:schemeClr val="tx2"/>
                </a:solidFill>
                <a:latin typeface="Oswald" pitchFamily="2" charset="77"/>
              </a:defRPr>
            </a:lvl1pPr>
            <a:lvl2pPr marL="457200" indent="0">
              <a:lnSpc>
                <a:spcPct val="100000"/>
              </a:lnSpc>
              <a:buNone/>
              <a:defRPr sz="1400" spc="50" baseline="0">
                <a:solidFill>
                  <a:schemeClr val="tx2"/>
                </a:solidFill>
                <a:latin typeface="Oswald" pitchFamily="2" charset="77"/>
              </a:defRPr>
            </a:lvl2pPr>
            <a:lvl3pPr marL="914400" indent="0">
              <a:lnSpc>
                <a:spcPct val="100000"/>
              </a:lnSpc>
              <a:buNone/>
              <a:defRPr sz="1400" spc="50" baseline="0">
                <a:solidFill>
                  <a:schemeClr val="tx2"/>
                </a:solidFill>
                <a:latin typeface="Oswald" pitchFamily="2" charset="77"/>
              </a:defRPr>
            </a:lvl3pPr>
            <a:lvl4pPr marL="1371600" indent="0">
              <a:lnSpc>
                <a:spcPct val="100000"/>
              </a:lnSpc>
              <a:buNone/>
              <a:defRPr sz="1400" spc="50" baseline="0">
                <a:solidFill>
                  <a:schemeClr val="tx2"/>
                </a:solidFill>
                <a:latin typeface="Oswald" pitchFamily="2" charset="77"/>
              </a:defRPr>
            </a:lvl4pPr>
            <a:lvl5pPr marL="1828800" indent="0">
              <a:lnSpc>
                <a:spcPct val="100000"/>
              </a:lnSpc>
              <a:buNone/>
              <a:defRPr sz="1400" spc="50" baseline="0">
                <a:solidFill>
                  <a:schemeClr val="tx2"/>
                </a:solidFill>
                <a:latin typeface="Oswal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010092F-4318-6781-2F84-F465DC0CA2AD}"/>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104178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6E4C8A-E2F8-D655-2245-9EF91D9DBFC6}"/>
              </a:ext>
            </a:extLst>
          </p:cNvPr>
          <p:cNvSpPr/>
          <p:nvPr userDrawn="1"/>
        </p:nvSpPr>
        <p:spPr>
          <a:xfrm>
            <a:off x="8332922" y="0"/>
            <a:ext cx="3859078"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7" name="Rectangle 16">
            <a:extLst>
              <a:ext uri="{FF2B5EF4-FFF2-40B4-BE49-F238E27FC236}">
                <a16:creationId xmlns:a16="http://schemas.microsoft.com/office/drawing/2014/main" id="{04A707C7-E1E6-0AC3-0BA9-FEA307EAB189}"/>
              </a:ext>
            </a:extLst>
          </p:cNvPr>
          <p:cNvSpPr/>
          <p:nvPr userDrawn="1"/>
        </p:nvSpPr>
        <p:spPr>
          <a:xfrm>
            <a:off x="0" y="1686575"/>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8" name="Title 1">
            <a:extLst>
              <a:ext uri="{FF2B5EF4-FFF2-40B4-BE49-F238E27FC236}">
                <a16:creationId xmlns:a16="http://schemas.microsoft.com/office/drawing/2014/main" id="{362458E7-17FF-FDA7-BF8B-307FF92857F7}"/>
              </a:ext>
            </a:extLst>
          </p:cNvPr>
          <p:cNvSpPr>
            <a:spLocks noGrp="1"/>
          </p:cNvSpPr>
          <p:nvPr>
            <p:ph type="title" hasCustomPrompt="1"/>
          </p:nvPr>
        </p:nvSpPr>
        <p:spPr>
          <a:xfrm>
            <a:off x="838200" y="679484"/>
            <a:ext cx="7315200"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20" name="Date Placeholder 3">
            <a:extLst>
              <a:ext uri="{FF2B5EF4-FFF2-40B4-BE49-F238E27FC236}">
                <a16:creationId xmlns:a16="http://schemas.microsoft.com/office/drawing/2014/main" id="{DC337428-DD5F-8043-1CAD-928128F499DD}"/>
              </a:ext>
            </a:extLst>
          </p:cNvPr>
          <p:cNvSpPr>
            <a:spLocks noGrp="1"/>
          </p:cNvSpPr>
          <p:nvPr>
            <p:ph type="dt" sz="half" idx="10"/>
          </p:nvPr>
        </p:nvSpPr>
        <p:spPr>
          <a:xfrm>
            <a:off x="838200" y="6356350"/>
            <a:ext cx="2743200" cy="365125"/>
          </a:xfrm>
        </p:spPr>
        <p:txBody>
          <a:bodyPr/>
          <a:lstStyle>
            <a:lvl1pPr>
              <a:defRPr>
                <a:solidFill>
                  <a:schemeClr val="tx2"/>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9634CE9D-EAC9-BE9C-17DB-77B92A73A0C0}"/>
              </a:ext>
            </a:extLst>
          </p:cNvPr>
          <p:cNvSpPr>
            <a:spLocks noGrp="1"/>
          </p:cNvSpPr>
          <p:nvPr>
            <p:ph type="ftr" sz="quarter" idx="11"/>
          </p:nvPr>
        </p:nvSpPr>
        <p:spPr>
          <a:xfrm>
            <a:off x="4038600" y="6356350"/>
            <a:ext cx="4114800" cy="365125"/>
          </a:xfrm>
        </p:spPr>
        <p:txBody>
          <a:bodyPr/>
          <a:lstStyle>
            <a:lvl1pPr>
              <a:defRPr>
                <a:solidFill>
                  <a:schemeClr val="tx2"/>
                </a:solidFill>
              </a:defRPr>
            </a:lvl1pPr>
          </a:lstStyle>
          <a:p>
            <a:endParaRPr lang="en-US"/>
          </a:p>
        </p:txBody>
      </p:sp>
      <p:sp>
        <p:nvSpPr>
          <p:cNvPr id="22" name="Slide Number Placeholder 5">
            <a:extLst>
              <a:ext uri="{FF2B5EF4-FFF2-40B4-BE49-F238E27FC236}">
                <a16:creationId xmlns:a16="http://schemas.microsoft.com/office/drawing/2014/main" id="{EA33DA3E-0A60-B8DE-4D39-12AA22260312}"/>
              </a:ext>
            </a:extLst>
          </p:cNvPr>
          <p:cNvSpPr>
            <a:spLocks noGrp="1"/>
          </p:cNvSpPr>
          <p:nvPr>
            <p:ph type="sldNum" sz="quarter" idx="12"/>
          </p:nvPr>
        </p:nvSpPr>
        <p:spPr>
          <a:xfrm>
            <a:off x="8610600" y="6356350"/>
            <a:ext cx="2743200" cy="365125"/>
          </a:xfrm>
        </p:spPr>
        <p:txBody>
          <a:bodyPr/>
          <a:lstStyle>
            <a:lvl1pPr>
              <a:defRPr>
                <a:solidFill>
                  <a:schemeClr val="tx2"/>
                </a:solidFill>
              </a:defRPr>
            </a:lvl1pPr>
          </a:lstStyle>
          <a:p>
            <a:fld id="{92A6C7AB-A877-C342-9CE7-90563939BDE3}" type="slidenum">
              <a:rPr lang="en-US" smtClean="0"/>
              <a:pPr/>
              <a:t>‹N°›</a:t>
            </a:fld>
            <a:endParaRPr lang="en-US"/>
          </a:p>
        </p:txBody>
      </p:sp>
      <p:sp>
        <p:nvSpPr>
          <p:cNvPr id="23" name="Rectangle 22">
            <a:extLst>
              <a:ext uri="{FF2B5EF4-FFF2-40B4-BE49-F238E27FC236}">
                <a16:creationId xmlns:a16="http://schemas.microsoft.com/office/drawing/2014/main" id="{E7800FF4-01BA-9727-275A-2125242FD5D8}"/>
              </a:ext>
            </a:extLst>
          </p:cNvPr>
          <p:cNvSpPr/>
          <p:nvPr userDrawn="1"/>
        </p:nvSpPr>
        <p:spPr>
          <a:xfrm>
            <a:off x="11742549" y="6470542"/>
            <a:ext cx="449451" cy="38745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4" name="Rectangle 23">
            <a:extLst>
              <a:ext uri="{FF2B5EF4-FFF2-40B4-BE49-F238E27FC236}">
                <a16:creationId xmlns:a16="http://schemas.microsoft.com/office/drawing/2014/main" id="{BE1D680F-9B55-99C4-7E93-51AD6018FA46}"/>
              </a:ext>
            </a:extLst>
          </p:cNvPr>
          <p:cNvSpPr/>
          <p:nvPr userDrawn="1"/>
        </p:nvSpPr>
        <p:spPr>
          <a:xfrm>
            <a:off x="7438299" y="1362910"/>
            <a:ext cx="3543300" cy="431001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Content Placeholder 2">
            <a:extLst>
              <a:ext uri="{FF2B5EF4-FFF2-40B4-BE49-F238E27FC236}">
                <a16:creationId xmlns:a16="http://schemas.microsoft.com/office/drawing/2014/main" id="{DA125DEE-55CC-D680-CD3A-9907C5110CB8}"/>
              </a:ext>
            </a:extLst>
          </p:cNvPr>
          <p:cNvSpPr>
            <a:spLocks noGrp="1"/>
          </p:cNvSpPr>
          <p:nvPr>
            <p:ph idx="14"/>
          </p:nvPr>
        </p:nvSpPr>
        <p:spPr>
          <a:xfrm>
            <a:off x="838200" y="2172909"/>
            <a:ext cx="6600099" cy="4008815"/>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5478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4466AF-9678-9387-E67C-90CF9BE1DA3B}"/>
              </a:ext>
            </a:extLst>
          </p:cNvPr>
          <p:cNvSpPr/>
          <p:nvPr userDrawn="1"/>
        </p:nvSpPr>
        <p:spPr>
          <a:xfrm>
            <a:off x="0" y="4245118"/>
            <a:ext cx="4657725" cy="129511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 name="Title 1">
            <a:extLst>
              <a:ext uri="{FF2B5EF4-FFF2-40B4-BE49-F238E27FC236}">
                <a16:creationId xmlns:a16="http://schemas.microsoft.com/office/drawing/2014/main" id="{235706BD-C2E1-17F7-3BBD-F576D8D7D9AB}"/>
              </a:ext>
            </a:extLst>
          </p:cNvPr>
          <p:cNvSpPr>
            <a:spLocks noGrp="1"/>
          </p:cNvSpPr>
          <p:nvPr>
            <p:ph type="title" hasCustomPrompt="1"/>
          </p:nvPr>
        </p:nvSpPr>
        <p:spPr>
          <a:xfrm>
            <a:off x="838200" y="1078076"/>
            <a:ext cx="10401300"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10" name="Date Placeholder 3">
            <a:extLst>
              <a:ext uri="{FF2B5EF4-FFF2-40B4-BE49-F238E27FC236}">
                <a16:creationId xmlns:a16="http://schemas.microsoft.com/office/drawing/2014/main" id="{BFBABF83-0D9A-6398-C369-5E6FBD446E41}"/>
              </a:ext>
            </a:extLst>
          </p:cNvPr>
          <p:cNvSpPr>
            <a:spLocks noGrp="1"/>
          </p:cNvSpPr>
          <p:nvPr>
            <p:ph type="dt" sz="half" idx="10"/>
          </p:nvPr>
        </p:nvSpPr>
        <p:spPr>
          <a:xfrm>
            <a:off x="838200" y="6356350"/>
            <a:ext cx="2743200" cy="365125"/>
          </a:xfrm>
        </p:spPr>
        <p:txBody>
          <a:bodyPr/>
          <a:lstStyle>
            <a:lvl1pPr>
              <a:defRPr>
                <a:solidFill>
                  <a:schemeClr val="tx2"/>
                </a:solidFill>
              </a:defRPr>
            </a:lvl1pPr>
          </a:lstStyle>
          <a:p>
            <a:r>
              <a:rPr lang="en-US"/>
              <a:t>20XX</a:t>
            </a:r>
            <a:endParaRPr lang="en-US" dirty="0"/>
          </a:p>
        </p:txBody>
      </p:sp>
      <p:sp>
        <p:nvSpPr>
          <p:cNvPr id="11" name="Footer Placeholder 4">
            <a:extLst>
              <a:ext uri="{FF2B5EF4-FFF2-40B4-BE49-F238E27FC236}">
                <a16:creationId xmlns:a16="http://schemas.microsoft.com/office/drawing/2014/main" id="{C5BFF934-730F-4BEA-5B24-FB6E7EA631CF}"/>
              </a:ext>
            </a:extLst>
          </p:cNvPr>
          <p:cNvSpPr>
            <a:spLocks noGrp="1"/>
          </p:cNvSpPr>
          <p:nvPr>
            <p:ph type="ftr" sz="quarter" idx="11"/>
          </p:nvPr>
        </p:nvSpPr>
        <p:spPr>
          <a:xfrm>
            <a:off x="4038600" y="6356350"/>
            <a:ext cx="4114800" cy="365125"/>
          </a:xfrm>
        </p:spPr>
        <p:txBody>
          <a:bodyPr/>
          <a:lstStyle>
            <a:lvl1pPr>
              <a:defRPr>
                <a:solidFill>
                  <a:schemeClr val="tx2"/>
                </a:solidFill>
              </a:defRPr>
            </a:lvl1pPr>
          </a:lstStyle>
          <a:p>
            <a:endParaRPr lang="en-US"/>
          </a:p>
        </p:txBody>
      </p:sp>
      <p:sp>
        <p:nvSpPr>
          <p:cNvPr id="12" name="Slide Number Placeholder 5">
            <a:extLst>
              <a:ext uri="{FF2B5EF4-FFF2-40B4-BE49-F238E27FC236}">
                <a16:creationId xmlns:a16="http://schemas.microsoft.com/office/drawing/2014/main" id="{F988EA60-0F4A-5DAE-0387-D98FD513FAA2}"/>
              </a:ext>
            </a:extLst>
          </p:cNvPr>
          <p:cNvSpPr>
            <a:spLocks noGrp="1"/>
          </p:cNvSpPr>
          <p:nvPr>
            <p:ph type="sldNum" sz="quarter" idx="12"/>
          </p:nvPr>
        </p:nvSpPr>
        <p:spPr>
          <a:xfrm>
            <a:off x="8610600" y="6356350"/>
            <a:ext cx="2743200" cy="365125"/>
          </a:xfrm>
        </p:spPr>
        <p:txBody>
          <a:bodyPr/>
          <a:lstStyle>
            <a:lvl1pPr>
              <a:defRPr>
                <a:solidFill>
                  <a:schemeClr val="tx2"/>
                </a:solidFill>
              </a:defRPr>
            </a:lvl1pPr>
          </a:lstStyle>
          <a:p>
            <a:fld id="{92A6C7AB-A877-C342-9CE7-90563939BDE3}" type="slidenum">
              <a:rPr lang="en-US" smtClean="0"/>
              <a:pPr/>
              <a:t>‹N°›</a:t>
            </a:fld>
            <a:endParaRPr lang="en-US"/>
          </a:p>
        </p:txBody>
      </p:sp>
      <p:sp>
        <p:nvSpPr>
          <p:cNvPr id="13" name="Rectangle 12">
            <a:extLst>
              <a:ext uri="{FF2B5EF4-FFF2-40B4-BE49-F238E27FC236}">
                <a16:creationId xmlns:a16="http://schemas.microsoft.com/office/drawing/2014/main" id="{58CC95C2-A485-B83A-353F-CD9491C6E606}"/>
              </a:ext>
            </a:extLst>
          </p:cNvPr>
          <p:cNvSpPr/>
          <p:nvPr userDrawn="1"/>
        </p:nvSpPr>
        <p:spPr>
          <a:xfrm>
            <a:off x="11742549" y="6470542"/>
            <a:ext cx="449451" cy="38745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 name="Rectangle 14">
            <a:extLst>
              <a:ext uri="{FF2B5EF4-FFF2-40B4-BE49-F238E27FC236}">
                <a16:creationId xmlns:a16="http://schemas.microsoft.com/office/drawing/2014/main" id="{5FA016F6-DF4E-CC8C-4D89-400F0DAA057E}"/>
              </a:ext>
            </a:extLst>
          </p:cNvPr>
          <p:cNvSpPr/>
          <p:nvPr userDrawn="1"/>
        </p:nvSpPr>
        <p:spPr>
          <a:xfrm>
            <a:off x="2522409" y="0"/>
            <a:ext cx="1824039" cy="102544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7" name="Rectangle 16">
            <a:extLst>
              <a:ext uri="{FF2B5EF4-FFF2-40B4-BE49-F238E27FC236}">
                <a16:creationId xmlns:a16="http://schemas.microsoft.com/office/drawing/2014/main" id="{CE3FB0F9-7BE9-2C02-31BC-907DEF9976DA}"/>
              </a:ext>
            </a:extLst>
          </p:cNvPr>
          <p:cNvSpPr/>
          <p:nvPr userDrawn="1"/>
        </p:nvSpPr>
        <p:spPr>
          <a:xfrm>
            <a:off x="11353800" y="821094"/>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8" name="Rectangle 17">
            <a:extLst>
              <a:ext uri="{FF2B5EF4-FFF2-40B4-BE49-F238E27FC236}">
                <a16:creationId xmlns:a16="http://schemas.microsoft.com/office/drawing/2014/main" id="{FD10D938-E50A-80FD-D212-3BF9679EB09C}"/>
              </a:ext>
            </a:extLst>
          </p:cNvPr>
          <p:cNvSpPr/>
          <p:nvPr userDrawn="1"/>
        </p:nvSpPr>
        <p:spPr>
          <a:xfrm>
            <a:off x="9448800" y="4061770"/>
            <a:ext cx="2743200" cy="156004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Content Placeholder 2">
            <a:extLst>
              <a:ext uri="{FF2B5EF4-FFF2-40B4-BE49-F238E27FC236}">
                <a16:creationId xmlns:a16="http://schemas.microsoft.com/office/drawing/2014/main" id="{BDB3D7F3-C157-8865-6EE3-DB2290B1B0BE}"/>
              </a:ext>
            </a:extLst>
          </p:cNvPr>
          <p:cNvSpPr>
            <a:spLocks noGrp="1"/>
          </p:cNvSpPr>
          <p:nvPr>
            <p:ph idx="14"/>
          </p:nvPr>
        </p:nvSpPr>
        <p:spPr>
          <a:xfrm>
            <a:off x="838200" y="2494515"/>
            <a:ext cx="10401300" cy="368721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614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FDCF7-D5EC-E7F3-E6AC-D1FF8D1AC39B}"/>
              </a:ext>
            </a:extLst>
          </p:cNvPr>
          <p:cNvSpPr/>
          <p:nvPr userDrawn="1"/>
        </p:nvSpPr>
        <p:spPr>
          <a:xfrm>
            <a:off x="0" y="4864576"/>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D94F03FC-BC18-3792-5C1B-CCBAFBC966E1}"/>
              </a:ext>
            </a:extLst>
          </p:cNvPr>
          <p:cNvSpPr>
            <a:spLocks noGrp="1"/>
          </p:cNvSpPr>
          <p:nvPr>
            <p:ph type="title"/>
          </p:nvPr>
        </p:nvSpPr>
        <p:spPr>
          <a:xfrm>
            <a:off x="838200" y="821094"/>
            <a:ext cx="103632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10" name="Date Placeholder 3">
            <a:extLst>
              <a:ext uri="{FF2B5EF4-FFF2-40B4-BE49-F238E27FC236}">
                <a16:creationId xmlns:a16="http://schemas.microsoft.com/office/drawing/2014/main" id="{3BB6A0B5-ECD4-EA5A-8A99-47AD1744582C}"/>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1" name="Footer Placeholder 4">
            <a:extLst>
              <a:ext uri="{FF2B5EF4-FFF2-40B4-BE49-F238E27FC236}">
                <a16:creationId xmlns:a16="http://schemas.microsoft.com/office/drawing/2014/main" id="{83E87034-6B57-3760-7DD7-1A7F6AD11488}"/>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5">
            <a:extLst>
              <a:ext uri="{FF2B5EF4-FFF2-40B4-BE49-F238E27FC236}">
                <a16:creationId xmlns:a16="http://schemas.microsoft.com/office/drawing/2014/main" id="{9D162A9B-C2A3-9594-373F-0442EEC80E08}"/>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3" name="Rectangle 12">
            <a:extLst>
              <a:ext uri="{FF2B5EF4-FFF2-40B4-BE49-F238E27FC236}">
                <a16:creationId xmlns:a16="http://schemas.microsoft.com/office/drawing/2014/main" id="{F0AE09CE-4396-66E7-0C56-76BF6436666A}"/>
              </a:ext>
            </a:extLst>
          </p:cNvPr>
          <p:cNvSpPr/>
          <p:nvPr userDrawn="1"/>
        </p:nvSpPr>
        <p:spPr>
          <a:xfrm>
            <a:off x="11353800" y="821094"/>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Rectangle 13">
            <a:extLst>
              <a:ext uri="{FF2B5EF4-FFF2-40B4-BE49-F238E27FC236}">
                <a16:creationId xmlns:a16="http://schemas.microsoft.com/office/drawing/2014/main" id="{713AEB79-F309-2E51-DF3B-7031EFE314B6}"/>
              </a:ext>
            </a:extLst>
          </p:cNvPr>
          <p:cNvSpPr/>
          <p:nvPr userDrawn="1"/>
        </p:nvSpPr>
        <p:spPr>
          <a:xfrm>
            <a:off x="9448800" y="4061770"/>
            <a:ext cx="2743200" cy="156004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 name="Content Placeholder 2">
            <a:extLst>
              <a:ext uri="{FF2B5EF4-FFF2-40B4-BE49-F238E27FC236}">
                <a16:creationId xmlns:a16="http://schemas.microsoft.com/office/drawing/2014/main" id="{5C5CD5A7-8E42-74A6-C1F5-07855A608D4A}"/>
              </a:ext>
            </a:extLst>
          </p:cNvPr>
          <p:cNvSpPr>
            <a:spLocks noGrp="1"/>
          </p:cNvSpPr>
          <p:nvPr>
            <p:ph idx="13"/>
          </p:nvPr>
        </p:nvSpPr>
        <p:spPr>
          <a:xfrm>
            <a:off x="838201" y="1825625"/>
            <a:ext cx="10363200" cy="4356100"/>
          </a:xfrm>
        </p:spPr>
        <p:txBody>
          <a:bodyPr>
            <a:normAutofit/>
          </a:bodyPr>
          <a:lstStyle>
            <a:lvl1pPr marL="285750" indent="-285750">
              <a:lnSpc>
                <a:spcPct val="150000"/>
              </a:lnSpc>
              <a:buFont typeface="Wingdings" panose="05000000000000000000" pitchFamily="2" charset="2"/>
              <a:buChar char="§"/>
              <a:defRPr sz="1400">
                <a:solidFill>
                  <a:schemeClr val="tx2"/>
                </a:solidFill>
                <a:latin typeface="+mn-lt"/>
                <a:cs typeface="Poppins" pitchFamily="2" charset="77"/>
              </a:defRPr>
            </a:lvl1pPr>
            <a:lvl2pPr marL="895335" indent="-285750">
              <a:lnSpc>
                <a:spcPct val="150000"/>
              </a:lnSpc>
              <a:buFont typeface="Wingdings" panose="05000000000000000000" pitchFamily="2" charset="2"/>
              <a:buChar char="§"/>
              <a:defRPr sz="1400">
                <a:solidFill>
                  <a:schemeClr val="tx2"/>
                </a:solidFill>
                <a:latin typeface="+mn-lt"/>
                <a:cs typeface="Poppins" pitchFamily="2" charset="77"/>
              </a:defRPr>
            </a:lvl2pPr>
            <a:lvl3pPr marL="1504920" indent="-285750">
              <a:lnSpc>
                <a:spcPct val="150000"/>
              </a:lnSpc>
              <a:buFont typeface="Wingdings" panose="05000000000000000000" pitchFamily="2" charset="2"/>
              <a:buChar char="§"/>
              <a:defRPr sz="1400">
                <a:solidFill>
                  <a:schemeClr val="tx2"/>
                </a:solidFill>
                <a:latin typeface="+mn-lt"/>
                <a:cs typeface="Poppins" pitchFamily="2" charset="77"/>
              </a:defRPr>
            </a:lvl3pPr>
            <a:lvl4pPr marL="2114504" indent="-285750">
              <a:lnSpc>
                <a:spcPct val="150000"/>
              </a:lnSpc>
              <a:buFont typeface="Wingdings" panose="05000000000000000000" pitchFamily="2" charset="2"/>
              <a:buChar char="§"/>
              <a:defRPr sz="1400">
                <a:solidFill>
                  <a:schemeClr val="tx2"/>
                </a:solidFill>
                <a:latin typeface="+mn-lt"/>
                <a:cs typeface="Poppins" pitchFamily="2" charset="77"/>
              </a:defRPr>
            </a:lvl4pPr>
            <a:lvl5pPr marL="2724089" indent="-285750">
              <a:lnSpc>
                <a:spcPct val="150000"/>
              </a:lnSpc>
              <a:buFont typeface="Wingdings" panose="05000000000000000000" pitchFamily="2" charset="2"/>
              <a:buChar char="§"/>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539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762D0C-57D6-AC4B-C18F-F48547DB258A}"/>
              </a:ext>
            </a:extLst>
          </p:cNvPr>
          <p:cNvSpPr/>
          <p:nvPr userDrawn="1"/>
        </p:nvSpPr>
        <p:spPr>
          <a:xfrm>
            <a:off x="183398" y="174357"/>
            <a:ext cx="11825205" cy="65092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7F3313FB-D1A6-A923-64AC-6779F6E85395}"/>
              </a:ext>
            </a:extLst>
          </p:cNvPr>
          <p:cNvSpPr>
            <a:spLocks noGrp="1"/>
          </p:cNvSpPr>
          <p:nvPr>
            <p:ph type="title" hasCustomPrompt="1"/>
          </p:nvPr>
        </p:nvSpPr>
        <p:spPr>
          <a:xfrm>
            <a:off x="606490" y="690466"/>
            <a:ext cx="10972800" cy="1879147"/>
          </a:xfrm>
        </p:spPr>
        <p:txBody>
          <a:bodyPr anchor="b">
            <a:noAutofit/>
          </a:bodyPr>
          <a:lstStyle>
            <a:lvl1pPr algn="ct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9" name="Text Placeholder 2">
            <a:extLst>
              <a:ext uri="{FF2B5EF4-FFF2-40B4-BE49-F238E27FC236}">
                <a16:creationId xmlns:a16="http://schemas.microsoft.com/office/drawing/2014/main" id="{8BA0DF65-B9D1-0D2C-95FD-075CC424AC37}"/>
              </a:ext>
            </a:extLst>
          </p:cNvPr>
          <p:cNvSpPr>
            <a:spLocks noGrp="1"/>
          </p:cNvSpPr>
          <p:nvPr>
            <p:ph type="body" idx="1"/>
          </p:nvPr>
        </p:nvSpPr>
        <p:spPr>
          <a:xfrm>
            <a:off x="606490" y="2668555"/>
            <a:ext cx="10972800" cy="3498979"/>
          </a:xfrm>
          <a:prstGeom prst="rect">
            <a:avLst/>
          </a:prstGeom>
        </p:spPr>
        <p:txBody>
          <a:bodyPr>
            <a:normAutofit/>
          </a:bodyPr>
          <a:lstStyle>
            <a:lvl1pPr marL="0" indent="0" algn="ctr">
              <a:buNone/>
              <a:defRPr sz="1600">
                <a:solidFill>
                  <a:schemeClr val="tx2"/>
                </a:solidFill>
                <a:latin typeface="Oswa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80943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9DBB0D-9E9A-B020-C0AD-F8B026837825}"/>
              </a:ext>
            </a:extLst>
          </p:cNvPr>
          <p:cNvSpPr/>
          <p:nvPr userDrawn="1"/>
        </p:nvSpPr>
        <p:spPr>
          <a:xfrm>
            <a:off x="0" y="0"/>
            <a:ext cx="3859078"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12B5A5F1-B340-0590-1160-6DDFC02244FF}"/>
              </a:ext>
            </a:extLst>
          </p:cNvPr>
          <p:cNvSpPr>
            <a:spLocks noGrp="1"/>
          </p:cNvSpPr>
          <p:nvPr>
            <p:ph type="title" hasCustomPrompt="1"/>
          </p:nvPr>
        </p:nvSpPr>
        <p:spPr>
          <a:xfrm>
            <a:off x="5207432" y="2065194"/>
            <a:ext cx="6146368"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9" name="Text Placeholder 2">
            <a:extLst>
              <a:ext uri="{FF2B5EF4-FFF2-40B4-BE49-F238E27FC236}">
                <a16:creationId xmlns:a16="http://schemas.microsoft.com/office/drawing/2014/main" id="{113327F8-F499-D264-3F44-6C312B84D61D}"/>
              </a:ext>
            </a:extLst>
          </p:cNvPr>
          <p:cNvSpPr>
            <a:spLocks noGrp="1"/>
          </p:cNvSpPr>
          <p:nvPr>
            <p:ph type="body" idx="1"/>
          </p:nvPr>
        </p:nvSpPr>
        <p:spPr>
          <a:xfrm>
            <a:off x="5207432" y="3558620"/>
            <a:ext cx="6146368" cy="1500187"/>
          </a:xfrm>
          <a:prstGeom prst="rect">
            <a:avLst/>
          </a:prstGeom>
        </p:spPr>
        <p:txBody>
          <a:bodyPr>
            <a:normAutofit/>
          </a:bodyPr>
          <a:lstStyle>
            <a:lvl1pPr marL="0" indent="0">
              <a:buNone/>
              <a:defRPr sz="1600">
                <a:solidFill>
                  <a:schemeClr val="tx2"/>
                </a:solidFill>
                <a:latin typeface="Oswa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 name="Date Placeholder 3">
            <a:extLst>
              <a:ext uri="{FF2B5EF4-FFF2-40B4-BE49-F238E27FC236}">
                <a16:creationId xmlns:a16="http://schemas.microsoft.com/office/drawing/2014/main" id="{791DF8FB-89D4-E738-6109-2D9A08B1FAD2}"/>
              </a:ext>
            </a:extLst>
          </p:cNvPr>
          <p:cNvSpPr>
            <a:spLocks noGrp="1"/>
          </p:cNvSpPr>
          <p:nvPr>
            <p:ph type="dt" sz="half" idx="10"/>
          </p:nvPr>
        </p:nvSpPr>
        <p:spPr>
          <a:xfrm>
            <a:off x="838200" y="6356350"/>
            <a:ext cx="2743200" cy="365125"/>
          </a:xfrm>
        </p:spPr>
        <p:txBody>
          <a:bodyPr/>
          <a:lstStyle>
            <a:lvl1pPr>
              <a:defRPr>
                <a:solidFill>
                  <a:schemeClr val="bg1"/>
                </a:solidFill>
                <a:latin typeface="Oswald" pitchFamily="2" charset="77"/>
              </a:defRPr>
            </a:lvl1pPr>
          </a:lstStyle>
          <a:p>
            <a:r>
              <a:rPr lang="en-US"/>
              <a:t>20XX</a:t>
            </a:r>
            <a:endParaRPr lang="en-US" dirty="0"/>
          </a:p>
        </p:txBody>
      </p:sp>
      <p:sp>
        <p:nvSpPr>
          <p:cNvPr id="11" name="Footer Placeholder 4">
            <a:extLst>
              <a:ext uri="{FF2B5EF4-FFF2-40B4-BE49-F238E27FC236}">
                <a16:creationId xmlns:a16="http://schemas.microsoft.com/office/drawing/2014/main" id="{BF9B29EC-8411-57BC-4D9D-7F0C2C918CBF}"/>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5">
            <a:extLst>
              <a:ext uri="{FF2B5EF4-FFF2-40B4-BE49-F238E27FC236}">
                <a16:creationId xmlns:a16="http://schemas.microsoft.com/office/drawing/2014/main" id="{303DA7BB-3C09-4D18-0059-7AFD383D7B27}"/>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4" name="Rectangle 13">
            <a:extLst>
              <a:ext uri="{FF2B5EF4-FFF2-40B4-BE49-F238E27FC236}">
                <a16:creationId xmlns:a16="http://schemas.microsoft.com/office/drawing/2014/main" id="{84B1ABA8-A286-CA05-08C5-D5F697E1543C}"/>
              </a:ext>
            </a:extLst>
          </p:cNvPr>
          <p:cNvSpPr/>
          <p:nvPr userDrawn="1"/>
        </p:nvSpPr>
        <p:spPr>
          <a:xfrm>
            <a:off x="11499743" y="5595185"/>
            <a:ext cx="692258" cy="125070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5" name="Rectangle 14">
            <a:extLst>
              <a:ext uri="{FF2B5EF4-FFF2-40B4-BE49-F238E27FC236}">
                <a16:creationId xmlns:a16="http://schemas.microsoft.com/office/drawing/2014/main" id="{FA9B7FEE-881D-7097-564A-EC13377A15AF}"/>
              </a:ext>
            </a:extLst>
          </p:cNvPr>
          <p:cNvSpPr/>
          <p:nvPr userDrawn="1"/>
        </p:nvSpPr>
        <p:spPr>
          <a:xfrm>
            <a:off x="0" y="6458433"/>
            <a:ext cx="449451" cy="3874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6" name="Rectangle 15">
            <a:extLst>
              <a:ext uri="{FF2B5EF4-FFF2-40B4-BE49-F238E27FC236}">
                <a16:creationId xmlns:a16="http://schemas.microsoft.com/office/drawing/2014/main" id="{69599A16-F6B7-455B-7234-DC98A388FE4F}"/>
              </a:ext>
            </a:extLst>
          </p:cNvPr>
          <p:cNvSpPr/>
          <p:nvPr userDrawn="1"/>
        </p:nvSpPr>
        <p:spPr>
          <a:xfrm>
            <a:off x="1179196" y="1285171"/>
            <a:ext cx="3543300" cy="431001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180582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A7E992-73E7-7085-72D6-12C91D0BF5E0}"/>
              </a:ext>
            </a:extLst>
          </p:cNvPr>
          <p:cNvSpPr/>
          <p:nvPr userDrawn="1"/>
        </p:nvSpPr>
        <p:spPr>
          <a:xfrm>
            <a:off x="0" y="553648"/>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Rectangle 7">
            <a:extLst>
              <a:ext uri="{FF2B5EF4-FFF2-40B4-BE49-F238E27FC236}">
                <a16:creationId xmlns:a16="http://schemas.microsoft.com/office/drawing/2014/main" id="{B7F52EE3-56EA-4ACF-2C33-AD8D48EA07BE}"/>
              </a:ext>
            </a:extLst>
          </p:cNvPr>
          <p:cNvSpPr/>
          <p:nvPr userDrawn="1"/>
        </p:nvSpPr>
        <p:spPr>
          <a:xfrm>
            <a:off x="11353800" y="1363378"/>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9" name="Rectangle 8">
            <a:extLst>
              <a:ext uri="{FF2B5EF4-FFF2-40B4-BE49-F238E27FC236}">
                <a16:creationId xmlns:a16="http://schemas.microsoft.com/office/drawing/2014/main" id="{409459E9-F446-D293-91DB-630827EF441A}"/>
              </a:ext>
            </a:extLst>
          </p:cNvPr>
          <p:cNvSpPr/>
          <p:nvPr userDrawn="1"/>
        </p:nvSpPr>
        <p:spPr>
          <a:xfrm>
            <a:off x="0" y="5593946"/>
            <a:ext cx="1824039" cy="3317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Title 1">
            <a:extLst>
              <a:ext uri="{FF2B5EF4-FFF2-40B4-BE49-F238E27FC236}">
                <a16:creationId xmlns:a16="http://schemas.microsoft.com/office/drawing/2014/main" id="{CC5389AF-E935-A8A6-DB50-38051DAF4802}"/>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12" name="Date Placeholder 3">
            <a:extLst>
              <a:ext uri="{FF2B5EF4-FFF2-40B4-BE49-F238E27FC236}">
                <a16:creationId xmlns:a16="http://schemas.microsoft.com/office/drawing/2014/main" id="{1257E428-C4D2-9D70-202B-7D13C3D74264}"/>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3" name="Footer Placeholder 4">
            <a:extLst>
              <a:ext uri="{FF2B5EF4-FFF2-40B4-BE49-F238E27FC236}">
                <a16:creationId xmlns:a16="http://schemas.microsoft.com/office/drawing/2014/main" id="{146C1249-A922-2498-EF81-3EEBCAC49451}"/>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4" name="Slide Number Placeholder 5">
            <a:extLst>
              <a:ext uri="{FF2B5EF4-FFF2-40B4-BE49-F238E27FC236}">
                <a16:creationId xmlns:a16="http://schemas.microsoft.com/office/drawing/2014/main" id="{2A1F45E2-C9C7-A880-DB78-DEB4BB5151E1}"/>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2" name="Content Placeholder 2">
            <a:extLst>
              <a:ext uri="{FF2B5EF4-FFF2-40B4-BE49-F238E27FC236}">
                <a16:creationId xmlns:a16="http://schemas.microsoft.com/office/drawing/2014/main" id="{CE8800C9-782B-B6BC-02D3-6B0ABF9DED92}"/>
              </a:ext>
            </a:extLst>
          </p:cNvPr>
          <p:cNvSpPr>
            <a:spLocks noGrp="1"/>
          </p:cNvSpPr>
          <p:nvPr>
            <p:ph idx="13"/>
          </p:nvPr>
        </p:nvSpPr>
        <p:spPr>
          <a:xfrm>
            <a:off x="838200" y="1825625"/>
            <a:ext cx="105174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51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02">
    <p:bg>
      <p:bgPr>
        <a:solidFill>
          <a:schemeClr val="accent1">
            <a:alpha val="3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39FC397-7AC9-F7FD-8A78-C0A106ACFDA6}"/>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9" name="Date Placeholder 3">
            <a:extLst>
              <a:ext uri="{FF2B5EF4-FFF2-40B4-BE49-F238E27FC236}">
                <a16:creationId xmlns:a16="http://schemas.microsoft.com/office/drawing/2014/main" id="{2D41DB9B-FABD-8AE5-15F7-067607A732AC}"/>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0" name="Footer Placeholder 4">
            <a:extLst>
              <a:ext uri="{FF2B5EF4-FFF2-40B4-BE49-F238E27FC236}">
                <a16:creationId xmlns:a16="http://schemas.microsoft.com/office/drawing/2014/main" id="{6A90613F-1900-6C5F-A21F-422B9EFF5E10}"/>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1" name="Slide Number Placeholder 5">
            <a:extLst>
              <a:ext uri="{FF2B5EF4-FFF2-40B4-BE49-F238E27FC236}">
                <a16:creationId xmlns:a16="http://schemas.microsoft.com/office/drawing/2014/main" id="{3749FF78-C66E-7894-BE3B-F279F3D50647}"/>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2" name="Rectangle 11">
            <a:extLst>
              <a:ext uri="{FF2B5EF4-FFF2-40B4-BE49-F238E27FC236}">
                <a16:creationId xmlns:a16="http://schemas.microsoft.com/office/drawing/2014/main" id="{9B3AC9AE-04EC-23AF-16E9-3FF21734EB36}"/>
              </a:ext>
            </a:extLst>
          </p:cNvPr>
          <p:cNvSpPr/>
          <p:nvPr userDrawn="1"/>
        </p:nvSpPr>
        <p:spPr>
          <a:xfrm>
            <a:off x="11499743" y="5595185"/>
            <a:ext cx="692258" cy="125070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3" name="Rectangle 12">
            <a:extLst>
              <a:ext uri="{FF2B5EF4-FFF2-40B4-BE49-F238E27FC236}">
                <a16:creationId xmlns:a16="http://schemas.microsoft.com/office/drawing/2014/main" id="{0EA790EE-E2EC-5148-0D9E-3F7DD6F20884}"/>
              </a:ext>
            </a:extLst>
          </p:cNvPr>
          <p:cNvSpPr/>
          <p:nvPr userDrawn="1"/>
        </p:nvSpPr>
        <p:spPr>
          <a:xfrm>
            <a:off x="0" y="5593946"/>
            <a:ext cx="1824039" cy="331787"/>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 name="Content Placeholder 2">
            <a:extLst>
              <a:ext uri="{FF2B5EF4-FFF2-40B4-BE49-F238E27FC236}">
                <a16:creationId xmlns:a16="http://schemas.microsoft.com/office/drawing/2014/main" id="{46DF5715-B01C-64D4-1FEF-CD4FEAC7E8D9}"/>
              </a:ext>
            </a:extLst>
          </p:cNvPr>
          <p:cNvSpPr>
            <a:spLocks noGrp="1"/>
          </p:cNvSpPr>
          <p:nvPr>
            <p:ph idx="13"/>
          </p:nvPr>
        </p:nvSpPr>
        <p:spPr>
          <a:xfrm>
            <a:off x="838200" y="1825625"/>
            <a:ext cx="105174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914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with Image 0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88DFBC-9786-7C9F-3319-312735449E3C}"/>
              </a:ext>
            </a:extLst>
          </p:cNvPr>
          <p:cNvSpPr/>
          <p:nvPr userDrawn="1"/>
        </p:nvSpPr>
        <p:spPr>
          <a:xfrm>
            <a:off x="0" y="365125"/>
            <a:ext cx="4657725" cy="94576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Date Placeholder 4">
            <a:extLst>
              <a:ext uri="{FF2B5EF4-FFF2-40B4-BE49-F238E27FC236}">
                <a16:creationId xmlns:a16="http://schemas.microsoft.com/office/drawing/2014/main" id="{2826F4D8-9D4B-5465-4E3C-C2578E5B8FA4}"/>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11" name="Footer Placeholder 5">
            <a:extLst>
              <a:ext uri="{FF2B5EF4-FFF2-40B4-BE49-F238E27FC236}">
                <a16:creationId xmlns:a16="http://schemas.microsoft.com/office/drawing/2014/main" id="{2D99AECD-B5A6-2414-19F1-3BD7B8BC06E2}"/>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6">
            <a:extLst>
              <a:ext uri="{FF2B5EF4-FFF2-40B4-BE49-F238E27FC236}">
                <a16:creationId xmlns:a16="http://schemas.microsoft.com/office/drawing/2014/main" id="{39829927-1B5C-2A63-55B2-6B47DADCC4BF}"/>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3" name="Rectangle 12">
            <a:extLst>
              <a:ext uri="{FF2B5EF4-FFF2-40B4-BE49-F238E27FC236}">
                <a16:creationId xmlns:a16="http://schemas.microsoft.com/office/drawing/2014/main" id="{44F74724-06D0-24DC-6E91-A00E10FC229B}"/>
              </a:ext>
            </a:extLst>
          </p:cNvPr>
          <p:cNvSpPr/>
          <p:nvPr userDrawn="1"/>
        </p:nvSpPr>
        <p:spPr>
          <a:xfrm>
            <a:off x="1" y="2557220"/>
            <a:ext cx="838200" cy="306459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Rectangle 13">
            <a:extLst>
              <a:ext uri="{FF2B5EF4-FFF2-40B4-BE49-F238E27FC236}">
                <a16:creationId xmlns:a16="http://schemas.microsoft.com/office/drawing/2014/main" id="{7FC3CB3C-194C-EBA5-5C9F-FDE4C1474A9B}"/>
              </a:ext>
            </a:extLst>
          </p:cNvPr>
          <p:cNvSpPr/>
          <p:nvPr userDrawn="1"/>
        </p:nvSpPr>
        <p:spPr>
          <a:xfrm>
            <a:off x="11499743" y="5595185"/>
            <a:ext cx="692258" cy="1250706"/>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6" name="Picture Placeholder 8">
            <a:extLst>
              <a:ext uri="{FF2B5EF4-FFF2-40B4-BE49-F238E27FC236}">
                <a16:creationId xmlns:a16="http://schemas.microsoft.com/office/drawing/2014/main" id="{7A4DEED8-C6E8-F11F-5064-A4706E4A0216}"/>
              </a:ext>
            </a:extLst>
          </p:cNvPr>
          <p:cNvSpPr>
            <a:spLocks noGrp="1"/>
          </p:cNvSpPr>
          <p:nvPr>
            <p:ph type="pic" sz="quarter" idx="13"/>
          </p:nvPr>
        </p:nvSpPr>
        <p:spPr>
          <a:xfrm>
            <a:off x="838200" y="1825625"/>
            <a:ext cx="3200400" cy="4351338"/>
          </a:xfrm>
          <a:solidFill>
            <a:schemeClr val="accent1"/>
          </a:solidFill>
        </p:spPr>
        <p:txBody>
          <a:bodyPr/>
          <a:lstStyle>
            <a:lvl1pPr>
              <a:defRPr>
                <a:solidFill>
                  <a:schemeClr val="tx2"/>
                </a:solidFill>
                <a:latin typeface="Oswald" pitchFamily="2" charset="77"/>
              </a:defRPr>
            </a:lvl1pPr>
          </a:lstStyle>
          <a:p>
            <a:endParaRPr lang="en-US"/>
          </a:p>
        </p:txBody>
      </p:sp>
      <p:sp>
        <p:nvSpPr>
          <p:cNvPr id="2" name="Title 1">
            <a:extLst>
              <a:ext uri="{FF2B5EF4-FFF2-40B4-BE49-F238E27FC236}">
                <a16:creationId xmlns:a16="http://schemas.microsoft.com/office/drawing/2014/main" id="{907CD7AE-A2B9-3AA1-6324-F958D2A8BB4C}"/>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4" name="Content Placeholder 2">
            <a:extLst>
              <a:ext uri="{FF2B5EF4-FFF2-40B4-BE49-F238E27FC236}">
                <a16:creationId xmlns:a16="http://schemas.microsoft.com/office/drawing/2014/main" id="{74DD93A7-B2F4-DDA6-956A-7FDF0F3B6254}"/>
              </a:ext>
            </a:extLst>
          </p:cNvPr>
          <p:cNvSpPr>
            <a:spLocks noGrp="1"/>
          </p:cNvSpPr>
          <p:nvPr>
            <p:ph idx="14"/>
          </p:nvPr>
        </p:nvSpPr>
        <p:spPr>
          <a:xfrm>
            <a:off x="4221998" y="1825625"/>
            <a:ext cx="71318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325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Image 02">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1102D-19FA-AE0E-8414-4AA19D3E8B38}"/>
              </a:ext>
            </a:extLst>
          </p:cNvPr>
          <p:cNvSpPr/>
          <p:nvPr userDrawn="1"/>
        </p:nvSpPr>
        <p:spPr>
          <a:xfrm>
            <a:off x="0" y="2448732"/>
            <a:ext cx="4571999" cy="442568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Rectangle 7">
            <a:extLst>
              <a:ext uri="{FF2B5EF4-FFF2-40B4-BE49-F238E27FC236}">
                <a16:creationId xmlns:a16="http://schemas.microsoft.com/office/drawing/2014/main" id="{38DA847D-E266-52EE-D479-98B629D0D582}"/>
              </a:ext>
            </a:extLst>
          </p:cNvPr>
          <p:cNvSpPr/>
          <p:nvPr userDrawn="1"/>
        </p:nvSpPr>
        <p:spPr>
          <a:xfrm>
            <a:off x="183398" y="174357"/>
            <a:ext cx="11825205" cy="65092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Rectangle 9">
            <a:extLst>
              <a:ext uri="{FF2B5EF4-FFF2-40B4-BE49-F238E27FC236}">
                <a16:creationId xmlns:a16="http://schemas.microsoft.com/office/drawing/2014/main" id="{F8CEE100-A950-0675-AB21-E7BE84447327}"/>
              </a:ext>
            </a:extLst>
          </p:cNvPr>
          <p:cNvSpPr/>
          <p:nvPr userDrawn="1"/>
        </p:nvSpPr>
        <p:spPr>
          <a:xfrm>
            <a:off x="9448800" y="4061770"/>
            <a:ext cx="2743200" cy="156004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2" name="Date Placeholder 4">
            <a:extLst>
              <a:ext uri="{FF2B5EF4-FFF2-40B4-BE49-F238E27FC236}">
                <a16:creationId xmlns:a16="http://schemas.microsoft.com/office/drawing/2014/main" id="{F6BC7D28-07C3-4175-6E52-B7A4433B317B}"/>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10/20/2025</a:t>
            </a:fld>
            <a:endParaRPr lang="en-US"/>
          </a:p>
        </p:txBody>
      </p:sp>
      <p:sp>
        <p:nvSpPr>
          <p:cNvPr id="13" name="Footer Placeholder 5">
            <a:extLst>
              <a:ext uri="{FF2B5EF4-FFF2-40B4-BE49-F238E27FC236}">
                <a16:creationId xmlns:a16="http://schemas.microsoft.com/office/drawing/2014/main" id="{3B11E8E2-385A-D21E-A043-BBA1B3A03AA8}"/>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4" name="Slide Number Placeholder 6">
            <a:extLst>
              <a:ext uri="{FF2B5EF4-FFF2-40B4-BE49-F238E27FC236}">
                <a16:creationId xmlns:a16="http://schemas.microsoft.com/office/drawing/2014/main" id="{E272003D-5832-7416-6882-2C7CA9FFD33F}"/>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6" name="Rectangle 15">
            <a:extLst>
              <a:ext uri="{FF2B5EF4-FFF2-40B4-BE49-F238E27FC236}">
                <a16:creationId xmlns:a16="http://schemas.microsoft.com/office/drawing/2014/main" id="{A5D30146-1E36-A5AA-E669-5CD5B884C865}"/>
              </a:ext>
            </a:extLst>
          </p:cNvPr>
          <p:cNvSpPr/>
          <p:nvPr userDrawn="1"/>
        </p:nvSpPr>
        <p:spPr>
          <a:xfrm>
            <a:off x="11353800" y="821094"/>
            <a:ext cx="838200" cy="300308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7" name="Picture Placeholder 8">
            <a:extLst>
              <a:ext uri="{FF2B5EF4-FFF2-40B4-BE49-F238E27FC236}">
                <a16:creationId xmlns:a16="http://schemas.microsoft.com/office/drawing/2014/main" id="{FDA9F0EE-AA97-4E41-F348-4A8D9AED8754}"/>
              </a:ext>
            </a:extLst>
          </p:cNvPr>
          <p:cNvSpPr>
            <a:spLocks noGrp="1"/>
          </p:cNvSpPr>
          <p:nvPr>
            <p:ph type="pic" sz="quarter" idx="13"/>
          </p:nvPr>
        </p:nvSpPr>
        <p:spPr>
          <a:xfrm>
            <a:off x="838200" y="1825625"/>
            <a:ext cx="3200400" cy="4351338"/>
          </a:xfrm>
          <a:solidFill>
            <a:schemeClr val="accent2"/>
          </a:solidFill>
        </p:spPr>
        <p:txBody>
          <a:bodyPr/>
          <a:lstStyle>
            <a:lvl1pPr>
              <a:defRPr>
                <a:solidFill>
                  <a:schemeClr val="tx2"/>
                </a:solidFill>
                <a:latin typeface="Oswald" pitchFamily="2" charset="77"/>
              </a:defRPr>
            </a:lvl1pPr>
          </a:lstStyle>
          <a:p>
            <a:endParaRPr lang="en-US"/>
          </a:p>
        </p:txBody>
      </p:sp>
      <p:sp>
        <p:nvSpPr>
          <p:cNvPr id="2" name="Title 1">
            <a:extLst>
              <a:ext uri="{FF2B5EF4-FFF2-40B4-BE49-F238E27FC236}">
                <a16:creationId xmlns:a16="http://schemas.microsoft.com/office/drawing/2014/main" id="{6FAEB0B7-FC2A-10C2-C702-5DD667D13DF8}"/>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FEE792A1-8117-9EA1-8BDE-1D3260A06DC9}"/>
              </a:ext>
            </a:extLst>
          </p:cNvPr>
          <p:cNvSpPr>
            <a:spLocks noGrp="1"/>
          </p:cNvSpPr>
          <p:nvPr>
            <p:ph idx="14"/>
          </p:nvPr>
        </p:nvSpPr>
        <p:spPr>
          <a:xfrm>
            <a:off x="4221998" y="1825625"/>
            <a:ext cx="71318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11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8A080-FDD9-4E1F-6145-2D694C4D8813}"/>
              </a:ext>
            </a:extLst>
          </p:cNvPr>
          <p:cNvSpPr/>
          <p:nvPr userDrawn="1"/>
        </p:nvSpPr>
        <p:spPr>
          <a:xfrm>
            <a:off x="8332922" y="0"/>
            <a:ext cx="385907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9" name="Title 1">
            <a:extLst>
              <a:ext uri="{FF2B5EF4-FFF2-40B4-BE49-F238E27FC236}">
                <a16:creationId xmlns:a16="http://schemas.microsoft.com/office/drawing/2014/main" id="{0C274AB4-C42B-3D32-579B-44C9FE7FD339}"/>
              </a:ext>
            </a:extLst>
          </p:cNvPr>
          <p:cNvSpPr>
            <a:spLocks noGrp="1"/>
          </p:cNvSpPr>
          <p:nvPr>
            <p:ph type="title" hasCustomPrompt="1"/>
          </p:nvPr>
        </p:nvSpPr>
        <p:spPr>
          <a:xfrm>
            <a:off x="838200" y="2065194"/>
            <a:ext cx="6280284"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10" name="Text Placeholder 2">
            <a:extLst>
              <a:ext uri="{FF2B5EF4-FFF2-40B4-BE49-F238E27FC236}">
                <a16:creationId xmlns:a16="http://schemas.microsoft.com/office/drawing/2014/main" id="{3384328A-33CE-C52F-651C-E8860D976EDC}"/>
              </a:ext>
            </a:extLst>
          </p:cNvPr>
          <p:cNvSpPr>
            <a:spLocks noGrp="1"/>
          </p:cNvSpPr>
          <p:nvPr>
            <p:ph type="body" idx="1"/>
          </p:nvPr>
        </p:nvSpPr>
        <p:spPr>
          <a:xfrm>
            <a:off x="838200" y="3558620"/>
            <a:ext cx="6280284" cy="1500187"/>
          </a:xfrm>
          <a:prstGeom prst="rect">
            <a:avLst/>
          </a:prstGeom>
        </p:spPr>
        <p:txBody>
          <a:bodyPr>
            <a:normAutofit/>
          </a:bodyPr>
          <a:lstStyle>
            <a:lvl1pPr marL="0" indent="0">
              <a:buNone/>
              <a:defRPr sz="1600">
                <a:solidFill>
                  <a:schemeClr val="tx2"/>
                </a:solidFill>
                <a:latin typeface="Oswa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3">
            <a:extLst>
              <a:ext uri="{FF2B5EF4-FFF2-40B4-BE49-F238E27FC236}">
                <a16:creationId xmlns:a16="http://schemas.microsoft.com/office/drawing/2014/main" id="{A7F253CA-13B0-F5D2-0C01-4A459C6ED0F0}"/>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2" name="Footer Placeholder 4">
            <a:extLst>
              <a:ext uri="{FF2B5EF4-FFF2-40B4-BE49-F238E27FC236}">
                <a16:creationId xmlns:a16="http://schemas.microsoft.com/office/drawing/2014/main" id="{2AB346B4-E158-7262-CFB5-9AFA7B0DE103}"/>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3" name="Slide Number Placeholder 5">
            <a:extLst>
              <a:ext uri="{FF2B5EF4-FFF2-40B4-BE49-F238E27FC236}">
                <a16:creationId xmlns:a16="http://schemas.microsoft.com/office/drawing/2014/main" id="{0CFD98F3-43AC-484E-AA14-EBBBC40442BE}"/>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4" name="Rectangle 13">
            <a:extLst>
              <a:ext uri="{FF2B5EF4-FFF2-40B4-BE49-F238E27FC236}">
                <a16:creationId xmlns:a16="http://schemas.microsoft.com/office/drawing/2014/main" id="{A8831216-FEC6-3F4B-D622-E075D1229B69}"/>
              </a:ext>
            </a:extLst>
          </p:cNvPr>
          <p:cNvSpPr/>
          <p:nvPr userDrawn="1"/>
        </p:nvSpPr>
        <p:spPr>
          <a:xfrm>
            <a:off x="11742549" y="6470542"/>
            <a:ext cx="449451" cy="38745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5" name="Rectangle 14">
            <a:extLst>
              <a:ext uri="{FF2B5EF4-FFF2-40B4-BE49-F238E27FC236}">
                <a16:creationId xmlns:a16="http://schemas.microsoft.com/office/drawing/2014/main" id="{0FC465AE-6FEF-EE85-3ABF-BB4963ADCC42}"/>
              </a:ext>
            </a:extLst>
          </p:cNvPr>
          <p:cNvSpPr/>
          <p:nvPr userDrawn="1"/>
        </p:nvSpPr>
        <p:spPr>
          <a:xfrm>
            <a:off x="7438299" y="1362910"/>
            <a:ext cx="3543300" cy="431001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422155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8E521-62AB-88F5-654A-026EBED27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D7E2F2-56F5-188A-BC96-0E8873B1F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a:extLst>
              <a:ext uri="{FF2B5EF4-FFF2-40B4-BE49-F238E27FC236}">
                <a16:creationId xmlns:a16="http://schemas.microsoft.com/office/drawing/2014/main" id="{BBB69D09-5D6C-0DAA-99A3-78D3377C3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swald" pitchFamily="2" charset="77"/>
              </a:defRPr>
            </a:lvl1pPr>
          </a:lstStyle>
          <a:p>
            <a:r>
              <a:rPr lang="en-US"/>
              <a:t>20XX</a:t>
            </a:r>
            <a:endParaRPr lang="en-US" dirty="0"/>
          </a:p>
        </p:txBody>
      </p:sp>
      <p:sp>
        <p:nvSpPr>
          <p:cNvPr id="5" name="Footer Placeholder 4">
            <a:extLst>
              <a:ext uri="{FF2B5EF4-FFF2-40B4-BE49-F238E27FC236}">
                <a16:creationId xmlns:a16="http://schemas.microsoft.com/office/drawing/2014/main" id="{4409700C-6483-DE81-39ED-BDDCF5703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swald" pitchFamily="2" charset="77"/>
              </a:defRPr>
            </a:lvl1pPr>
          </a:lstStyle>
          <a:p>
            <a:endParaRPr lang="en-US"/>
          </a:p>
        </p:txBody>
      </p:sp>
      <p:sp>
        <p:nvSpPr>
          <p:cNvPr id="6" name="Slide Number Placeholder 5">
            <a:extLst>
              <a:ext uri="{FF2B5EF4-FFF2-40B4-BE49-F238E27FC236}">
                <a16:creationId xmlns:a16="http://schemas.microsoft.com/office/drawing/2014/main" id="{BE11EBE6-C336-623E-B0B5-B0DDBC22F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swald" pitchFamily="2" charset="77"/>
              </a:defRPr>
            </a:lvl1pPr>
          </a:lstStyle>
          <a:p>
            <a:fld id="{92A6C7AB-A877-C342-9CE7-90563939BDE3}" type="slidenum">
              <a:rPr lang="en-US" smtClean="0"/>
              <a:pPr/>
              <a:t>‹N°›</a:t>
            </a:fld>
            <a:endParaRPr lang="en-US"/>
          </a:p>
        </p:txBody>
      </p:sp>
    </p:spTree>
    <p:extLst>
      <p:ext uri="{BB962C8B-B14F-4D97-AF65-F5344CB8AC3E}">
        <p14:creationId xmlns:p14="http://schemas.microsoft.com/office/powerpoint/2010/main" val="80200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64" r:id="rId8"/>
    <p:sldLayoutId id="2147483665" r:id="rId9"/>
    <p:sldLayoutId id="2147483663" r:id="rId10"/>
    <p:sldLayoutId id="2147483667" r:id="rId11"/>
    <p:sldLayoutId id="2147483666" r:id="rId12"/>
    <p:sldLayoutId id="2147483654" r:id="rId13"/>
    <p:sldLayoutId id="2147483653" r:id="rId14"/>
    <p:sldLayoutId id="2147483655" r:id="rId15"/>
    <p:sldLayoutId id="2147483668" r:id="rId16"/>
    <p:sldLayoutId id="2147483669" r:id="rId17"/>
  </p:sldLayoutIdLst>
  <p:txStyles>
    <p:titleStyle>
      <a:lvl1pPr algn="l" defTabSz="914400" rtl="0" eaLnBrk="1" latinLnBrk="0" hangingPunct="1">
        <a:lnSpc>
          <a:spcPct val="90000"/>
        </a:lnSpc>
        <a:spcBef>
          <a:spcPct val="0"/>
        </a:spcBef>
        <a:buNone/>
        <a:defRPr sz="4400" kern="1200">
          <a:solidFill>
            <a:schemeClr val="tx2"/>
          </a:solidFill>
          <a:latin typeface="Oswa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swald"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2B1B-4621-912E-AD9D-0F30D645E489}"/>
              </a:ext>
            </a:extLst>
          </p:cNvPr>
          <p:cNvSpPr>
            <a:spLocks noGrp="1"/>
          </p:cNvSpPr>
          <p:nvPr>
            <p:ph type="ctrTitle"/>
          </p:nvPr>
        </p:nvSpPr>
        <p:spPr>
          <a:xfrm>
            <a:off x="1581851" y="3022601"/>
            <a:ext cx="10049068" cy="1909762"/>
          </a:xfrm>
        </p:spPr>
        <p:txBody>
          <a:bodyPr>
            <a:normAutofit fontScale="90000"/>
          </a:bodyPr>
          <a:lstStyle/>
          <a:p>
            <a:pPr algn="ctr">
              <a:lnSpc>
                <a:spcPct val="150000"/>
              </a:lnSpc>
            </a:pPr>
            <a:br>
              <a:rPr lang="fr-FR" sz="3600" b="1" i="0" dirty="0">
                <a:solidFill>
                  <a:srgbClr val="44546A"/>
                </a:solidFill>
                <a:effectLst/>
                <a:latin typeface="+mn-lt"/>
              </a:rPr>
            </a:br>
            <a:r>
              <a:rPr lang="fr-FR" sz="4400" b="1" i="0" dirty="0">
                <a:solidFill>
                  <a:srgbClr val="44546A"/>
                </a:solidFill>
                <a:effectLst/>
                <a:latin typeface="+mn-lt"/>
              </a:rPr>
              <a:t>TASKFLOW </a:t>
            </a:r>
            <a:br>
              <a:rPr lang="fr-FR" sz="4000" b="1" i="0" dirty="0">
                <a:solidFill>
                  <a:srgbClr val="44546A"/>
                </a:solidFill>
                <a:effectLst/>
                <a:latin typeface="+mn-lt"/>
              </a:rPr>
            </a:br>
            <a:r>
              <a:rPr lang="fr-FR" sz="4000" b="1" i="0" dirty="0">
                <a:solidFill>
                  <a:srgbClr val="44546A"/>
                </a:solidFill>
                <a:effectLst/>
                <a:latin typeface="+mn-lt"/>
              </a:rPr>
              <a:t> Gestionnaire de Tâches Collaboratif</a:t>
            </a:r>
            <a:r>
              <a:rPr lang="fr-FR" sz="4000" b="1" dirty="0">
                <a:latin typeface="+mn-lt"/>
              </a:rPr>
              <a:t> </a:t>
            </a:r>
            <a:br>
              <a:rPr lang="fr-FR" sz="3600" b="1" dirty="0">
                <a:latin typeface="+mn-lt"/>
              </a:rPr>
            </a:br>
            <a:endParaRPr lang="en-US" dirty="0"/>
          </a:p>
        </p:txBody>
      </p:sp>
      <p:pic>
        <p:nvPicPr>
          <p:cNvPr id="6" name="Image 5">
            <a:extLst>
              <a:ext uri="{FF2B5EF4-FFF2-40B4-BE49-F238E27FC236}">
                <a16:creationId xmlns:a16="http://schemas.microsoft.com/office/drawing/2014/main" id="{CBA7EE25-0DEF-C067-7E8F-BC4EE9CC286F}"/>
              </a:ext>
            </a:extLst>
          </p:cNvPr>
          <p:cNvPicPr>
            <a:picLocks noChangeAspect="1"/>
          </p:cNvPicPr>
          <p:nvPr/>
        </p:nvPicPr>
        <p:blipFill>
          <a:blip r:embed="rId3"/>
          <a:stretch>
            <a:fillRect/>
          </a:stretch>
        </p:blipFill>
        <p:spPr>
          <a:xfrm>
            <a:off x="7696568" y="4429760"/>
            <a:ext cx="3704381" cy="2103120"/>
          </a:xfrm>
          <a:prstGeom prst="rect">
            <a:avLst/>
          </a:prstGeom>
        </p:spPr>
      </p:pic>
      <p:pic>
        <p:nvPicPr>
          <p:cNvPr id="8" name="Image 7">
            <a:extLst>
              <a:ext uri="{FF2B5EF4-FFF2-40B4-BE49-F238E27FC236}">
                <a16:creationId xmlns:a16="http://schemas.microsoft.com/office/drawing/2014/main" id="{E2E9E5A3-35F5-9224-3A48-5571E84DB442}"/>
              </a:ext>
            </a:extLst>
          </p:cNvPr>
          <p:cNvPicPr>
            <a:picLocks noChangeAspect="1"/>
          </p:cNvPicPr>
          <p:nvPr/>
        </p:nvPicPr>
        <p:blipFill>
          <a:blip r:embed="rId4"/>
          <a:stretch>
            <a:fillRect/>
          </a:stretch>
        </p:blipFill>
        <p:spPr>
          <a:xfrm>
            <a:off x="1277051" y="106680"/>
            <a:ext cx="1527782" cy="3322320"/>
          </a:xfrm>
          <a:prstGeom prst="rect">
            <a:avLst/>
          </a:prstGeom>
        </p:spPr>
      </p:pic>
    </p:spTree>
    <p:extLst>
      <p:ext uri="{BB962C8B-B14F-4D97-AF65-F5344CB8AC3E}">
        <p14:creationId xmlns:p14="http://schemas.microsoft.com/office/powerpoint/2010/main" val="144252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1F0D-58D8-E8BC-6D51-9B0A432F3DDA}"/>
              </a:ext>
            </a:extLst>
          </p:cNvPr>
          <p:cNvSpPr>
            <a:spLocks noGrp="1"/>
          </p:cNvSpPr>
          <p:nvPr>
            <p:ph type="title"/>
          </p:nvPr>
        </p:nvSpPr>
        <p:spPr>
          <a:xfrm>
            <a:off x="838200" y="906954"/>
            <a:ext cx="6280284" cy="1363806"/>
          </a:xfrm>
        </p:spPr>
        <p:txBody>
          <a:bodyPr>
            <a:normAutofit/>
          </a:bodyPr>
          <a:lstStyle/>
          <a:p>
            <a:pPr>
              <a:lnSpc>
                <a:spcPct val="100000"/>
              </a:lnSpc>
            </a:pPr>
            <a:r>
              <a:rPr lang="fr-FR" sz="3200" b="1" i="0" dirty="0">
                <a:solidFill>
                  <a:srgbClr val="44546A"/>
                </a:solidFill>
                <a:effectLst/>
                <a:latin typeface="+mj-lt"/>
              </a:rPr>
              <a:t>Suivi et collaboration en temps réel</a:t>
            </a:r>
            <a:r>
              <a:rPr lang="fr-FR" sz="3200" b="1" dirty="0">
                <a:latin typeface="+mj-lt"/>
              </a:rPr>
              <a:t> </a:t>
            </a:r>
            <a:br>
              <a:rPr lang="fr-FR" sz="3200" b="1" dirty="0">
                <a:latin typeface="+mj-lt"/>
              </a:rPr>
            </a:br>
            <a:endParaRPr lang="en-US" sz="3200" b="1" dirty="0">
              <a:latin typeface="+mj-lt"/>
            </a:endParaRPr>
          </a:p>
        </p:txBody>
      </p:sp>
      <p:sp>
        <p:nvSpPr>
          <p:cNvPr id="3" name="Text Placeholder 2">
            <a:extLst>
              <a:ext uri="{FF2B5EF4-FFF2-40B4-BE49-F238E27FC236}">
                <a16:creationId xmlns:a16="http://schemas.microsoft.com/office/drawing/2014/main" id="{18601F71-4AC9-D99C-8074-2FCCC61FAF2B}"/>
              </a:ext>
            </a:extLst>
          </p:cNvPr>
          <p:cNvSpPr>
            <a:spLocks noGrp="1"/>
          </p:cNvSpPr>
          <p:nvPr>
            <p:ph type="body" idx="1"/>
          </p:nvPr>
        </p:nvSpPr>
        <p:spPr>
          <a:xfrm>
            <a:off x="1629102" y="2753710"/>
            <a:ext cx="5489381" cy="2041810"/>
          </a:xfrm>
        </p:spPr>
        <p:txBody>
          <a:bodyPr>
            <a:noAutofit/>
          </a:bodyPr>
          <a:lstStyle/>
          <a:p>
            <a:pPr marL="285750" indent="-285750">
              <a:lnSpc>
                <a:spcPct val="100000"/>
              </a:lnSpc>
              <a:buFontTx/>
              <a:buChar char="-"/>
            </a:pPr>
            <a:r>
              <a:rPr lang="fr-FR" sz="1800" b="1" i="0" dirty="0">
                <a:solidFill>
                  <a:srgbClr val="44546A"/>
                </a:solidFill>
                <a:effectLst/>
                <a:latin typeface="+mn-lt"/>
              </a:rPr>
              <a:t>Mise à jour en temps réel des tâches</a:t>
            </a:r>
          </a:p>
          <a:p>
            <a:pPr marL="285750" indent="-285750">
              <a:lnSpc>
                <a:spcPct val="100000"/>
              </a:lnSpc>
              <a:buFontTx/>
              <a:buChar char="-"/>
            </a:pPr>
            <a:endParaRPr lang="fr-FR" sz="1800" b="1" i="0" dirty="0">
              <a:solidFill>
                <a:srgbClr val="44546A"/>
              </a:solidFill>
              <a:effectLst/>
              <a:latin typeface="+mn-lt"/>
            </a:endParaRPr>
          </a:p>
          <a:p>
            <a:pPr marL="285750" indent="-285750">
              <a:lnSpc>
                <a:spcPct val="100000"/>
              </a:lnSpc>
              <a:buFontTx/>
              <a:buChar char="-"/>
            </a:pPr>
            <a:r>
              <a:rPr lang="fr-FR" sz="1800" b="1" dirty="0">
                <a:solidFill>
                  <a:srgbClr val="44546A"/>
                </a:solidFill>
              </a:rPr>
              <a:t>Historique des modifications</a:t>
            </a:r>
          </a:p>
          <a:p>
            <a:pPr>
              <a:lnSpc>
                <a:spcPct val="100000"/>
              </a:lnSpc>
            </a:pPr>
            <a:endParaRPr lang="fr-FR" sz="1800" b="1" i="0" dirty="0">
              <a:solidFill>
                <a:srgbClr val="44546A"/>
              </a:solidFill>
              <a:effectLst/>
              <a:latin typeface="+mn-lt"/>
            </a:endParaRPr>
          </a:p>
          <a:p>
            <a:pPr>
              <a:lnSpc>
                <a:spcPct val="100000"/>
              </a:lnSpc>
            </a:pPr>
            <a:r>
              <a:rPr lang="fr-FR" b="0" i="0" dirty="0">
                <a:solidFill>
                  <a:srgbClr val="44546A"/>
                </a:solidFill>
                <a:effectLst/>
                <a:latin typeface="+mn-lt"/>
              </a:rPr>
              <a:t>.</a:t>
            </a:r>
          </a:p>
          <a:p>
            <a:pPr>
              <a:lnSpc>
                <a:spcPct val="100000"/>
              </a:lnSpc>
            </a:pPr>
            <a:br>
              <a:rPr lang="fr-FR" dirty="0">
                <a:latin typeface="+mn-lt"/>
              </a:rPr>
            </a:br>
            <a:endParaRPr lang="en-US" dirty="0">
              <a:latin typeface="+mn-lt"/>
            </a:endParaRPr>
          </a:p>
        </p:txBody>
      </p:sp>
      <p:pic>
        <p:nvPicPr>
          <p:cNvPr id="4" name="Image 3">
            <a:extLst>
              <a:ext uri="{FF2B5EF4-FFF2-40B4-BE49-F238E27FC236}">
                <a16:creationId xmlns:a16="http://schemas.microsoft.com/office/drawing/2014/main" id="{5F72EEE3-DF8C-C7EE-3196-439830118E45}"/>
              </a:ext>
            </a:extLst>
          </p:cNvPr>
          <p:cNvPicPr>
            <a:picLocks noChangeAspect="1"/>
          </p:cNvPicPr>
          <p:nvPr/>
        </p:nvPicPr>
        <p:blipFill>
          <a:blip r:embed="rId3"/>
          <a:stretch>
            <a:fillRect/>
          </a:stretch>
        </p:blipFill>
        <p:spPr>
          <a:xfrm>
            <a:off x="7776515" y="1588857"/>
            <a:ext cx="4303724" cy="3853133"/>
          </a:xfrm>
          <a:prstGeom prst="rect">
            <a:avLst/>
          </a:prstGeom>
        </p:spPr>
      </p:pic>
      <p:pic>
        <p:nvPicPr>
          <p:cNvPr id="6" name="Image 5">
            <a:extLst>
              <a:ext uri="{FF2B5EF4-FFF2-40B4-BE49-F238E27FC236}">
                <a16:creationId xmlns:a16="http://schemas.microsoft.com/office/drawing/2014/main" id="{AFCB7524-BB69-4FD1-9102-196EC4B119DF}"/>
              </a:ext>
            </a:extLst>
          </p:cNvPr>
          <p:cNvPicPr>
            <a:picLocks noChangeAspect="1"/>
          </p:cNvPicPr>
          <p:nvPr/>
        </p:nvPicPr>
        <p:blipFill>
          <a:blip r:embed="rId4"/>
          <a:stretch>
            <a:fillRect/>
          </a:stretch>
        </p:blipFill>
        <p:spPr>
          <a:xfrm>
            <a:off x="7420915" y="1364634"/>
            <a:ext cx="4185777" cy="4301577"/>
          </a:xfrm>
          <a:prstGeom prst="rect">
            <a:avLst/>
          </a:prstGeom>
        </p:spPr>
      </p:pic>
    </p:spTree>
    <p:extLst>
      <p:ext uri="{BB962C8B-B14F-4D97-AF65-F5344CB8AC3E}">
        <p14:creationId xmlns:p14="http://schemas.microsoft.com/office/powerpoint/2010/main" val="1909265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C5822385-C273-5ACD-443B-78BB230D0FB4}"/>
              </a:ext>
            </a:extLst>
          </p:cNvPr>
          <p:cNvSpPr>
            <a:spLocks noGrp="1"/>
          </p:cNvSpPr>
          <p:nvPr>
            <p:ph type="dgm" sz="quarter" idx="15"/>
          </p:nvPr>
        </p:nvSpPr>
        <p:spPr>
          <a:xfrm>
            <a:off x="1923392" y="2427889"/>
            <a:ext cx="9430407" cy="3028031"/>
          </a:xfrm>
        </p:spPr>
        <p:txBody>
          <a:bodyPr>
            <a:normAutofit/>
          </a:bodyPr>
          <a:lstStyle/>
          <a:p>
            <a:pPr>
              <a:lnSpc>
                <a:spcPct val="100000"/>
              </a:lnSpc>
              <a:buFontTx/>
              <a:buChar char="-"/>
            </a:pPr>
            <a:r>
              <a:rPr lang="fr-FR" sz="1800" b="1" i="0" dirty="0">
                <a:solidFill>
                  <a:srgbClr val="44546A"/>
                </a:solidFill>
                <a:effectLst/>
                <a:latin typeface="+mn-lt"/>
              </a:rPr>
              <a:t>Authentification et gestion des sessions</a:t>
            </a:r>
          </a:p>
          <a:p>
            <a:pPr>
              <a:lnSpc>
                <a:spcPct val="100000"/>
              </a:lnSpc>
              <a:buFontTx/>
              <a:buChar char="-"/>
            </a:pPr>
            <a:endParaRPr lang="fr-FR" sz="1800" b="1" i="0" dirty="0">
              <a:solidFill>
                <a:srgbClr val="44546A"/>
              </a:solidFill>
              <a:effectLst/>
              <a:latin typeface="+mn-lt"/>
            </a:endParaRPr>
          </a:p>
          <a:p>
            <a:pPr>
              <a:lnSpc>
                <a:spcPct val="100000"/>
              </a:lnSpc>
              <a:buFontTx/>
              <a:buChar char="-"/>
            </a:pPr>
            <a:r>
              <a:rPr lang="fr-FR" sz="1800" b="1" i="0" dirty="0">
                <a:solidFill>
                  <a:srgbClr val="44546A"/>
                </a:solidFill>
                <a:effectLst/>
                <a:latin typeface="+mn-lt"/>
              </a:rPr>
              <a:t>Rôles et permissions</a:t>
            </a:r>
          </a:p>
          <a:p>
            <a:pPr marL="0" indent="0">
              <a:lnSpc>
                <a:spcPct val="100000"/>
              </a:lnSpc>
              <a:buNone/>
            </a:pPr>
            <a:endParaRPr lang="fr-FR" sz="1800" b="1" i="0" dirty="0">
              <a:solidFill>
                <a:srgbClr val="44546A"/>
              </a:solidFill>
              <a:effectLst/>
              <a:latin typeface="+mn-lt"/>
            </a:endParaRPr>
          </a:p>
          <a:p>
            <a:pPr>
              <a:lnSpc>
                <a:spcPct val="100000"/>
              </a:lnSpc>
              <a:buFontTx/>
              <a:buChar char="-"/>
            </a:pPr>
            <a:r>
              <a:rPr lang="fr-FR" sz="1800" b="1" i="0" dirty="0">
                <a:solidFill>
                  <a:srgbClr val="44546A"/>
                </a:solidFill>
                <a:effectLst/>
                <a:latin typeface="+mn-lt"/>
              </a:rPr>
              <a:t>Protection des données sensibles</a:t>
            </a:r>
          </a:p>
          <a:p>
            <a:pPr marL="0" indent="0">
              <a:lnSpc>
                <a:spcPct val="100000"/>
              </a:lnSpc>
              <a:buNone/>
            </a:pPr>
            <a:br>
              <a:rPr lang="fr-FR" dirty="0">
                <a:latin typeface="+mn-lt"/>
              </a:rPr>
            </a:br>
            <a:endParaRPr lang="en-US" dirty="0">
              <a:latin typeface="+mn-lt"/>
            </a:endParaRPr>
          </a:p>
        </p:txBody>
      </p:sp>
      <p:sp>
        <p:nvSpPr>
          <p:cNvPr id="2" name="Title 1">
            <a:extLst>
              <a:ext uri="{FF2B5EF4-FFF2-40B4-BE49-F238E27FC236}">
                <a16:creationId xmlns:a16="http://schemas.microsoft.com/office/drawing/2014/main" id="{CAC3DE8D-D738-B29D-C2DA-6ACE3FFC5D7F}"/>
              </a:ext>
            </a:extLst>
          </p:cNvPr>
          <p:cNvSpPr>
            <a:spLocks noGrp="1"/>
          </p:cNvSpPr>
          <p:nvPr>
            <p:ph type="title"/>
          </p:nvPr>
        </p:nvSpPr>
        <p:spPr>
          <a:xfrm>
            <a:off x="838200" y="1242735"/>
            <a:ext cx="10515600" cy="869594"/>
          </a:xfrm>
        </p:spPr>
        <p:txBody>
          <a:bodyPr>
            <a:normAutofit fontScale="90000"/>
          </a:bodyPr>
          <a:lstStyle/>
          <a:p>
            <a:pPr>
              <a:lnSpc>
                <a:spcPct val="100000"/>
              </a:lnSpc>
            </a:pPr>
            <a:r>
              <a:rPr lang="fr-FR" sz="3600" b="1" i="0" dirty="0">
                <a:solidFill>
                  <a:srgbClr val="44546A"/>
                </a:solidFill>
                <a:effectLst/>
                <a:latin typeface="+mj-lt"/>
              </a:rPr>
              <a:t>Sécurité et gestion des utilisateurs</a:t>
            </a:r>
            <a:r>
              <a:rPr lang="fr-FR" b="1" dirty="0">
                <a:latin typeface="+mj-lt"/>
              </a:rPr>
              <a:t> </a:t>
            </a:r>
            <a:br>
              <a:rPr lang="fr-FR" b="1" dirty="0">
                <a:latin typeface="+mj-lt"/>
              </a:rPr>
            </a:br>
            <a:endParaRPr lang="en-US" b="1" dirty="0">
              <a:latin typeface="+mj-lt"/>
            </a:endParaRPr>
          </a:p>
        </p:txBody>
      </p:sp>
    </p:spTree>
    <p:extLst>
      <p:ext uri="{BB962C8B-B14F-4D97-AF65-F5344CB8AC3E}">
        <p14:creationId xmlns:p14="http://schemas.microsoft.com/office/powerpoint/2010/main" val="2304377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1D30772-954E-34B7-DC49-02A68AD71A62}"/>
              </a:ext>
            </a:extLst>
          </p:cNvPr>
          <p:cNvPicPr>
            <a:picLocks noChangeAspect="1"/>
          </p:cNvPicPr>
          <p:nvPr/>
        </p:nvPicPr>
        <p:blipFill>
          <a:blip r:embed="rId2"/>
          <a:stretch>
            <a:fillRect/>
          </a:stretch>
        </p:blipFill>
        <p:spPr>
          <a:xfrm>
            <a:off x="574192" y="304364"/>
            <a:ext cx="4877481" cy="6249272"/>
          </a:xfrm>
          <a:prstGeom prst="rect">
            <a:avLst/>
          </a:prstGeom>
        </p:spPr>
      </p:pic>
      <p:pic>
        <p:nvPicPr>
          <p:cNvPr id="11" name="Image 10">
            <a:extLst>
              <a:ext uri="{FF2B5EF4-FFF2-40B4-BE49-F238E27FC236}">
                <a16:creationId xmlns:a16="http://schemas.microsoft.com/office/drawing/2014/main" id="{512D5DDA-9D2F-3C75-1416-21BE5F619A56}"/>
              </a:ext>
            </a:extLst>
          </p:cNvPr>
          <p:cNvPicPr>
            <a:picLocks noChangeAspect="1"/>
          </p:cNvPicPr>
          <p:nvPr/>
        </p:nvPicPr>
        <p:blipFill>
          <a:blip r:embed="rId3"/>
          <a:stretch>
            <a:fillRect/>
          </a:stretch>
        </p:blipFill>
        <p:spPr>
          <a:xfrm>
            <a:off x="6333493" y="0"/>
            <a:ext cx="4726934" cy="6858000"/>
          </a:xfrm>
          <a:prstGeom prst="rect">
            <a:avLst/>
          </a:prstGeom>
        </p:spPr>
      </p:pic>
    </p:spTree>
    <p:extLst>
      <p:ext uri="{BB962C8B-B14F-4D97-AF65-F5344CB8AC3E}">
        <p14:creationId xmlns:p14="http://schemas.microsoft.com/office/powerpoint/2010/main" val="246291787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215EC31F-B175-D5BA-A4CE-E4E68DBDB0AB}"/>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1647768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81960F17-06BF-546E-8EB7-2DDB09CCC190}"/>
              </a:ext>
            </a:extLst>
          </p:cNvPr>
          <p:cNvPicPr>
            <a:picLocks noChangeAspect="1"/>
          </p:cNvPicPr>
          <p:nvPr/>
        </p:nvPicPr>
        <p:blipFill>
          <a:blip r:embed="rId2"/>
          <a:stretch>
            <a:fillRect/>
          </a:stretch>
        </p:blipFill>
        <p:spPr>
          <a:xfrm>
            <a:off x="8572130" y="904240"/>
            <a:ext cx="2014738" cy="4368800"/>
          </a:xfrm>
          <a:prstGeom prst="rect">
            <a:avLst/>
          </a:prstGeom>
        </p:spPr>
      </p:pic>
      <p:pic>
        <p:nvPicPr>
          <p:cNvPr id="5" name="Image 4">
            <a:extLst>
              <a:ext uri="{FF2B5EF4-FFF2-40B4-BE49-F238E27FC236}">
                <a16:creationId xmlns:a16="http://schemas.microsoft.com/office/drawing/2014/main" id="{6215562C-A70F-8A22-0976-0722C80AB9E0}"/>
              </a:ext>
            </a:extLst>
          </p:cNvPr>
          <p:cNvPicPr>
            <a:picLocks noChangeAspect="1"/>
          </p:cNvPicPr>
          <p:nvPr/>
        </p:nvPicPr>
        <p:blipFill>
          <a:blip r:embed="rId3"/>
          <a:stretch>
            <a:fillRect/>
          </a:stretch>
        </p:blipFill>
        <p:spPr>
          <a:xfrm>
            <a:off x="301231" y="0"/>
            <a:ext cx="7180098" cy="6858000"/>
          </a:xfrm>
          <a:prstGeom prst="rect">
            <a:avLst/>
          </a:prstGeom>
        </p:spPr>
      </p:pic>
    </p:spTree>
    <p:extLst>
      <p:ext uri="{BB962C8B-B14F-4D97-AF65-F5344CB8AC3E}">
        <p14:creationId xmlns:p14="http://schemas.microsoft.com/office/powerpoint/2010/main" val="227067287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51CC5-9164-D741-97E1-962DF1A0295E}"/>
              </a:ext>
            </a:extLst>
          </p:cNvPr>
          <p:cNvSpPr>
            <a:spLocks noGrp="1"/>
          </p:cNvSpPr>
          <p:nvPr>
            <p:ph type="title"/>
          </p:nvPr>
        </p:nvSpPr>
        <p:spPr>
          <a:xfrm>
            <a:off x="838200" y="1126524"/>
            <a:ext cx="7315200" cy="1363806"/>
          </a:xfrm>
        </p:spPr>
        <p:txBody>
          <a:bodyPr>
            <a:normAutofit/>
          </a:bodyPr>
          <a:lstStyle/>
          <a:p>
            <a:pPr>
              <a:lnSpc>
                <a:spcPct val="100000"/>
              </a:lnSpc>
            </a:pPr>
            <a:r>
              <a:rPr lang="fr-FR" sz="3200" b="1" i="0" dirty="0">
                <a:solidFill>
                  <a:srgbClr val="44546A"/>
                </a:solidFill>
                <a:effectLst/>
                <a:latin typeface="+mj-lt"/>
              </a:rPr>
              <a:t>Défis techniques et solutions</a:t>
            </a:r>
            <a:r>
              <a:rPr lang="fr-FR" sz="3200" b="1" dirty="0">
                <a:latin typeface="+mj-lt"/>
              </a:rPr>
              <a:t> </a:t>
            </a:r>
            <a:br>
              <a:rPr lang="fr-FR" sz="3600" b="1" dirty="0">
                <a:latin typeface="+mj-lt"/>
              </a:rPr>
            </a:br>
            <a:endParaRPr lang="en-US" sz="3600" b="1" dirty="0">
              <a:latin typeface="+mj-lt"/>
            </a:endParaRPr>
          </a:p>
        </p:txBody>
      </p:sp>
      <p:sp>
        <p:nvSpPr>
          <p:cNvPr id="5" name="Content Placeholder 4">
            <a:extLst>
              <a:ext uri="{FF2B5EF4-FFF2-40B4-BE49-F238E27FC236}">
                <a16:creationId xmlns:a16="http://schemas.microsoft.com/office/drawing/2014/main" id="{DAC49F3C-8D66-2379-1B62-33514B45FCE3}"/>
              </a:ext>
            </a:extLst>
          </p:cNvPr>
          <p:cNvSpPr>
            <a:spLocks noGrp="1"/>
          </p:cNvSpPr>
          <p:nvPr>
            <p:ph idx="14"/>
          </p:nvPr>
        </p:nvSpPr>
        <p:spPr>
          <a:xfrm>
            <a:off x="2270234" y="2628830"/>
            <a:ext cx="5168065" cy="2278450"/>
          </a:xfrm>
        </p:spPr>
        <p:txBody>
          <a:bodyPr>
            <a:noAutofit/>
          </a:bodyPr>
          <a:lstStyle/>
          <a:p>
            <a:pPr marL="285750" indent="-285750">
              <a:lnSpc>
                <a:spcPct val="100000"/>
              </a:lnSpc>
              <a:buFontTx/>
              <a:buChar char="-"/>
            </a:pPr>
            <a:r>
              <a:rPr lang="fr-FR" sz="1800" b="1" i="0" dirty="0">
                <a:solidFill>
                  <a:srgbClr val="44546A"/>
                </a:solidFill>
                <a:effectLst/>
              </a:rPr>
              <a:t>Optimisation des performances</a:t>
            </a:r>
          </a:p>
          <a:p>
            <a:pPr>
              <a:lnSpc>
                <a:spcPct val="100000"/>
              </a:lnSpc>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Gestion des erreurs et fiabilité</a:t>
            </a:r>
          </a:p>
          <a:p>
            <a:pPr>
              <a:lnSpc>
                <a:spcPct val="100000"/>
              </a:lnSpc>
            </a:pPr>
            <a:br>
              <a:rPr lang="fr-FR" sz="1600" dirty="0"/>
            </a:br>
            <a:endParaRPr lang="en-US" sz="1600" dirty="0"/>
          </a:p>
        </p:txBody>
      </p:sp>
      <p:sp>
        <p:nvSpPr>
          <p:cNvPr id="7" name="Rectangle 3">
            <a:extLst>
              <a:ext uri="{FF2B5EF4-FFF2-40B4-BE49-F238E27FC236}">
                <a16:creationId xmlns:a16="http://schemas.microsoft.com/office/drawing/2014/main" id="{69C0E3AF-9B75-4796-15A5-038A1C51EE69}"/>
              </a:ext>
            </a:extLst>
          </p:cNvPr>
          <p:cNvSpPr>
            <a:spLocks noChangeArrowheads="1"/>
          </p:cNvSpPr>
          <p:nvPr/>
        </p:nvSpPr>
        <p:spPr bwMode="auto">
          <a:xfrm>
            <a:off x="7438299" y="1660119"/>
            <a:ext cx="3534501" cy="367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r>
              <a:rPr kumimoji="0" lang="fr-FR" altLang="fr-FR"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#[Route(</a:t>
            </a:r>
            <a:r>
              <a:rPr lang="fr-FR" sz="1000" b="0" dirty="0">
                <a:solidFill>
                  <a:srgbClr val="CE9178"/>
                </a:solidFill>
                <a:effectLst/>
                <a:latin typeface="Arial" panose="020B0604020202020204" pitchFamily="34" charset="0"/>
                <a:cs typeface="Arial" panose="020B0604020202020204" pitchFamily="34" charset="0"/>
              </a:rPr>
              <a:t>'/login'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err="1">
                <a:solidFill>
                  <a:srgbClr val="9CDCFE"/>
                </a:solidFill>
                <a:effectLst/>
                <a:latin typeface="Arial" panose="020B0604020202020204" pitchFamily="34" charset="0"/>
                <a:cs typeface="Arial" panose="020B0604020202020204" pitchFamily="34" charset="0"/>
              </a:rPr>
              <a:t>name</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app_login</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569CD6"/>
                </a:solidFill>
                <a:effectLst/>
                <a:latin typeface="Arial" panose="020B0604020202020204" pitchFamily="34" charset="0"/>
                <a:cs typeface="Arial" panose="020B0604020202020204" pitchFamily="34" charset="0"/>
              </a:rPr>
              <a:t>public</a:t>
            </a:r>
            <a:r>
              <a:rPr lang="fr-FR" sz="1000" b="0" dirty="0">
                <a:solidFill>
                  <a:srgbClr val="D4D4D4"/>
                </a:solidFill>
                <a:effectLst/>
                <a:latin typeface="Arial" panose="020B0604020202020204" pitchFamily="34" charset="0"/>
                <a:cs typeface="Arial" panose="020B0604020202020204" pitchFamily="34" charset="0"/>
              </a:rPr>
              <a:t> </a:t>
            </a:r>
            <a:r>
              <a:rPr lang="fr-FR" sz="1000" b="0" dirty="0" err="1">
                <a:solidFill>
                  <a:srgbClr val="569CD6"/>
                </a:solidFill>
                <a:effectLst/>
                <a:latin typeface="Arial" panose="020B0604020202020204" pitchFamily="34" charset="0"/>
                <a:cs typeface="Arial" panose="020B0604020202020204" pitchFamily="34" charset="0"/>
              </a:rPr>
              <a:t>function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DCDCAA"/>
                </a:solidFill>
                <a:effectLst/>
                <a:latin typeface="Arial" panose="020B0604020202020204" pitchFamily="34" charset="0"/>
                <a:cs typeface="Arial" panose="020B0604020202020204" pitchFamily="34" charset="0"/>
              </a:rPr>
              <a:t>login</a:t>
            </a:r>
            <a:r>
              <a:rPr lang="fr-FR" sz="1000" b="0" dirty="0">
                <a:solidFill>
                  <a:srgbClr val="D4D4D4"/>
                </a:solidFill>
                <a:effectLst/>
                <a:latin typeface="Arial" panose="020B0604020202020204" pitchFamily="34" charset="0"/>
                <a:cs typeface="Arial" panose="020B0604020202020204" pitchFamily="34" charset="0"/>
              </a:rPr>
              <a:t>(</a:t>
            </a:r>
            <a:r>
              <a:rPr lang="fr-FR" sz="1000" b="0" dirty="0" err="1">
                <a:solidFill>
                  <a:srgbClr val="4EC9B0"/>
                </a:solidFill>
                <a:effectLst/>
                <a:latin typeface="Arial" panose="020B0604020202020204" pitchFamily="34" charset="0"/>
                <a:cs typeface="Arial" panose="020B0604020202020204" pitchFamily="34" charset="0"/>
              </a:rPr>
              <a:t>AuthenticationUtils</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authenticationUtils</a:t>
            </a:r>
            <a:r>
              <a:rPr lang="fr-FR" sz="1000" b="0" dirty="0">
                <a:solidFill>
                  <a:srgbClr val="D4D4D4"/>
                </a:solidFill>
                <a:effectLst/>
                <a:latin typeface="Arial" panose="020B0604020202020204" pitchFamily="34" charset="0"/>
                <a:cs typeface="Arial" panose="020B0604020202020204" pitchFamily="34" charset="0"/>
              </a:rPr>
              <a:t>): </a:t>
            </a:r>
            <a:r>
              <a:rPr lang="fr-FR" sz="1000" b="0" dirty="0" err="1">
                <a:solidFill>
                  <a:srgbClr val="4EC9B0"/>
                </a:solidFill>
                <a:effectLst/>
                <a:latin typeface="Arial" panose="020B0604020202020204" pitchFamily="34" charset="0"/>
                <a:cs typeface="Arial" panose="020B0604020202020204" pitchFamily="34" charset="0"/>
              </a:rPr>
              <a:t>Response</a:t>
            </a:r>
            <a:endParaRPr lang="fr-FR" sz="1000" b="0" dirty="0">
              <a:solidFill>
                <a:srgbClr val="D4D4D4"/>
              </a:solidFill>
              <a:effectLst/>
              <a:latin typeface="Arial" panose="020B0604020202020204" pitchFamily="34" charset="0"/>
              <a:cs typeface="Arial" panose="020B0604020202020204" pitchFamily="34" charset="0"/>
            </a:endParaRPr>
          </a:p>
          <a:p>
            <a:r>
              <a:rPr lang="fr-FR" sz="1000" b="0" dirty="0">
                <a:solidFill>
                  <a:srgbClr val="D4D4D4"/>
                </a:solidFill>
                <a:effectLst/>
                <a:latin typeface="Arial" panose="020B0604020202020204" pitchFamily="34" charset="0"/>
                <a:cs typeface="Arial" panose="020B0604020202020204" pitchFamily="34" charset="0"/>
              </a:rPr>
              <a:t>    {</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586C0"/>
                </a:solidFill>
                <a:effectLst/>
                <a:latin typeface="Arial" panose="020B0604020202020204" pitchFamily="34" charset="0"/>
                <a:cs typeface="Arial" panose="020B0604020202020204" pitchFamily="34" charset="0"/>
              </a:rPr>
              <a:t>if</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569CD6"/>
                </a:solidFill>
                <a:effectLst/>
                <a:latin typeface="Arial" panose="020B0604020202020204" pitchFamily="34" charset="0"/>
                <a:cs typeface="Arial" panose="020B0604020202020204" pitchFamily="34" charset="0"/>
              </a:rPr>
              <a:t>$</a:t>
            </a:r>
            <a:r>
              <a:rPr lang="fr-FR" sz="1000" b="0" dirty="0" err="1">
                <a:solidFill>
                  <a:srgbClr val="569CD6"/>
                </a:solidFill>
                <a:effectLst/>
                <a:latin typeface="Arial" panose="020B0604020202020204" pitchFamily="34" charset="0"/>
                <a:cs typeface="Arial" panose="020B0604020202020204" pitchFamily="34" charset="0"/>
              </a:rPr>
              <a:t>this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getUser</a:t>
            </a:r>
            <a:r>
              <a:rPr lang="fr-FR" sz="1000" b="0" dirty="0">
                <a:solidFill>
                  <a:srgbClr val="D4D4D4"/>
                </a:solidFill>
                <a:effectLst/>
                <a:latin typeface="Arial" panose="020B0604020202020204" pitchFamily="34" charset="0"/>
                <a:cs typeface="Arial" panose="020B0604020202020204" pitchFamily="34" charset="0"/>
              </a:rPr>
              <a:t>()) {</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586C0"/>
                </a:solidFill>
                <a:effectLst/>
                <a:latin typeface="Arial" panose="020B0604020202020204" pitchFamily="34" charset="0"/>
                <a:cs typeface="Arial" panose="020B0604020202020204" pitchFamily="34" charset="0"/>
              </a:rPr>
              <a:t>return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569CD6"/>
                </a:solidFill>
                <a:effectLst/>
                <a:latin typeface="Arial" panose="020B0604020202020204" pitchFamily="34" charset="0"/>
                <a:cs typeface="Arial" panose="020B0604020202020204" pitchFamily="34" charset="0"/>
              </a:rPr>
              <a:t>$</a:t>
            </a:r>
            <a:r>
              <a:rPr lang="fr-FR" sz="1000" b="0" dirty="0" err="1">
                <a:solidFill>
                  <a:srgbClr val="569CD6"/>
                </a:solidFill>
                <a:effectLst/>
                <a:latin typeface="Arial" panose="020B0604020202020204" pitchFamily="34" charset="0"/>
                <a:cs typeface="Arial" panose="020B0604020202020204" pitchFamily="34" charset="0"/>
              </a:rPr>
              <a:t>this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redirectToRoute</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app_dashboard</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error</a:t>
            </a:r>
            <a:r>
              <a:rPr lang="fr-FR" sz="1000" b="0" dirty="0">
                <a:solidFill>
                  <a:srgbClr val="D4D4D4"/>
                </a:solidFill>
                <a:effectLst/>
                <a:latin typeface="Arial" panose="020B0604020202020204" pitchFamily="34" charset="0"/>
                <a:cs typeface="Arial" panose="020B0604020202020204" pitchFamily="34" charset="0"/>
              </a:rPr>
              <a:t> =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authenticationUtils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getLastAuthenticationError</a:t>
            </a:r>
            <a:r>
              <a:rPr lang="fr-FR" sz="1000" b="0" dirty="0">
                <a:solidFill>
                  <a:srgbClr val="D4D4D4"/>
                </a:solidFill>
                <a:effectLst/>
                <a:latin typeface="Arial" panose="020B0604020202020204" pitchFamily="34" charset="0"/>
                <a:cs typeface="Arial" panose="020B0604020202020204" pitchFamily="34" charset="0"/>
              </a:rPr>
              <a:t>();</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 = </a:t>
            </a:r>
            <a:r>
              <a:rPr lang="fr-FR" sz="1000" b="0" dirty="0">
                <a:solidFill>
                  <a:srgbClr val="569CD6"/>
                </a:solidFill>
                <a:effectLst/>
                <a:latin typeface="Arial" panose="020B0604020202020204" pitchFamily="34" charset="0"/>
                <a:cs typeface="Arial" panose="020B0604020202020204" pitchFamily="34" charset="0"/>
              </a:rPr>
              <a:t>$</a:t>
            </a:r>
            <a:r>
              <a:rPr lang="fr-FR" sz="1000" b="0" dirty="0" err="1">
                <a:solidFill>
                  <a:srgbClr val="569CD6"/>
                </a:solidFill>
                <a:effectLst/>
                <a:latin typeface="Arial" panose="020B0604020202020204" pitchFamily="34" charset="0"/>
                <a:cs typeface="Arial" panose="020B0604020202020204" pitchFamily="34" charset="0"/>
              </a:rPr>
              <a:t>this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render</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auth</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login.html.twig</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last_username</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=&gt;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error</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=&gt;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error</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9CDCFE"/>
                </a:solidFill>
                <a:effectLst/>
                <a:latin typeface="Arial" panose="020B0604020202020204" pitchFamily="34" charset="0"/>
                <a:cs typeface="Arial" panose="020B0604020202020204" pitchFamily="34" charset="0"/>
              </a:rPr>
              <a:t>headers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DCDCAA"/>
                </a:solidFill>
                <a:effectLst/>
                <a:latin typeface="Arial" panose="020B0604020202020204" pitchFamily="34" charset="0"/>
                <a:cs typeface="Arial" panose="020B0604020202020204" pitchFamily="34" charset="0"/>
              </a:rPr>
              <a:t>set</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'Cache-Control'</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'no-cache, no-store, must-</a:t>
            </a:r>
            <a:r>
              <a:rPr lang="fr-FR" sz="1000" b="0" dirty="0" err="1">
                <a:solidFill>
                  <a:srgbClr val="CE9178"/>
                </a:solidFill>
                <a:effectLst/>
                <a:latin typeface="Arial" panose="020B0604020202020204" pitchFamily="34" charset="0"/>
                <a:cs typeface="Arial" panose="020B0604020202020204" pitchFamily="34" charset="0"/>
              </a:rPr>
              <a:t>revalidate</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9CDCFE"/>
                </a:solidFill>
                <a:effectLst/>
                <a:latin typeface="Arial" panose="020B0604020202020204" pitchFamily="34" charset="0"/>
                <a:cs typeface="Arial" panose="020B0604020202020204" pitchFamily="34" charset="0"/>
              </a:rPr>
              <a:t>headers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DCDCAA"/>
                </a:solidFill>
                <a:effectLst/>
                <a:latin typeface="Arial" panose="020B0604020202020204" pitchFamily="34" charset="0"/>
                <a:cs typeface="Arial" panose="020B0604020202020204" pitchFamily="34" charset="0"/>
              </a:rPr>
              <a:t>set</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Pragma</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'no-cache'</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9CDCFE"/>
                </a:solidFill>
                <a:effectLst/>
                <a:latin typeface="Arial" panose="020B0604020202020204" pitchFamily="34" charset="0"/>
                <a:cs typeface="Arial" panose="020B0604020202020204" pitchFamily="34" charset="0"/>
              </a:rPr>
              <a:t>headers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DCDCAA"/>
                </a:solidFill>
                <a:effectLst/>
                <a:latin typeface="Arial" panose="020B0604020202020204" pitchFamily="34" charset="0"/>
                <a:cs typeface="Arial" panose="020B0604020202020204" pitchFamily="34" charset="0"/>
              </a:rPr>
              <a:t>set</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'Expires'</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'0'</a:t>
            </a:r>
            <a:r>
              <a:rPr lang="fr-FR" sz="1000" b="0" dirty="0">
                <a:solidFill>
                  <a:srgbClr val="D4D4D4"/>
                </a:solidFill>
                <a:effectLst/>
                <a:latin typeface="Arial" panose="020B0604020202020204" pitchFamily="34" charset="0"/>
                <a:cs typeface="Arial" panose="020B0604020202020204" pitchFamily="34" charset="0"/>
              </a:rPr>
              <a:t>);</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586C0"/>
                </a:solidFill>
                <a:effectLst/>
                <a:latin typeface="Arial" panose="020B0604020202020204" pitchFamily="34" charset="0"/>
                <a:cs typeface="Arial" panose="020B0604020202020204" pitchFamily="34" charset="0"/>
              </a:rPr>
              <a:t>return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p>
        </p:txBody>
      </p:sp>
      <p:sp>
        <p:nvSpPr>
          <p:cNvPr id="9" name="ZoneTexte 8">
            <a:extLst>
              <a:ext uri="{FF2B5EF4-FFF2-40B4-BE49-F238E27FC236}">
                <a16:creationId xmlns:a16="http://schemas.microsoft.com/office/drawing/2014/main" id="{06E6FB18-DAA3-29E3-9DFC-B5A424E35C8C}"/>
              </a:ext>
            </a:extLst>
          </p:cNvPr>
          <p:cNvSpPr txBox="1"/>
          <p:nvPr/>
        </p:nvSpPr>
        <p:spPr>
          <a:xfrm>
            <a:off x="7985760" y="988024"/>
            <a:ext cx="2672080" cy="276999"/>
          </a:xfrm>
          <a:prstGeom prst="rect">
            <a:avLst/>
          </a:prstGeom>
          <a:noFill/>
        </p:spPr>
        <p:txBody>
          <a:bodyPr wrap="square">
            <a:spAutoFit/>
          </a:bodyPr>
          <a:lstStyle/>
          <a:p>
            <a:r>
              <a:rPr lang="fr-FR" sz="1200" dirty="0"/>
              <a:t>Protection anti-cache pour pages sensibles</a:t>
            </a:r>
          </a:p>
        </p:txBody>
      </p:sp>
    </p:spTree>
    <p:extLst>
      <p:ext uri="{BB962C8B-B14F-4D97-AF65-F5344CB8AC3E}">
        <p14:creationId xmlns:p14="http://schemas.microsoft.com/office/powerpoint/2010/main" val="26204760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D34059-BDD6-22F3-F5B7-3503CA127078}"/>
              </a:ext>
            </a:extLst>
          </p:cNvPr>
          <p:cNvSpPr>
            <a:spLocks noGrp="1"/>
          </p:cNvSpPr>
          <p:nvPr>
            <p:ph type="title"/>
          </p:nvPr>
        </p:nvSpPr>
        <p:spPr/>
        <p:txBody>
          <a:bodyPr>
            <a:normAutofit/>
          </a:bodyPr>
          <a:lstStyle/>
          <a:p>
            <a:pPr>
              <a:lnSpc>
                <a:spcPct val="100000"/>
              </a:lnSpc>
            </a:pPr>
            <a:r>
              <a:rPr lang="fr-FR" sz="3200" b="1" i="0" dirty="0">
                <a:solidFill>
                  <a:srgbClr val="44546A"/>
                </a:solidFill>
                <a:effectLst/>
                <a:latin typeface="Oswald-Regular"/>
              </a:rPr>
              <a:t>Conclusion et perspectives</a:t>
            </a:r>
            <a:br>
              <a:rPr lang="fr-FR" sz="3200" b="1" i="0" dirty="0">
                <a:solidFill>
                  <a:srgbClr val="44546A"/>
                </a:solidFill>
                <a:effectLst/>
                <a:latin typeface="Oswald-Regular"/>
              </a:rPr>
            </a:br>
            <a:endParaRPr lang="en-US" sz="3200" b="1" dirty="0"/>
          </a:p>
        </p:txBody>
      </p:sp>
      <p:sp>
        <p:nvSpPr>
          <p:cNvPr id="5" name="Content Placeholder 4">
            <a:extLst>
              <a:ext uri="{FF2B5EF4-FFF2-40B4-BE49-F238E27FC236}">
                <a16:creationId xmlns:a16="http://schemas.microsoft.com/office/drawing/2014/main" id="{F50418F7-6EEF-BF34-1B0E-81EF114FD21A}"/>
              </a:ext>
            </a:extLst>
          </p:cNvPr>
          <p:cNvSpPr>
            <a:spLocks noGrp="1"/>
          </p:cNvSpPr>
          <p:nvPr>
            <p:ph idx="14"/>
          </p:nvPr>
        </p:nvSpPr>
        <p:spPr>
          <a:xfrm>
            <a:off x="3111062" y="2732689"/>
            <a:ext cx="8128438" cy="3449035"/>
          </a:xfrm>
        </p:spPr>
        <p:txBody>
          <a:bodyPr>
            <a:noAutofit/>
          </a:bodyPr>
          <a:lstStyle/>
          <a:p>
            <a:pPr marL="285750" indent="-285750">
              <a:lnSpc>
                <a:spcPct val="100000"/>
              </a:lnSpc>
              <a:buFontTx/>
              <a:buChar char="-"/>
            </a:pPr>
            <a:r>
              <a:rPr lang="fr-FR" sz="1800" b="1" i="0" dirty="0">
                <a:solidFill>
                  <a:srgbClr val="44546A"/>
                </a:solidFill>
                <a:effectLst/>
              </a:rPr>
              <a:t>Résumé des fonctionnalités développées</a:t>
            </a:r>
          </a:p>
          <a:p>
            <a:pPr marL="285750" indent="-285750">
              <a:lnSpc>
                <a:spcPct val="100000"/>
              </a:lnSpc>
              <a:buFontTx/>
              <a:buChar char="-"/>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Perspectives d’évolution de l’application</a:t>
            </a:r>
          </a:p>
          <a:p>
            <a:pPr marL="285750" indent="-285750">
              <a:lnSpc>
                <a:spcPct val="100000"/>
              </a:lnSpc>
              <a:buFontTx/>
              <a:buChar char="-"/>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Impact potentiel sur la gestion de projets collaboratifs</a:t>
            </a:r>
          </a:p>
        </p:txBody>
      </p:sp>
    </p:spTree>
    <p:extLst>
      <p:ext uri="{BB962C8B-B14F-4D97-AF65-F5344CB8AC3E}">
        <p14:creationId xmlns:p14="http://schemas.microsoft.com/office/powerpoint/2010/main" val="12635140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0B90D-F321-0A89-4358-C8FEC68F3EF9}"/>
              </a:ext>
            </a:extLst>
          </p:cNvPr>
          <p:cNvSpPr>
            <a:spLocks noGrp="1"/>
          </p:cNvSpPr>
          <p:nvPr>
            <p:ph type="title"/>
          </p:nvPr>
        </p:nvSpPr>
        <p:spPr>
          <a:xfrm>
            <a:off x="838200" y="2226156"/>
            <a:ext cx="10401300" cy="1363806"/>
          </a:xfrm>
        </p:spPr>
        <p:txBody>
          <a:bodyPr/>
          <a:lstStyle/>
          <a:p>
            <a:pPr algn="ctr"/>
            <a:r>
              <a:rPr lang="fr-FR" b="1" dirty="0" err="1">
                <a:latin typeface="Sitka Banner Semibold" pitchFamily="2" charset="0"/>
              </a:rPr>
              <a:t>That's</a:t>
            </a:r>
            <a:r>
              <a:rPr lang="fr-FR" b="1" dirty="0">
                <a:latin typeface="Sitka Banner Semibold" pitchFamily="2" charset="0"/>
              </a:rPr>
              <a:t> all!</a:t>
            </a:r>
          </a:p>
        </p:txBody>
      </p:sp>
    </p:spTree>
    <p:extLst>
      <p:ext uri="{BB962C8B-B14F-4D97-AF65-F5344CB8AC3E}">
        <p14:creationId xmlns:p14="http://schemas.microsoft.com/office/powerpoint/2010/main" val="2347623698"/>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3" name="applause.wav"/>
          </p:stSnd>
        </p:sndAc>
      </p:transition>
    </mc:Choice>
    <mc:Fallback xmlns="">
      <p:transition spd="slow">
        <p:fade/>
        <p:sndAc>
          <p:stSnd>
            <p:snd r:embed="rId4"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3F99-CB8E-49B9-8C80-8593CB1A80F8}"/>
              </a:ext>
            </a:extLst>
          </p:cNvPr>
          <p:cNvSpPr>
            <a:spLocks noGrp="1"/>
          </p:cNvSpPr>
          <p:nvPr>
            <p:ph type="title"/>
          </p:nvPr>
        </p:nvSpPr>
        <p:spPr/>
        <p:txBody>
          <a:bodyPr>
            <a:normAutofit/>
          </a:bodyPr>
          <a:lstStyle/>
          <a:p>
            <a:r>
              <a:rPr lang="fr-FR" sz="3600" b="1" i="0" dirty="0">
                <a:solidFill>
                  <a:srgbClr val="44546A"/>
                </a:solidFill>
                <a:effectLst/>
                <a:latin typeface="Oswald-Regular"/>
              </a:rPr>
              <a:t>Sommaire</a:t>
            </a:r>
            <a:r>
              <a:rPr lang="fr-FR" dirty="0"/>
              <a:t> </a:t>
            </a:r>
            <a:endParaRPr lang="en-US" dirty="0"/>
          </a:p>
        </p:txBody>
      </p:sp>
      <p:sp>
        <p:nvSpPr>
          <p:cNvPr id="3" name="Content Placeholder 2">
            <a:extLst>
              <a:ext uri="{FF2B5EF4-FFF2-40B4-BE49-F238E27FC236}">
                <a16:creationId xmlns:a16="http://schemas.microsoft.com/office/drawing/2014/main" id="{6A191C96-B9EE-DD26-E5AD-90034B8BC40C}"/>
              </a:ext>
            </a:extLst>
          </p:cNvPr>
          <p:cNvSpPr>
            <a:spLocks noGrp="1"/>
          </p:cNvSpPr>
          <p:nvPr>
            <p:ph idx="13"/>
          </p:nvPr>
        </p:nvSpPr>
        <p:spPr>
          <a:xfrm>
            <a:off x="2585545" y="1849821"/>
            <a:ext cx="8615856" cy="4331904"/>
          </a:xfrm>
        </p:spPr>
        <p:txBody>
          <a:bodyPr>
            <a:noAutofit/>
          </a:bodyPr>
          <a:lstStyle/>
          <a:p>
            <a:pPr marL="0" indent="0">
              <a:lnSpc>
                <a:spcPct val="100000"/>
              </a:lnSpc>
              <a:buNone/>
            </a:pPr>
            <a:r>
              <a:rPr lang="fr-FR" sz="2000" b="0" i="0" dirty="0">
                <a:solidFill>
                  <a:srgbClr val="44546A"/>
                </a:solidFill>
                <a:effectLst/>
              </a:rPr>
              <a:t>● Introduction à la gestion de tâches collaboratif</a:t>
            </a:r>
          </a:p>
          <a:p>
            <a:pPr marL="0" indent="0">
              <a:lnSpc>
                <a:spcPct val="100000"/>
              </a:lnSpc>
              <a:buNone/>
            </a:pPr>
            <a:r>
              <a:rPr lang="fr-FR" sz="2000" b="0" i="0" dirty="0">
                <a:solidFill>
                  <a:srgbClr val="44546A"/>
                </a:solidFill>
                <a:effectLst/>
              </a:rPr>
              <a:t>● Contexte et besoin utilisateur</a:t>
            </a:r>
          </a:p>
          <a:p>
            <a:pPr marL="0" indent="0">
              <a:lnSpc>
                <a:spcPct val="100000"/>
              </a:lnSpc>
              <a:buNone/>
            </a:pPr>
            <a:r>
              <a:rPr lang="fr-FR" sz="2000" b="0" i="0" dirty="0">
                <a:solidFill>
                  <a:srgbClr val="44546A"/>
                </a:solidFill>
                <a:effectLst/>
              </a:rPr>
              <a:t>● Architecture globale de l'application</a:t>
            </a:r>
          </a:p>
          <a:p>
            <a:pPr marL="0" indent="0">
              <a:lnSpc>
                <a:spcPct val="100000"/>
              </a:lnSpc>
              <a:buNone/>
            </a:pPr>
            <a:r>
              <a:rPr lang="fr-FR" sz="2000" b="0" i="0" dirty="0">
                <a:solidFill>
                  <a:srgbClr val="44546A"/>
                </a:solidFill>
                <a:effectLst/>
              </a:rPr>
              <a:t>● Modèle de données</a:t>
            </a:r>
          </a:p>
          <a:p>
            <a:pPr marL="0" indent="0">
              <a:lnSpc>
                <a:spcPct val="100000"/>
              </a:lnSpc>
              <a:buNone/>
            </a:pPr>
            <a:r>
              <a:rPr lang="fr-FR" sz="2000" b="0" i="0" dirty="0">
                <a:solidFill>
                  <a:srgbClr val="44546A"/>
                </a:solidFill>
                <a:effectLst/>
              </a:rPr>
              <a:t>● Fonctionnalités clés (Partie 1)</a:t>
            </a:r>
          </a:p>
          <a:p>
            <a:pPr marL="0" indent="0">
              <a:lnSpc>
                <a:spcPct val="100000"/>
              </a:lnSpc>
              <a:buNone/>
            </a:pPr>
            <a:r>
              <a:rPr lang="fr-FR" sz="2000" b="0" i="0" dirty="0">
                <a:solidFill>
                  <a:srgbClr val="44546A"/>
                </a:solidFill>
                <a:effectLst/>
              </a:rPr>
              <a:t>● Fonctionnalités clés (Partie 2)</a:t>
            </a:r>
          </a:p>
          <a:p>
            <a:pPr marL="0" indent="0">
              <a:lnSpc>
                <a:spcPct val="100000"/>
              </a:lnSpc>
              <a:buNone/>
            </a:pPr>
            <a:r>
              <a:rPr lang="fr-FR" sz="2000" b="0" i="0" dirty="0">
                <a:solidFill>
                  <a:srgbClr val="44546A"/>
                </a:solidFill>
                <a:effectLst/>
              </a:rPr>
              <a:t>● Suivi et collaboration en temps réel</a:t>
            </a:r>
          </a:p>
          <a:p>
            <a:pPr marL="0" indent="0">
              <a:lnSpc>
                <a:spcPct val="100000"/>
              </a:lnSpc>
              <a:buNone/>
            </a:pPr>
            <a:r>
              <a:rPr lang="fr-FR" sz="2000" b="0" i="0" dirty="0">
                <a:solidFill>
                  <a:srgbClr val="44546A"/>
                </a:solidFill>
                <a:effectLst/>
              </a:rPr>
              <a:t>● Sécurité et gestion des utilisateurs</a:t>
            </a:r>
          </a:p>
          <a:p>
            <a:pPr marL="0" indent="0">
              <a:lnSpc>
                <a:spcPct val="100000"/>
              </a:lnSpc>
              <a:buNone/>
            </a:pPr>
            <a:r>
              <a:rPr lang="fr-FR" sz="2000" b="0" i="0" dirty="0">
                <a:solidFill>
                  <a:srgbClr val="44546A"/>
                </a:solidFill>
                <a:effectLst/>
              </a:rPr>
              <a:t>● Défis techniques et solutions</a:t>
            </a:r>
          </a:p>
          <a:p>
            <a:pPr marL="0" indent="0">
              <a:lnSpc>
                <a:spcPct val="100000"/>
              </a:lnSpc>
              <a:buNone/>
            </a:pPr>
            <a:r>
              <a:rPr lang="fr-FR" sz="2000" b="0" i="0" dirty="0">
                <a:solidFill>
                  <a:srgbClr val="44546A"/>
                </a:solidFill>
                <a:effectLst/>
              </a:rPr>
              <a:t>● Conclusion et perspectives</a:t>
            </a:r>
            <a:r>
              <a:rPr lang="fr-FR" sz="2000" dirty="0"/>
              <a:t> </a:t>
            </a:r>
            <a:br>
              <a:rPr lang="fr-FR" sz="2000" dirty="0"/>
            </a:br>
            <a:endParaRPr lang="en-US" sz="2000" dirty="0"/>
          </a:p>
        </p:txBody>
      </p:sp>
    </p:spTree>
    <p:extLst>
      <p:ext uri="{BB962C8B-B14F-4D97-AF65-F5344CB8AC3E}">
        <p14:creationId xmlns:p14="http://schemas.microsoft.com/office/powerpoint/2010/main" val="2426159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97E5-3AFF-A0D7-7B1B-8FDBFFE66FEF}"/>
              </a:ext>
            </a:extLst>
          </p:cNvPr>
          <p:cNvSpPr>
            <a:spLocks noGrp="1"/>
          </p:cNvSpPr>
          <p:nvPr>
            <p:ph type="title"/>
          </p:nvPr>
        </p:nvSpPr>
        <p:spPr>
          <a:xfrm>
            <a:off x="606490" y="436466"/>
            <a:ext cx="10972800" cy="1879147"/>
          </a:xfrm>
        </p:spPr>
        <p:txBody>
          <a:bodyPr/>
          <a:lstStyle/>
          <a:p>
            <a:pPr>
              <a:lnSpc>
                <a:spcPct val="100000"/>
              </a:lnSpc>
            </a:pPr>
            <a:r>
              <a:rPr lang="fr-FR" sz="3200" b="1" i="0" dirty="0">
                <a:solidFill>
                  <a:srgbClr val="44546A"/>
                </a:solidFill>
                <a:effectLst/>
                <a:latin typeface="+mj-lt"/>
              </a:rPr>
              <a:t>Introduction à la gestion de tâches collaboratif</a:t>
            </a:r>
            <a:r>
              <a:rPr lang="fr-FR" sz="3200" b="1" dirty="0">
                <a:latin typeface="+mj-lt"/>
              </a:rPr>
              <a:t> </a:t>
            </a:r>
            <a:br>
              <a:rPr lang="fr-FR" dirty="0"/>
            </a:br>
            <a:endParaRPr lang="en-US" dirty="0"/>
          </a:p>
        </p:txBody>
      </p:sp>
      <p:sp>
        <p:nvSpPr>
          <p:cNvPr id="3" name="Text Placeholder 2">
            <a:extLst>
              <a:ext uri="{FF2B5EF4-FFF2-40B4-BE49-F238E27FC236}">
                <a16:creationId xmlns:a16="http://schemas.microsoft.com/office/drawing/2014/main" id="{1FB618B5-4350-5046-A998-AC4D935D7814}"/>
              </a:ext>
            </a:extLst>
          </p:cNvPr>
          <p:cNvSpPr>
            <a:spLocks noGrp="1"/>
          </p:cNvSpPr>
          <p:nvPr>
            <p:ph type="body" idx="1"/>
          </p:nvPr>
        </p:nvSpPr>
        <p:spPr>
          <a:xfrm>
            <a:off x="4330262" y="2438400"/>
            <a:ext cx="7249028" cy="2987454"/>
          </a:xfrm>
        </p:spPr>
        <p:txBody>
          <a:bodyPr>
            <a:noAutofit/>
          </a:bodyPr>
          <a:lstStyle/>
          <a:p>
            <a:pPr marL="285750" indent="-285750" algn="l">
              <a:lnSpc>
                <a:spcPct val="100000"/>
              </a:lnSpc>
              <a:buFontTx/>
              <a:buChar char="-"/>
            </a:pPr>
            <a:r>
              <a:rPr lang="fr-FR" sz="1800" b="1" i="0" dirty="0">
                <a:solidFill>
                  <a:srgbClr val="44546A"/>
                </a:solidFill>
                <a:effectLst/>
                <a:latin typeface="+mn-lt"/>
              </a:rPr>
              <a:t>Définition de la gestion de tâches collaboratif</a:t>
            </a:r>
          </a:p>
          <a:p>
            <a:pPr marL="285750" indent="-285750" algn="l">
              <a:lnSpc>
                <a:spcPct val="100000"/>
              </a:lnSpc>
              <a:buFontTx/>
              <a:buChar char="-"/>
            </a:pPr>
            <a:endParaRPr lang="fr-FR" sz="1800" b="1" i="0" dirty="0">
              <a:solidFill>
                <a:srgbClr val="44546A"/>
              </a:solidFill>
              <a:effectLst/>
              <a:latin typeface="+mn-lt"/>
            </a:endParaRPr>
          </a:p>
          <a:p>
            <a:pPr marL="285750" indent="-285750" algn="l">
              <a:lnSpc>
                <a:spcPct val="100000"/>
              </a:lnSpc>
              <a:buFontTx/>
              <a:buChar char="-"/>
            </a:pPr>
            <a:r>
              <a:rPr lang="fr-FR" sz="1800" b="1" i="0" dirty="0">
                <a:solidFill>
                  <a:srgbClr val="44546A"/>
                </a:solidFill>
                <a:effectLst/>
                <a:latin typeface="+mn-lt"/>
              </a:rPr>
              <a:t>Importance dans un environnement professionnel</a:t>
            </a:r>
          </a:p>
          <a:p>
            <a:pPr algn="l">
              <a:lnSpc>
                <a:spcPct val="100000"/>
              </a:lnSpc>
            </a:pPr>
            <a:endParaRPr lang="fr-FR" sz="1800" b="1" i="0" dirty="0">
              <a:solidFill>
                <a:srgbClr val="44546A"/>
              </a:solidFill>
              <a:effectLst/>
              <a:latin typeface="+mn-lt"/>
            </a:endParaRPr>
          </a:p>
          <a:p>
            <a:pPr marL="285750" indent="-285750" algn="l">
              <a:lnSpc>
                <a:spcPct val="100000"/>
              </a:lnSpc>
              <a:buFontTx/>
              <a:buChar char="-"/>
            </a:pPr>
            <a:r>
              <a:rPr lang="fr-FR" sz="1800" b="1" i="0" dirty="0">
                <a:solidFill>
                  <a:srgbClr val="44546A"/>
                </a:solidFill>
                <a:effectLst/>
                <a:latin typeface="+mn-lt"/>
              </a:rPr>
              <a:t>Objectifs de l'application Symfony proposée</a:t>
            </a:r>
          </a:p>
        </p:txBody>
      </p:sp>
    </p:spTree>
    <p:extLst>
      <p:ext uri="{BB962C8B-B14F-4D97-AF65-F5344CB8AC3E}">
        <p14:creationId xmlns:p14="http://schemas.microsoft.com/office/powerpoint/2010/main" val="72405033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DC5E-9A65-7FD0-28C3-1BE2F2845B5E}"/>
              </a:ext>
            </a:extLst>
          </p:cNvPr>
          <p:cNvSpPr>
            <a:spLocks noGrp="1"/>
          </p:cNvSpPr>
          <p:nvPr>
            <p:ph type="title"/>
          </p:nvPr>
        </p:nvSpPr>
        <p:spPr/>
        <p:txBody>
          <a:bodyPr>
            <a:normAutofit fontScale="90000"/>
          </a:bodyPr>
          <a:lstStyle/>
          <a:p>
            <a:r>
              <a:rPr lang="fr-FR" sz="3600" b="1" i="0" dirty="0">
                <a:solidFill>
                  <a:srgbClr val="44546A"/>
                </a:solidFill>
                <a:effectLst/>
                <a:latin typeface="+mj-lt"/>
              </a:rPr>
              <a:t>Contexte et besoin utilisateur</a:t>
            </a:r>
            <a:r>
              <a:rPr lang="fr-FR" b="1" dirty="0">
                <a:latin typeface="+mj-lt"/>
              </a:rPr>
              <a:t> </a:t>
            </a:r>
            <a:br>
              <a:rPr lang="fr-FR" dirty="0"/>
            </a:br>
            <a:endParaRPr lang="en-US" dirty="0"/>
          </a:p>
        </p:txBody>
      </p:sp>
      <p:sp>
        <p:nvSpPr>
          <p:cNvPr id="3" name="Content Placeholder 2">
            <a:extLst>
              <a:ext uri="{FF2B5EF4-FFF2-40B4-BE49-F238E27FC236}">
                <a16:creationId xmlns:a16="http://schemas.microsoft.com/office/drawing/2014/main" id="{0AE22899-9C0A-70BE-C56B-FE74298D7DEF}"/>
              </a:ext>
            </a:extLst>
          </p:cNvPr>
          <p:cNvSpPr>
            <a:spLocks noGrp="1"/>
          </p:cNvSpPr>
          <p:nvPr>
            <p:ph idx="13"/>
          </p:nvPr>
        </p:nvSpPr>
        <p:spPr>
          <a:xfrm>
            <a:off x="2932386" y="1690687"/>
            <a:ext cx="8423215" cy="4206557"/>
          </a:xfrm>
        </p:spPr>
        <p:txBody>
          <a:bodyPr anchor="ctr">
            <a:noAutofit/>
          </a:bodyPr>
          <a:lstStyle/>
          <a:p>
            <a:pPr marL="285750" indent="-285750">
              <a:lnSpc>
                <a:spcPct val="100000"/>
              </a:lnSpc>
              <a:buFontTx/>
              <a:buChar char="-"/>
            </a:pPr>
            <a:r>
              <a:rPr lang="fr-FR" sz="1800" b="1" i="0" dirty="0">
                <a:solidFill>
                  <a:srgbClr val="44546A"/>
                </a:solidFill>
                <a:effectLst/>
              </a:rPr>
              <a:t>Problématiques actuelles de gestion de tâches</a:t>
            </a:r>
          </a:p>
          <a:p>
            <a:pPr marL="285750" indent="-285750">
              <a:lnSpc>
                <a:spcPct val="100000"/>
              </a:lnSpc>
              <a:buFontTx/>
              <a:buChar char="-"/>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Exigences des utilisateurs multi-utilisateurs</a:t>
            </a:r>
          </a:p>
          <a:p>
            <a:pPr marL="285750" indent="-285750">
              <a:lnSpc>
                <a:spcPct val="100000"/>
              </a:lnSpc>
              <a:buFontTx/>
              <a:buChar char="-"/>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Enjeux de collaboration efficace</a:t>
            </a:r>
          </a:p>
          <a:p>
            <a:pPr>
              <a:lnSpc>
                <a:spcPct val="100000"/>
              </a:lnSpc>
            </a:pPr>
            <a:br>
              <a:rPr lang="fr-FR" sz="1600" dirty="0"/>
            </a:br>
            <a:br>
              <a:rPr lang="fr-FR" sz="1600" dirty="0"/>
            </a:br>
            <a:endParaRPr lang="en-US" sz="1600" dirty="0"/>
          </a:p>
        </p:txBody>
      </p:sp>
    </p:spTree>
    <p:extLst>
      <p:ext uri="{BB962C8B-B14F-4D97-AF65-F5344CB8AC3E}">
        <p14:creationId xmlns:p14="http://schemas.microsoft.com/office/powerpoint/2010/main" val="3225342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232D-19AA-D903-3387-B77383289E49}"/>
              </a:ext>
            </a:extLst>
          </p:cNvPr>
          <p:cNvSpPr>
            <a:spLocks noGrp="1"/>
          </p:cNvSpPr>
          <p:nvPr>
            <p:ph type="title"/>
          </p:nvPr>
        </p:nvSpPr>
        <p:spPr/>
        <p:txBody>
          <a:bodyPr>
            <a:normAutofit fontScale="90000"/>
          </a:bodyPr>
          <a:lstStyle/>
          <a:p>
            <a:pPr>
              <a:lnSpc>
                <a:spcPct val="100000"/>
              </a:lnSpc>
            </a:pPr>
            <a:r>
              <a:rPr lang="fr-FR" sz="3600" b="1" i="0" dirty="0">
                <a:solidFill>
                  <a:srgbClr val="44546A"/>
                </a:solidFill>
                <a:effectLst/>
                <a:latin typeface="+mj-lt"/>
              </a:rPr>
              <a:t>Architecture globale de l'application</a:t>
            </a:r>
            <a:r>
              <a:rPr lang="fr-FR" b="1" dirty="0">
                <a:latin typeface="+mj-lt"/>
              </a:rPr>
              <a:t> </a:t>
            </a:r>
            <a:br>
              <a:rPr lang="fr-FR" dirty="0"/>
            </a:br>
            <a:endParaRPr lang="en-US" dirty="0"/>
          </a:p>
        </p:txBody>
      </p:sp>
      <p:sp>
        <p:nvSpPr>
          <p:cNvPr id="3" name="Content Placeholder 2">
            <a:extLst>
              <a:ext uri="{FF2B5EF4-FFF2-40B4-BE49-F238E27FC236}">
                <a16:creationId xmlns:a16="http://schemas.microsoft.com/office/drawing/2014/main" id="{23495648-A8E1-CB9E-6CF4-04F9BFDBFEE1}"/>
              </a:ext>
            </a:extLst>
          </p:cNvPr>
          <p:cNvSpPr>
            <a:spLocks noGrp="1"/>
          </p:cNvSpPr>
          <p:nvPr>
            <p:ph idx="13"/>
          </p:nvPr>
        </p:nvSpPr>
        <p:spPr>
          <a:xfrm>
            <a:off x="2921876" y="2217682"/>
            <a:ext cx="8433725" cy="3819223"/>
          </a:xfrm>
        </p:spPr>
        <p:txBody>
          <a:bodyPr>
            <a:normAutofit/>
          </a:bodyPr>
          <a:lstStyle/>
          <a:p>
            <a:pPr marL="285750" indent="-285750">
              <a:lnSpc>
                <a:spcPct val="100000"/>
              </a:lnSpc>
              <a:buFontTx/>
              <a:buChar char="-"/>
            </a:pPr>
            <a:r>
              <a:rPr lang="fr-FR" sz="1800" b="1" i="0" dirty="0">
                <a:solidFill>
                  <a:srgbClr val="44546A"/>
                </a:solidFill>
                <a:effectLst/>
              </a:rPr>
              <a:t>Structure backend avec Symfony</a:t>
            </a:r>
          </a:p>
          <a:p>
            <a:pPr marL="285750" indent="-285750">
              <a:lnSpc>
                <a:spcPct val="100000"/>
              </a:lnSpc>
              <a:buFontTx/>
              <a:buChar char="-"/>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Gestion multi-utilisateurs et permissions</a:t>
            </a:r>
          </a:p>
          <a:p>
            <a:pPr>
              <a:lnSpc>
                <a:spcPct val="100000"/>
              </a:lnSpc>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Intégration avec une base de données</a:t>
            </a:r>
          </a:p>
          <a:p>
            <a:pPr>
              <a:lnSpc>
                <a:spcPct val="100000"/>
              </a:lnSpc>
            </a:pPr>
            <a:br>
              <a:rPr lang="fr-FR" sz="1600" dirty="0"/>
            </a:br>
            <a:endParaRPr lang="en-US" sz="1600" dirty="0"/>
          </a:p>
        </p:txBody>
      </p:sp>
    </p:spTree>
    <p:extLst>
      <p:ext uri="{BB962C8B-B14F-4D97-AF65-F5344CB8AC3E}">
        <p14:creationId xmlns:p14="http://schemas.microsoft.com/office/powerpoint/2010/main" val="348983000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a:extLst>
              <a:ext uri="{FF2B5EF4-FFF2-40B4-BE49-F238E27FC236}">
                <a16:creationId xmlns:a16="http://schemas.microsoft.com/office/drawing/2014/main" id="{86F925DA-2233-395C-DD39-686CC5B98DC5}"/>
              </a:ext>
            </a:extLst>
          </p:cNvPr>
          <p:cNvPicPr>
            <a:picLocks noGrp="1" noChangeAspect="1"/>
          </p:cNvPicPr>
          <p:nvPr>
            <p:ph type="pic" sz="quarter" idx="13"/>
          </p:nvPr>
        </p:nvPicPr>
        <p:blipFill>
          <a:blip r:embed="rId3"/>
          <a:srcRect r="1668"/>
          <a:stretch/>
        </p:blipFill>
        <p:spPr>
          <a:xfrm>
            <a:off x="563705" y="1830386"/>
            <a:ext cx="3434080" cy="4351338"/>
          </a:xfrm>
        </p:spPr>
      </p:pic>
      <p:sp>
        <p:nvSpPr>
          <p:cNvPr id="2" name="Title 1">
            <a:extLst>
              <a:ext uri="{FF2B5EF4-FFF2-40B4-BE49-F238E27FC236}">
                <a16:creationId xmlns:a16="http://schemas.microsoft.com/office/drawing/2014/main" id="{39B3EA46-DE43-97C3-599C-78EF63E86BDF}"/>
              </a:ext>
            </a:extLst>
          </p:cNvPr>
          <p:cNvSpPr>
            <a:spLocks noGrp="1"/>
          </p:cNvSpPr>
          <p:nvPr>
            <p:ph type="title"/>
          </p:nvPr>
        </p:nvSpPr>
        <p:spPr/>
        <p:txBody>
          <a:bodyPr>
            <a:normAutofit fontScale="90000"/>
          </a:bodyPr>
          <a:lstStyle/>
          <a:p>
            <a:pPr>
              <a:lnSpc>
                <a:spcPct val="100000"/>
              </a:lnSpc>
            </a:pPr>
            <a:r>
              <a:rPr lang="fr-FR" sz="3600" b="1" i="0" dirty="0">
                <a:solidFill>
                  <a:srgbClr val="44546A"/>
                </a:solidFill>
                <a:effectLst/>
                <a:latin typeface="+mj-lt"/>
              </a:rPr>
              <a:t>Modèle de données</a:t>
            </a:r>
            <a:r>
              <a:rPr lang="fr-FR" b="1" dirty="0">
                <a:latin typeface="+mj-lt"/>
              </a:rPr>
              <a:t> </a:t>
            </a:r>
            <a:br>
              <a:rPr lang="fr-FR" b="1" dirty="0">
                <a:latin typeface="+mj-lt"/>
              </a:rPr>
            </a:br>
            <a:endParaRPr lang="en-US" b="1" dirty="0">
              <a:latin typeface="+mj-lt"/>
            </a:endParaRPr>
          </a:p>
        </p:txBody>
      </p:sp>
      <p:sp>
        <p:nvSpPr>
          <p:cNvPr id="7" name="Content Placeholder 6">
            <a:extLst>
              <a:ext uri="{FF2B5EF4-FFF2-40B4-BE49-F238E27FC236}">
                <a16:creationId xmlns:a16="http://schemas.microsoft.com/office/drawing/2014/main" id="{C06A7D91-17FD-E53C-EB3B-CA4D0EF59A04}"/>
              </a:ext>
            </a:extLst>
          </p:cNvPr>
          <p:cNvSpPr>
            <a:spLocks noGrp="1"/>
          </p:cNvSpPr>
          <p:nvPr>
            <p:ph idx="14"/>
          </p:nvPr>
        </p:nvSpPr>
        <p:spPr>
          <a:xfrm>
            <a:off x="5118538" y="2364827"/>
            <a:ext cx="6235261" cy="3816897"/>
          </a:xfrm>
        </p:spPr>
        <p:txBody>
          <a:bodyPr>
            <a:noAutofit/>
          </a:bodyPr>
          <a:lstStyle/>
          <a:p>
            <a:pPr marL="285750" indent="-285750">
              <a:lnSpc>
                <a:spcPct val="120000"/>
              </a:lnSpc>
              <a:buFontTx/>
              <a:buChar char="-"/>
            </a:pPr>
            <a:r>
              <a:rPr lang="fr-FR" sz="1800" b="1" i="0" dirty="0">
                <a:solidFill>
                  <a:srgbClr val="44546A"/>
                </a:solidFill>
                <a:effectLst/>
              </a:rPr>
              <a:t>Entités principales : Utilisateur, Tâche, Projet</a:t>
            </a:r>
          </a:p>
          <a:p>
            <a:pPr marL="285750" indent="-285750">
              <a:lnSpc>
                <a:spcPct val="120000"/>
              </a:lnSpc>
              <a:buFontTx/>
              <a:buChar char="-"/>
            </a:pPr>
            <a:endParaRPr lang="fr-FR" sz="1800" b="1" i="0" dirty="0">
              <a:solidFill>
                <a:srgbClr val="44546A"/>
              </a:solidFill>
              <a:effectLst/>
            </a:endParaRPr>
          </a:p>
          <a:p>
            <a:pPr marL="285750" indent="-285750">
              <a:lnSpc>
                <a:spcPct val="120000"/>
              </a:lnSpc>
              <a:buFontTx/>
              <a:buChar char="-"/>
            </a:pPr>
            <a:r>
              <a:rPr lang="fr-FR" sz="1800" b="1" i="0" dirty="0">
                <a:solidFill>
                  <a:srgbClr val="44546A"/>
                </a:solidFill>
                <a:effectLst/>
              </a:rPr>
              <a:t>Relations entre entités</a:t>
            </a:r>
          </a:p>
          <a:p>
            <a:pPr>
              <a:lnSpc>
                <a:spcPct val="120000"/>
              </a:lnSpc>
            </a:pPr>
            <a:endParaRPr lang="fr-FR" sz="1800" b="1" i="0" dirty="0">
              <a:solidFill>
                <a:srgbClr val="44546A"/>
              </a:solidFill>
              <a:effectLst/>
            </a:endParaRPr>
          </a:p>
          <a:p>
            <a:pPr marL="285750" indent="-285750">
              <a:lnSpc>
                <a:spcPct val="120000"/>
              </a:lnSpc>
              <a:buFontTx/>
              <a:buChar char="-"/>
            </a:pPr>
            <a:r>
              <a:rPr lang="fr-FR" sz="1800" b="1" i="0" dirty="0">
                <a:solidFill>
                  <a:srgbClr val="44546A"/>
                </a:solidFill>
                <a:effectLst/>
              </a:rPr>
              <a:t>Sécurité et contrôle d’accès</a:t>
            </a:r>
          </a:p>
        </p:txBody>
      </p:sp>
    </p:spTree>
    <p:extLst>
      <p:ext uri="{BB962C8B-B14F-4D97-AF65-F5344CB8AC3E}">
        <p14:creationId xmlns:p14="http://schemas.microsoft.com/office/powerpoint/2010/main" val="9140562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3CEF-67D8-0A72-4FBF-2BD84C52A4A5}"/>
              </a:ext>
            </a:extLst>
          </p:cNvPr>
          <p:cNvSpPr>
            <a:spLocks noGrp="1"/>
          </p:cNvSpPr>
          <p:nvPr>
            <p:ph type="title"/>
          </p:nvPr>
        </p:nvSpPr>
        <p:spPr/>
        <p:txBody>
          <a:bodyPr>
            <a:normAutofit fontScale="90000"/>
          </a:bodyPr>
          <a:lstStyle/>
          <a:p>
            <a:pPr>
              <a:lnSpc>
                <a:spcPct val="100000"/>
              </a:lnSpc>
            </a:pPr>
            <a:r>
              <a:rPr lang="fr-FR" sz="3600" b="1" i="0" dirty="0">
                <a:solidFill>
                  <a:srgbClr val="44546A"/>
                </a:solidFill>
                <a:effectLst/>
                <a:latin typeface="+mj-lt"/>
              </a:rPr>
              <a:t>Fonctionnalités clés (Partie 1)</a:t>
            </a:r>
            <a:r>
              <a:rPr lang="fr-FR" b="1" dirty="0">
                <a:latin typeface="+mj-lt"/>
              </a:rPr>
              <a:t> </a:t>
            </a:r>
            <a:br>
              <a:rPr lang="fr-FR" b="1" dirty="0">
                <a:latin typeface="+mj-lt"/>
              </a:rPr>
            </a:br>
            <a:endParaRPr lang="en-US" b="1" dirty="0">
              <a:latin typeface="+mj-lt"/>
            </a:endParaRPr>
          </a:p>
        </p:txBody>
      </p:sp>
      <p:sp>
        <p:nvSpPr>
          <p:cNvPr id="7" name="Content Placeholder 6">
            <a:extLst>
              <a:ext uri="{FF2B5EF4-FFF2-40B4-BE49-F238E27FC236}">
                <a16:creationId xmlns:a16="http://schemas.microsoft.com/office/drawing/2014/main" id="{69CC9AB6-9037-B16C-CC61-BD88B4173B33}"/>
              </a:ext>
            </a:extLst>
          </p:cNvPr>
          <p:cNvSpPr>
            <a:spLocks noGrp="1"/>
          </p:cNvSpPr>
          <p:nvPr>
            <p:ph idx="14"/>
          </p:nvPr>
        </p:nvSpPr>
        <p:spPr>
          <a:xfrm>
            <a:off x="5412828" y="2511971"/>
            <a:ext cx="5940971" cy="3669753"/>
          </a:xfrm>
        </p:spPr>
        <p:txBody>
          <a:bodyPr>
            <a:noAutofit/>
          </a:bodyPr>
          <a:lstStyle/>
          <a:p>
            <a:pPr marL="285750" indent="-285750">
              <a:lnSpc>
                <a:spcPct val="100000"/>
              </a:lnSpc>
              <a:buFontTx/>
              <a:buChar char="-"/>
            </a:pPr>
            <a:r>
              <a:rPr lang="fr-FR" sz="1800" b="1" i="0" dirty="0">
                <a:solidFill>
                  <a:srgbClr val="44546A"/>
                </a:solidFill>
                <a:effectLst/>
              </a:rPr>
              <a:t>Création et gestion de tâches</a:t>
            </a:r>
          </a:p>
          <a:p>
            <a:pPr marL="285750" indent="-285750">
              <a:lnSpc>
                <a:spcPct val="100000"/>
              </a:lnSpc>
              <a:buFontTx/>
              <a:buChar char="-"/>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Attribution de tâches aux utilisateurs</a:t>
            </a:r>
          </a:p>
          <a:p>
            <a:pPr>
              <a:lnSpc>
                <a:spcPct val="100000"/>
              </a:lnSpc>
            </a:pPr>
            <a:endParaRPr lang="fr-FR" sz="1800" b="1" i="0" dirty="0">
              <a:solidFill>
                <a:srgbClr val="44546A"/>
              </a:solidFill>
              <a:effectLst/>
            </a:endParaRPr>
          </a:p>
          <a:p>
            <a:pPr marL="285750" indent="-285750">
              <a:lnSpc>
                <a:spcPct val="100000"/>
              </a:lnSpc>
              <a:buFontTx/>
              <a:buChar char="-"/>
            </a:pPr>
            <a:r>
              <a:rPr lang="fr-FR" sz="1800" b="1" i="0" dirty="0">
                <a:solidFill>
                  <a:srgbClr val="44546A"/>
                </a:solidFill>
                <a:effectLst/>
              </a:rPr>
              <a:t>Définition de délais et priorités</a:t>
            </a:r>
          </a:p>
          <a:p>
            <a:pPr>
              <a:lnSpc>
                <a:spcPct val="100000"/>
              </a:lnSpc>
            </a:pPr>
            <a:br>
              <a:rPr lang="fr-FR" sz="1600" dirty="0"/>
            </a:br>
            <a:endParaRPr lang="en-US" sz="1600" dirty="0"/>
          </a:p>
        </p:txBody>
      </p:sp>
      <p:pic>
        <p:nvPicPr>
          <p:cNvPr id="8" name="Espace réservé pour une image  7">
            <a:extLst>
              <a:ext uri="{FF2B5EF4-FFF2-40B4-BE49-F238E27FC236}">
                <a16:creationId xmlns:a16="http://schemas.microsoft.com/office/drawing/2014/main" id="{9C3B715C-D57A-4442-4CD9-74526A3A79CA}"/>
              </a:ext>
            </a:extLst>
          </p:cNvPr>
          <p:cNvPicPr>
            <a:picLocks noGrp="1" noChangeAspect="1"/>
          </p:cNvPicPr>
          <p:nvPr>
            <p:ph type="pic" sz="quarter" idx="13"/>
          </p:nvPr>
        </p:nvPicPr>
        <p:blipFill>
          <a:blip r:embed="rId3"/>
          <a:srcRect l="1" r="-41"/>
          <a:stretch/>
        </p:blipFill>
        <p:spPr>
          <a:xfrm>
            <a:off x="355600" y="1825625"/>
            <a:ext cx="3749040" cy="4351338"/>
          </a:xfrm>
        </p:spPr>
      </p:pic>
    </p:spTree>
    <p:extLst>
      <p:ext uri="{BB962C8B-B14F-4D97-AF65-F5344CB8AC3E}">
        <p14:creationId xmlns:p14="http://schemas.microsoft.com/office/powerpoint/2010/main" val="25314892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EA79-DCD0-144D-7B77-604A125D37C3}"/>
              </a:ext>
            </a:extLst>
          </p:cNvPr>
          <p:cNvSpPr>
            <a:spLocks noGrp="1"/>
          </p:cNvSpPr>
          <p:nvPr>
            <p:ph type="title"/>
          </p:nvPr>
        </p:nvSpPr>
        <p:spPr>
          <a:xfrm>
            <a:off x="5207432" y="510714"/>
            <a:ext cx="6146368" cy="1363806"/>
          </a:xfrm>
        </p:spPr>
        <p:txBody>
          <a:bodyPr>
            <a:normAutofit/>
          </a:bodyPr>
          <a:lstStyle/>
          <a:p>
            <a:pPr>
              <a:lnSpc>
                <a:spcPct val="100000"/>
              </a:lnSpc>
            </a:pPr>
            <a:r>
              <a:rPr lang="fr-FR" sz="3200" b="1" i="0" dirty="0">
                <a:solidFill>
                  <a:srgbClr val="44546A"/>
                </a:solidFill>
                <a:effectLst/>
                <a:latin typeface="+mj-lt"/>
              </a:rPr>
              <a:t>Fonctionnalités clés (Partie 2)</a:t>
            </a:r>
            <a:r>
              <a:rPr lang="fr-FR" sz="3200" b="1" dirty="0">
                <a:latin typeface="+mj-lt"/>
              </a:rPr>
              <a:t> </a:t>
            </a:r>
            <a:br>
              <a:rPr lang="fr-FR" sz="3200" dirty="0">
                <a:latin typeface="+mj-lt"/>
              </a:rPr>
            </a:br>
            <a:endParaRPr lang="en-US" sz="3200" dirty="0">
              <a:latin typeface="+mj-lt"/>
            </a:endParaRPr>
          </a:p>
        </p:txBody>
      </p:sp>
      <p:sp>
        <p:nvSpPr>
          <p:cNvPr id="3" name="Text Placeholder 2">
            <a:extLst>
              <a:ext uri="{FF2B5EF4-FFF2-40B4-BE49-F238E27FC236}">
                <a16:creationId xmlns:a16="http://schemas.microsoft.com/office/drawing/2014/main" id="{231647F8-8E4A-6101-F6AB-69D806BB69A3}"/>
              </a:ext>
            </a:extLst>
          </p:cNvPr>
          <p:cNvSpPr>
            <a:spLocks noGrp="1"/>
          </p:cNvSpPr>
          <p:nvPr>
            <p:ph type="body" idx="1"/>
          </p:nvPr>
        </p:nvSpPr>
        <p:spPr>
          <a:xfrm>
            <a:off x="6096000" y="2291255"/>
            <a:ext cx="5257800" cy="3337385"/>
          </a:xfrm>
        </p:spPr>
        <p:txBody>
          <a:bodyPr>
            <a:noAutofit/>
          </a:bodyPr>
          <a:lstStyle/>
          <a:p>
            <a:pPr marL="285750" indent="-285750">
              <a:lnSpc>
                <a:spcPct val="100000"/>
              </a:lnSpc>
              <a:buFontTx/>
              <a:buChar char="-"/>
            </a:pPr>
            <a:r>
              <a:rPr lang="fr-FR" sz="1800" b="1" i="0" dirty="0">
                <a:solidFill>
                  <a:srgbClr val="44546A"/>
                </a:solidFill>
                <a:effectLst/>
                <a:latin typeface="+mn-lt"/>
              </a:rPr>
              <a:t>Vue d’ensemble des projets</a:t>
            </a:r>
          </a:p>
          <a:p>
            <a:pPr marL="285750" indent="-285750">
              <a:lnSpc>
                <a:spcPct val="100000"/>
              </a:lnSpc>
              <a:buFontTx/>
              <a:buChar char="-"/>
            </a:pPr>
            <a:endParaRPr lang="fr-FR" sz="1800" b="1" i="0" dirty="0">
              <a:solidFill>
                <a:srgbClr val="44546A"/>
              </a:solidFill>
              <a:effectLst/>
              <a:latin typeface="+mn-lt"/>
            </a:endParaRPr>
          </a:p>
          <a:p>
            <a:pPr marL="285750" indent="-285750">
              <a:lnSpc>
                <a:spcPct val="100000"/>
              </a:lnSpc>
              <a:buFontTx/>
              <a:buChar char="-"/>
            </a:pPr>
            <a:r>
              <a:rPr lang="fr-FR" sz="1800" b="1" i="0" dirty="0">
                <a:solidFill>
                  <a:srgbClr val="44546A"/>
                </a:solidFill>
                <a:effectLst/>
                <a:latin typeface="+mn-lt"/>
              </a:rPr>
              <a:t>Filtrage et recherche de tâches</a:t>
            </a:r>
          </a:p>
          <a:p>
            <a:pPr>
              <a:lnSpc>
                <a:spcPct val="100000"/>
              </a:lnSpc>
            </a:pPr>
            <a:endParaRPr lang="fr-FR" sz="1800" b="1" i="0" dirty="0">
              <a:solidFill>
                <a:srgbClr val="44546A"/>
              </a:solidFill>
              <a:effectLst/>
              <a:latin typeface="+mn-lt"/>
            </a:endParaRPr>
          </a:p>
          <a:p>
            <a:pPr marL="285750" indent="-285750">
              <a:lnSpc>
                <a:spcPct val="100000"/>
              </a:lnSpc>
              <a:buFontTx/>
              <a:buChar char="-"/>
            </a:pPr>
            <a:r>
              <a:rPr lang="fr-FR" sz="1800" b="1" i="0" dirty="0">
                <a:solidFill>
                  <a:srgbClr val="44546A"/>
                </a:solidFill>
                <a:effectLst/>
                <a:latin typeface="+mn-lt"/>
              </a:rPr>
              <a:t>Notifications et alertes</a:t>
            </a:r>
          </a:p>
          <a:p>
            <a:pPr>
              <a:lnSpc>
                <a:spcPct val="100000"/>
              </a:lnSpc>
            </a:pPr>
            <a:br>
              <a:rPr lang="fr-FR" dirty="0">
                <a:latin typeface="+mn-lt"/>
              </a:rPr>
            </a:br>
            <a:endParaRPr lang="en-US" dirty="0">
              <a:latin typeface="+mn-lt"/>
            </a:endParaRPr>
          </a:p>
        </p:txBody>
      </p:sp>
      <p:pic>
        <p:nvPicPr>
          <p:cNvPr id="12" name="Image 11">
            <a:extLst>
              <a:ext uri="{FF2B5EF4-FFF2-40B4-BE49-F238E27FC236}">
                <a16:creationId xmlns:a16="http://schemas.microsoft.com/office/drawing/2014/main" id="{7B611D21-F761-1009-8B61-63DBE88CD3C9}"/>
              </a:ext>
            </a:extLst>
          </p:cNvPr>
          <p:cNvPicPr>
            <a:picLocks noChangeAspect="1"/>
          </p:cNvPicPr>
          <p:nvPr/>
        </p:nvPicPr>
        <p:blipFill>
          <a:blip r:embed="rId3"/>
          <a:stretch>
            <a:fillRect/>
          </a:stretch>
        </p:blipFill>
        <p:spPr>
          <a:xfrm>
            <a:off x="264160" y="1270000"/>
            <a:ext cx="4663440" cy="4358640"/>
          </a:xfrm>
          <a:prstGeom prst="rect">
            <a:avLst/>
          </a:prstGeom>
        </p:spPr>
      </p:pic>
    </p:spTree>
    <p:extLst>
      <p:ext uri="{BB962C8B-B14F-4D97-AF65-F5344CB8AC3E}">
        <p14:creationId xmlns:p14="http://schemas.microsoft.com/office/powerpoint/2010/main" val="214837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747FC-E498-6317-B7CA-D853F289678A}"/>
              </a:ext>
            </a:extLst>
          </p:cNvPr>
          <p:cNvSpPr>
            <a:spLocks noGrp="1"/>
          </p:cNvSpPr>
          <p:nvPr>
            <p:ph type="title"/>
          </p:nvPr>
        </p:nvSpPr>
        <p:spPr/>
        <p:txBody>
          <a:bodyPr/>
          <a:lstStyle/>
          <a:p>
            <a:endParaRPr lang="fr-FR" dirty="0"/>
          </a:p>
        </p:txBody>
      </p:sp>
      <p:sp>
        <p:nvSpPr>
          <p:cNvPr id="3" name="Espace réservé du texte 2">
            <a:extLst>
              <a:ext uri="{FF2B5EF4-FFF2-40B4-BE49-F238E27FC236}">
                <a16:creationId xmlns:a16="http://schemas.microsoft.com/office/drawing/2014/main" id="{41C3D492-0DF2-4653-D59F-6DD1A81E138B}"/>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3BEF8D9E-D302-6988-9B57-BCA55464C692}"/>
              </a:ext>
            </a:extLst>
          </p:cNvPr>
          <p:cNvPicPr>
            <a:picLocks noChangeAspect="1"/>
          </p:cNvPicPr>
          <p:nvPr/>
        </p:nvPicPr>
        <p:blipFill>
          <a:blip r:embed="rId2"/>
          <a:stretch>
            <a:fillRect/>
          </a:stretch>
        </p:blipFill>
        <p:spPr>
          <a:xfrm>
            <a:off x="17753" y="0"/>
            <a:ext cx="12156493" cy="6858000"/>
          </a:xfrm>
          <a:prstGeom prst="rect">
            <a:avLst/>
          </a:prstGeom>
        </p:spPr>
      </p:pic>
    </p:spTree>
    <p:extLst>
      <p:ext uri="{BB962C8B-B14F-4D97-AF65-F5344CB8AC3E}">
        <p14:creationId xmlns:p14="http://schemas.microsoft.com/office/powerpoint/2010/main" val="2403329626"/>
      </p:ext>
    </p:extLst>
  </p:cSld>
  <p:clrMapOvr>
    <a:masterClrMapping/>
  </p:clrMapOvr>
  <p:transition spd="slow">
    <p:push dir="u"/>
  </p:transition>
</p:sld>
</file>

<file path=ppt/theme/theme1.xml><?xml version="1.0" encoding="utf-8"?>
<a:theme xmlns:a="http://schemas.openxmlformats.org/drawingml/2006/main" name="Office Theme">
  <a:themeElements>
    <a:clrScheme name="Custom 35">
      <a:dk1>
        <a:srgbClr val="000000"/>
      </a:dk1>
      <a:lt1>
        <a:srgbClr val="FFFFFF"/>
      </a:lt1>
      <a:dk2>
        <a:srgbClr val="44546A"/>
      </a:dk2>
      <a:lt2>
        <a:srgbClr val="E7E6E6"/>
      </a:lt2>
      <a:accent1>
        <a:srgbClr val="E3C6D6"/>
      </a:accent1>
      <a:accent2>
        <a:srgbClr val="967DAC"/>
      </a:accent2>
      <a:accent3>
        <a:srgbClr val="C79DD0"/>
      </a:accent3>
      <a:accent4>
        <a:srgbClr val="447994"/>
      </a:accent4>
      <a:accent5>
        <a:srgbClr val="64577E"/>
      </a:accent5>
      <a:accent6>
        <a:srgbClr val="FEF9F8"/>
      </a:accent6>
      <a:hlink>
        <a:srgbClr val="C79DD0"/>
      </a:hlink>
      <a:folHlink>
        <a:srgbClr val="954F72"/>
      </a:folHlink>
    </a:clrScheme>
    <a:fontScheme name="Custom 25">
      <a:majorFont>
        <a:latin typeface="Oswald"/>
        <a:ea typeface=""/>
        <a:cs typeface=""/>
      </a:majorFont>
      <a:minorFont>
        <a:latin typeface="Oswa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1153</TotalTime>
  <Words>1667</Words>
  <Application>Microsoft Office PowerPoint</Application>
  <PresentationFormat>Grand écran</PresentationFormat>
  <Paragraphs>154</Paragraphs>
  <Slides>17</Slides>
  <Notes>12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Calibri</vt:lpstr>
      <vt:lpstr>Oswald</vt:lpstr>
      <vt:lpstr>Oswald-Regular</vt:lpstr>
      <vt:lpstr>Poppins</vt:lpstr>
      <vt:lpstr>Sitka Banner Semibold</vt:lpstr>
      <vt:lpstr>Wingdings</vt:lpstr>
      <vt:lpstr>Office Theme</vt:lpstr>
      <vt:lpstr> TASKFLOW   Gestionnaire de Tâches Collaboratif  </vt:lpstr>
      <vt:lpstr>Sommaire </vt:lpstr>
      <vt:lpstr>Introduction à la gestion de tâches collaboratif  </vt:lpstr>
      <vt:lpstr>Contexte et besoin utilisateur  </vt:lpstr>
      <vt:lpstr>Architecture globale de l'application  </vt:lpstr>
      <vt:lpstr>Modèle de données  </vt:lpstr>
      <vt:lpstr>Fonctionnalités clés (Partie 1)  </vt:lpstr>
      <vt:lpstr>Fonctionnalités clés (Partie 2)  </vt:lpstr>
      <vt:lpstr>Présentation PowerPoint</vt:lpstr>
      <vt:lpstr>Suivi et collaboration en temps réel  </vt:lpstr>
      <vt:lpstr>Sécurité et gestion des utilisateurs  </vt:lpstr>
      <vt:lpstr>Présentation PowerPoint</vt:lpstr>
      <vt:lpstr>Présentation PowerPoint</vt:lpstr>
      <vt:lpstr>Présentation PowerPoint</vt:lpstr>
      <vt:lpstr>Défis techniques et solutions  </vt:lpstr>
      <vt:lpstr>Conclusion et perspectives </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TASKFLOW   Gestionnaire de Tâches Collaboratif  </dc:title>
  <dc:creator>Yasin Arafat</dc:creator>
  <cp:lastModifiedBy>Stagiaire</cp:lastModifiedBy>
  <cp:revision>79</cp:revision>
  <dcterms:created xsi:type="dcterms:W3CDTF">2024-05-23T06:52:39Z</dcterms:created>
  <dcterms:modified xsi:type="dcterms:W3CDTF">2025-10-20T11:51:47Z</dcterms:modified>
</cp:coreProperties>
</file>