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1" autoAdjust="0"/>
    <p:restoredTop sz="94660"/>
  </p:normalViewPr>
  <p:slideViewPr>
    <p:cSldViewPr>
      <p:cViewPr varScale="1">
        <p:scale>
          <a:sx n="114" d="100"/>
          <a:sy n="114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7T18:27:05.11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7T18:27:05.11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ight Arrow 46"/>
          <p:cNvSpPr/>
          <p:nvPr/>
        </p:nvSpPr>
        <p:spPr>
          <a:xfrm>
            <a:off x="5795867" y="2377826"/>
            <a:ext cx="588450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2956193">
            <a:off x="5039171" y="3412215"/>
            <a:ext cx="604819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956193">
            <a:off x="4469293" y="2561768"/>
            <a:ext cx="604819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3487114" y="3157971"/>
            <a:ext cx="588450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10800000" flipH="1">
            <a:off x="419100" y="-27222"/>
            <a:ext cx="5867400" cy="2925417"/>
          </a:xfrm>
          <a:prstGeom prst="arc">
            <a:avLst>
              <a:gd name="adj1" fmla="val 17136484"/>
              <a:gd name="adj2" fmla="val 208660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646452" y="240622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Temperature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560" y="4228217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487114" y="3738527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3486311" y="3479832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2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488435" y="2743555"/>
            <a:ext cx="285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5765498" y="1771119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4</a:t>
            </a:r>
            <a:endParaRPr lang="en-US" sz="15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352800" y="1676400"/>
            <a:ext cx="9433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52800" y="41910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019800" y="2012458"/>
            <a:ext cx="0" cy="1055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781307" y="2885384"/>
            <a:ext cx="0" cy="970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14797" y="2862121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29261" y="2571231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024564" y="2413804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64" y="2413804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362233" y="316501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33" y="3165013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7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19435" y="232779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35" y="2327792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567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259802" y="3626530"/>
                <a:ext cx="209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802" y="3626530"/>
                <a:ext cx="209391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111765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 rot="10800000" flipH="1">
            <a:off x="457200" y="941951"/>
            <a:ext cx="5867400" cy="2925417"/>
          </a:xfrm>
          <a:prstGeom prst="arc">
            <a:avLst>
              <a:gd name="adj1" fmla="val 17136484"/>
              <a:gd name="adj2" fmla="val 2077029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51347" y="2850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57177" y="36087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765446" y="383225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04532" y="20084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94403" y="27173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990667" y="30368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68" idx="2"/>
          </p:cNvCxnSpPr>
          <p:nvPr/>
        </p:nvCxnSpPr>
        <p:spPr>
          <a:xfrm flipV="1">
            <a:off x="5345599" y="2507529"/>
            <a:ext cx="7081" cy="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19320" y="3509535"/>
            <a:ext cx="80964" cy="34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108121">
            <a:off x="4826263" y="2199342"/>
            <a:ext cx="916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 = </a:t>
            </a:r>
            <a:r>
              <a:rPr lang="en-US" sz="1500" dirty="0" err="1"/>
              <a:t>c</a:t>
            </a:r>
            <a:r>
              <a:rPr lang="en-US" sz="1500" dirty="0" err="1" smtClean="0"/>
              <a:t>onst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668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/>
          <p:nvPr/>
        </p:nvSpPr>
        <p:spPr>
          <a:xfrm rot="16200000">
            <a:off x="1872111" y="3322801"/>
            <a:ext cx="1244568" cy="721590"/>
          </a:xfrm>
          <a:prstGeom prst="trapezoid">
            <a:avLst>
              <a:gd name="adj" fmla="val 242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rapezoid 7"/>
          <p:cNvSpPr/>
          <p:nvPr/>
        </p:nvSpPr>
        <p:spPr>
          <a:xfrm rot="5400000">
            <a:off x="4051268" y="3387092"/>
            <a:ext cx="1317763" cy="60065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93290" y="3139193"/>
            <a:ext cx="717878" cy="111427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70681" y="3352795"/>
            <a:ext cx="485934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0800000">
            <a:off x="2983060" y="3634631"/>
            <a:ext cx="1426764" cy="124164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" name="Trapezoid 6"/>
          <p:cNvSpPr/>
          <p:nvPr/>
        </p:nvSpPr>
        <p:spPr>
          <a:xfrm rot="16200000">
            <a:off x="3509896" y="3444586"/>
            <a:ext cx="1325402" cy="478022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 rot="5400000">
            <a:off x="2364858" y="3509461"/>
            <a:ext cx="1257302" cy="348271"/>
          </a:xfrm>
          <a:prstGeom prst="trapezoi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56148" y="2972428"/>
            <a:ext cx="485934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5771418" y="3534022"/>
            <a:ext cx="402039" cy="399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193753" y="3386250"/>
            <a:ext cx="605201" cy="5946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rved Down Arrow 41"/>
          <p:cNvSpPr/>
          <p:nvPr/>
        </p:nvSpPr>
        <p:spPr>
          <a:xfrm>
            <a:off x="3489637" y="3567732"/>
            <a:ext cx="132087" cy="106948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76600" y="350520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505200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903030" y="361450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01043" y="3537739"/>
            <a:ext cx="67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Diffuser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94190" y="3545095"/>
            <a:ext cx="94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Compressor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3654472" y="3539659"/>
            <a:ext cx="920804" cy="28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Turbine</a:t>
            </a:r>
            <a:endParaRPr lang="en-US" sz="1200" dirty="0"/>
          </a:p>
        </p:txBody>
      </p:sp>
      <p:sp>
        <p:nvSpPr>
          <p:cNvPr id="51" name="Right Arrow 50"/>
          <p:cNvSpPr/>
          <p:nvPr/>
        </p:nvSpPr>
        <p:spPr>
          <a:xfrm>
            <a:off x="4447112" y="3398983"/>
            <a:ext cx="551883" cy="5946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00695" y="3524975"/>
            <a:ext cx="67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Nozzle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059240" y="3069581"/>
            <a:ext cx="99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Combustion Chamber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5000779" y="2972428"/>
            <a:ext cx="485934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/>
          <p:nvPr/>
        </p:nvSpPr>
        <p:spPr>
          <a:xfrm rot="5400000">
            <a:off x="2366884" y="3090784"/>
            <a:ext cx="1447800" cy="128603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821" y="2705095"/>
            <a:ext cx="2057400" cy="2057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3009899"/>
            <a:ext cx="485934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4988559" y="3159290"/>
            <a:ext cx="876307" cy="11490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7200" y="2971800"/>
            <a:ext cx="1686084" cy="228600"/>
          </a:xfrm>
          <a:prstGeom prst="roundRect">
            <a:avLst>
              <a:gd name="adj" fmla="val 226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67200" y="4267191"/>
            <a:ext cx="1686084" cy="228600"/>
          </a:xfrm>
          <a:prstGeom prst="roundRect">
            <a:avLst>
              <a:gd name="adj" fmla="val 226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 flipV="1">
            <a:off x="3110229" y="3624102"/>
            <a:ext cx="1447796" cy="219389"/>
          </a:xfrm>
          <a:prstGeom prst="trapezoid">
            <a:avLst>
              <a:gd name="adj" fmla="val 1205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85026" y="3352795"/>
            <a:ext cx="485934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 rot="5400000" flipV="1">
            <a:off x="3501906" y="3710930"/>
            <a:ext cx="1447796" cy="45719"/>
          </a:xfrm>
          <a:prstGeom prst="trapezoid">
            <a:avLst>
              <a:gd name="adj" fmla="val 3125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71202" y="3257549"/>
            <a:ext cx="1538811" cy="952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0800000">
            <a:off x="3685282" y="3670443"/>
            <a:ext cx="1426764" cy="124164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" name="Trapezoid 6"/>
          <p:cNvSpPr/>
          <p:nvPr/>
        </p:nvSpPr>
        <p:spPr>
          <a:xfrm rot="16200000">
            <a:off x="4223553" y="3543297"/>
            <a:ext cx="876301" cy="38100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43821" y="3047991"/>
            <a:ext cx="192013" cy="137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3548970" y="3522500"/>
            <a:ext cx="819143" cy="420043"/>
          </a:xfrm>
          <a:prstGeom prst="trapezoi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81145" y="3009884"/>
            <a:ext cx="485934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5771418" y="3534022"/>
            <a:ext cx="402039" cy="399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>
            <a:off x="3991288" y="2743200"/>
            <a:ext cx="1723712" cy="609576"/>
          </a:xfrm>
          <a:prstGeom prst="bentArrow">
            <a:avLst>
              <a:gd name="adj1" fmla="val 10937"/>
              <a:gd name="adj2" fmla="val 14062"/>
              <a:gd name="adj3" fmla="val 25000"/>
              <a:gd name="adj4" fmla="val 4375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V="1">
            <a:off x="4014941" y="4105387"/>
            <a:ext cx="1723712" cy="641278"/>
          </a:xfrm>
          <a:prstGeom prst="bentArrow">
            <a:avLst>
              <a:gd name="adj1" fmla="val 10937"/>
              <a:gd name="adj2" fmla="val 14062"/>
              <a:gd name="adj3" fmla="val 25000"/>
              <a:gd name="adj4" fmla="val 4375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4391350" y="2982311"/>
            <a:ext cx="1434919" cy="206326"/>
          </a:xfrm>
          <a:prstGeom prst="bentArrow">
            <a:avLst>
              <a:gd name="adj1" fmla="val 15144"/>
              <a:gd name="adj2" fmla="val 17524"/>
              <a:gd name="adj3" fmla="val 25000"/>
              <a:gd name="adj4" fmla="val 4218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0800000" flipV="1">
            <a:off x="4398665" y="4269094"/>
            <a:ext cx="1427604" cy="220503"/>
          </a:xfrm>
          <a:prstGeom prst="bentArrow">
            <a:avLst>
              <a:gd name="adj1" fmla="val 15144"/>
              <a:gd name="adj2" fmla="val 17524"/>
              <a:gd name="adj3" fmla="val 25000"/>
              <a:gd name="adj4" fmla="val 4218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467079" y="3436439"/>
            <a:ext cx="1055183" cy="5946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 Arrow 39"/>
          <p:cNvSpPr/>
          <p:nvPr/>
        </p:nvSpPr>
        <p:spPr>
          <a:xfrm>
            <a:off x="4300182" y="3836957"/>
            <a:ext cx="237338" cy="381000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flipV="1">
            <a:off x="4279967" y="3251797"/>
            <a:ext cx="248698" cy="381006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Down Arrow 41"/>
          <p:cNvSpPr/>
          <p:nvPr/>
        </p:nvSpPr>
        <p:spPr>
          <a:xfrm>
            <a:off x="4924015" y="3567732"/>
            <a:ext cx="132087" cy="106948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87953" y="3313429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953" y="3313429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590800" y="367044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03832" y="3594025"/>
            <a:ext cx="67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Nozzle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3433525" y="3594025"/>
            <a:ext cx="93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Compressor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181233" y="3594023"/>
            <a:ext cx="93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Turbine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21594" y="4259279"/>
            <a:ext cx="17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Combustion Chamber</a:t>
            </a:r>
            <a:endParaRPr lang="en-US" sz="1200" dirty="0"/>
          </a:p>
        </p:txBody>
      </p:sp>
      <p:sp>
        <p:nvSpPr>
          <p:cNvPr id="51" name="Right Arrow 50"/>
          <p:cNvSpPr/>
          <p:nvPr/>
        </p:nvSpPr>
        <p:spPr>
          <a:xfrm>
            <a:off x="5369966" y="3440306"/>
            <a:ext cx="1055183" cy="5946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182397" y="3594024"/>
            <a:ext cx="67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Nozzle</a:t>
            </a:r>
            <a:endParaRPr lang="en-US" sz="12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119924" y="4280009"/>
            <a:ext cx="0" cy="1776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35883" y="4454707"/>
            <a:ext cx="773918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RPM,P &amp; T</a:t>
            </a:r>
            <a:endParaRPr lang="en-US" sz="10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162149" y="2672139"/>
            <a:ext cx="0" cy="79517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72138" y="2421004"/>
            <a:ext cx="457200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 &amp; T</a:t>
            </a:r>
            <a:endParaRPr lang="en-US" sz="1000" dirty="0"/>
          </a:p>
        </p:txBody>
      </p:sp>
      <p:cxnSp>
        <p:nvCxnSpPr>
          <p:cNvPr id="58" name="Straight Connector 57"/>
          <p:cNvCxnSpPr>
            <a:stCxn id="59" idx="2"/>
          </p:cNvCxnSpPr>
          <p:nvPr/>
        </p:nvCxnSpPr>
        <p:spPr>
          <a:xfrm>
            <a:off x="6010013" y="2665660"/>
            <a:ext cx="0" cy="8593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81413" y="2419439"/>
            <a:ext cx="457200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 &amp; T</a:t>
            </a:r>
            <a:endParaRPr lang="en-US" sz="10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471202" y="2599335"/>
            <a:ext cx="0" cy="8106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80708" y="2363093"/>
            <a:ext cx="457200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 &amp; T</a:t>
            </a:r>
            <a:endParaRPr lang="en-US" sz="1000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4851091" y="2665660"/>
            <a:ext cx="1114" cy="8519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18360" y="2409807"/>
            <a:ext cx="457200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 &amp; T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331538" y="2917870"/>
            <a:ext cx="17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Combustion Chamber</a:t>
            </a:r>
            <a:endParaRPr lang="en-US" sz="1200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275560" y="4525058"/>
            <a:ext cx="3758" cy="30782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86308" y="4861577"/>
            <a:ext cx="703108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Fuel Flow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187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791</TotalTime>
  <Words>42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107</cp:revision>
  <dcterms:created xsi:type="dcterms:W3CDTF">2015-02-25T18:41:47Z</dcterms:created>
  <dcterms:modified xsi:type="dcterms:W3CDTF">2015-04-10T03:09:56Z</dcterms:modified>
</cp:coreProperties>
</file>