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1" autoAdjust="0"/>
    <p:restoredTop sz="94660"/>
  </p:normalViewPr>
  <p:slideViewPr>
    <p:cSldViewPr>
      <p:cViewPr>
        <p:scale>
          <a:sx n="125" d="100"/>
          <a:sy n="125" d="100"/>
        </p:scale>
        <p:origin x="20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3C406F-A7E7-47DA-9FE1-6771CEBB572B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2520836-45E1-4F17-AD31-F3A4029BB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704B-88A3-4061-B4A3-57E438D2F1A5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ight Arrow 121"/>
          <p:cNvSpPr/>
          <p:nvPr/>
        </p:nvSpPr>
        <p:spPr>
          <a:xfrm rot="16870504">
            <a:off x="3648654" y="4288448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 rot="10800000">
            <a:off x="4953000" y="3307890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 rot="16870504">
            <a:off x="2884975" y="2914452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38400" y="2282503"/>
            <a:ext cx="2758924" cy="2743200"/>
          </a:xfrm>
          <a:custGeom>
            <a:avLst/>
            <a:gdLst>
              <a:gd name="connsiteX0" fmla="*/ 0 w 4312227"/>
              <a:gd name="connsiteY0" fmla="*/ 3429214 h 3429214"/>
              <a:gd name="connsiteX1" fmla="*/ 1267691 w 4312227"/>
              <a:gd name="connsiteY1" fmla="*/ 214 h 3429214"/>
              <a:gd name="connsiteX2" fmla="*/ 4312227 w 4312227"/>
              <a:gd name="connsiteY2" fmla="*/ 3252569 h 342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2227" h="3429214">
                <a:moveTo>
                  <a:pt x="0" y="3429214"/>
                </a:moveTo>
                <a:cubicBezTo>
                  <a:pt x="274493" y="1729434"/>
                  <a:pt x="548987" y="29655"/>
                  <a:pt x="1267691" y="214"/>
                </a:cubicBezTo>
                <a:cubicBezTo>
                  <a:pt x="1986395" y="-29227"/>
                  <a:pt x="3993573" y="2978942"/>
                  <a:pt x="4312227" y="325256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33600" y="1828800"/>
            <a:ext cx="0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33600" y="5105400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85809" y="4495800"/>
            <a:ext cx="24671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43200" y="3110238"/>
            <a:ext cx="1293360" cy="682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049298" y="2263036"/>
            <a:ext cx="1397821" cy="836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934826" y="4331755"/>
            <a:ext cx="195999" cy="1484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223928" y="4485730"/>
            <a:ext cx="273628" cy="31497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67231" y="3112025"/>
            <a:ext cx="588597" cy="1383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56407" y="3080728"/>
            <a:ext cx="1288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55828" y="4479703"/>
            <a:ext cx="16025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036560" y="2541924"/>
            <a:ext cx="898266" cy="5287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53082" y="227142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50304" y="449557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90245" y="2810812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41528" y="449857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80980" y="353099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892499" y="5027864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226397" y="2287840"/>
            <a:ext cx="203467" cy="2095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12682" y="200745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2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060416" y="2511285"/>
            <a:ext cx="1017953" cy="6111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587378" y="3286778"/>
            <a:ext cx="130053" cy="1103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07" idx="0"/>
          </p:cNvCxnSpPr>
          <p:nvPr/>
        </p:nvCxnSpPr>
        <p:spPr>
          <a:xfrm>
            <a:off x="2585030" y="3391169"/>
            <a:ext cx="600982" cy="940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15" idx="2"/>
          </p:cNvCxnSpPr>
          <p:nvPr/>
        </p:nvCxnSpPr>
        <p:spPr>
          <a:xfrm>
            <a:off x="3395304" y="4354518"/>
            <a:ext cx="1520706" cy="12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249132" y="416430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1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03750" y="220830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3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072842" y="2321805"/>
            <a:ext cx="338954" cy="194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462342" y="302273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319799" y="323385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5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19424" y="420441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85813" y="403972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7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00044" y="408462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8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929095" y="2589705"/>
            <a:ext cx="25929" cy="1867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200548" y="4351749"/>
            <a:ext cx="20810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405799" y="22577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21699" y="25590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382038" y="28516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16452" y="25034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936288" y="4369114"/>
            <a:ext cx="139506" cy="910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070409" y="4368205"/>
            <a:ext cx="17191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083300" y="43317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34067" y="30836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231788" y="2600117"/>
            <a:ext cx="37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2’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686961" y="32794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70123" y="33773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163152" y="43320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325880" y="44636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377454" y="43366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916010" y="4456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4432298" y="2909278"/>
            <a:ext cx="788187" cy="143882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202240" y="43366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>
            <a:endCxn id="102" idx="7"/>
          </p:cNvCxnSpPr>
          <p:nvPr/>
        </p:nvCxnSpPr>
        <p:spPr>
          <a:xfrm flipH="1">
            <a:off x="2725985" y="3110238"/>
            <a:ext cx="1320783" cy="17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033977" y="30717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301702" y="3354548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702" y="3354548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8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167762" y="251305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762" y="2513055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5405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003257" y="3879344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57" y="3879344"/>
                <a:ext cx="228600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4054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Arrow 78"/>
          <p:cNvSpPr/>
          <p:nvPr/>
        </p:nvSpPr>
        <p:spPr>
          <a:xfrm rot="17316249">
            <a:off x="3404702" y="3880093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17727202">
            <a:off x="3747345" y="2978025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13175589">
            <a:off x="4749793" y="3571767"/>
            <a:ext cx="846133" cy="4147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209800" y="1828800"/>
            <a:ext cx="0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09800" y="5105400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18233" y="3254201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2499" y="5105400"/>
            <a:ext cx="298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</a:p>
        </p:txBody>
      </p:sp>
      <p:sp>
        <p:nvSpPr>
          <p:cNvPr id="18" name="Freeform 17"/>
          <p:cNvSpPr/>
          <p:nvPr/>
        </p:nvSpPr>
        <p:spPr>
          <a:xfrm>
            <a:off x="2286000" y="2438400"/>
            <a:ext cx="2743200" cy="2420780"/>
          </a:xfrm>
          <a:custGeom>
            <a:avLst/>
            <a:gdLst>
              <a:gd name="connsiteX0" fmla="*/ 0 w 2466739"/>
              <a:gd name="connsiteY0" fmla="*/ 2562822 h 3172422"/>
              <a:gd name="connsiteX1" fmla="*/ 1790700 w 2466739"/>
              <a:gd name="connsiteY1" fmla="*/ 111722 h 3172422"/>
              <a:gd name="connsiteX2" fmla="*/ 2463800 w 2466739"/>
              <a:gd name="connsiteY2" fmla="*/ 695922 h 3172422"/>
              <a:gd name="connsiteX3" fmla="*/ 1574800 w 2466739"/>
              <a:gd name="connsiteY3" fmla="*/ 3172422 h 31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739" h="3172422">
                <a:moveTo>
                  <a:pt x="0" y="2562822"/>
                </a:moveTo>
                <a:cubicBezTo>
                  <a:pt x="690033" y="1492847"/>
                  <a:pt x="1380067" y="422872"/>
                  <a:pt x="1790700" y="111722"/>
                </a:cubicBezTo>
                <a:cubicBezTo>
                  <a:pt x="2201333" y="-199428"/>
                  <a:pt x="2499783" y="185805"/>
                  <a:pt x="2463800" y="695922"/>
                </a:cubicBezTo>
                <a:cubicBezTo>
                  <a:pt x="2427817" y="1206039"/>
                  <a:pt x="1706033" y="2759672"/>
                  <a:pt x="1574800" y="31724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38526" y="3212752"/>
            <a:ext cx="1971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438525" y="3997151"/>
            <a:ext cx="1133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38525" y="3212752"/>
            <a:ext cx="0" cy="78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35125" y="3240255"/>
            <a:ext cx="47625" cy="38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 rot="19220182">
            <a:off x="4222756" y="3394636"/>
            <a:ext cx="2196474" cy="968899"/>
          </a:xfrm>
          <a:prstGeom prst="arc">
            <a:avLst>
              <a:gd name="adj1" fmla="val 12754443"/>
              <a:gd name="adj2" fmla="val 1873042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72216" y="31965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40568" y="3964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15665" y="31965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5664" y="39709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540568" y="398361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09518" y="309630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02835" y="298589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87064" y="402266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45952" y="366149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952" y="3661490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8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41291" y="2664855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91" y="2664855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5405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870083" y="3656007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083" y="3656007"/>
                <a:ext cx="228600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40541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llate 3"/>
          <p:cNvSpPr/>
          <p:nvPr/>
        </p:nvSpPr>
        <p:spPr>
          <a:xfrm>
            <a:off x="3020618" y="3067077"/>
            <a:ext cx="228600" cy="381000"/>
          </a:xfrm>
          <a:prstGeom prst="flowChartCol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0" y="2256710"/>
            <a:ext cx="1066800" cy="609600"/>
            <a:chOff x="3733800" y="1676400"/>
            <a:chExt cx="14478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1885950"/>
              <a:ext cx="144780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Condenser</a:t>
              </a:r>
              <a:endParaRPr lang="en-US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733800" y="3733800"/>
            <a:ext cx="1066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26240" y="38930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Evaporator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2933700"/>
            <a:ext cx="15240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19775" y="3181350"/>
            <a:ext cx="428625" cy="114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76825" y="28956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76825" y="35814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76825" y="2895600"/>
            <a:ext cx="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05402" y="2933700"/>
            <a:ext cx="504824" cy="6096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65589" y="30846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Compressor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78970" y="2999601"/>
            <a:ext cx="9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Expansion Valve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486401" y="3581402"/>
            <a:ext cx="9524" cy="457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25393" y="4038599"/>
            <a:ext cx="6084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34469" y="2571454"/>
            <a:ext cx="5807" cy="48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86400" y="2561510"/>
            <a:ext cx="0" cy="3340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3"/>
          </p:cNvCxnSpPr>
          <p:nvPr/>
        </p:nvCxnSpPr>
        <p:spPr>
          <a:xfrm flipH="1">
            <a:off x="4800600" y="256151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140276" y="2571454"/>
            <a:ext cx="595606" cy="2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797625" y="4038599"/>
            <a:ext cx="688775" cy="5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125394" y="3457633"/>
            <a:ext cx="9075" cy="5809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10800000">
            <a:off x="5895975" y="3105975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56099" y="3084611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99" y="3084611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7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 rot="17485053">
            <a:off x="4023717" y="2043067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8711600">
            <a:off x="3896383" y="4202098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81437" y="196804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37" y="1968040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540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46207" y="430272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07" y="4302720"/>
                <a:ext cx="228600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40541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5462943" y="404509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29636" y="228510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16439" y="230173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95466" y="404509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11800" y="364878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1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00687" y="264739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95837" y="227830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78414" y="229915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51101" y="277050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43957" y="35433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28250" y="409081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54575" y="406645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409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llate 3"/>
          <p:cNvSpPr/>
          <p:nvPr/>
        </p:nvSpPr>
        <p:spPr>
          <a:xfrm>
            <a:off x="2739413" y="3093452"/>
            <a:ext cx="228600" cy="381000"/>
          </a:xfrm>
          <a:prstGeom prst="flowChartCol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0" y="2256710"/>
            <a:ext cx="1066800" cy="609600"/>
            <a:chOff x="3733800" y="1676400"/>
            <a:chExt cx="14478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1885950"/>
              <a:ext cx="144780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Condenser</a:t>
              </a:r>
              <a:endParaRPr lang="en-US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733800" y="3733800"/>
            <a:ext cx="10668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26240" y="38930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Evaporator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2933700"/>
            <a:ext cx="15240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19775" y="3181350"/>
            <a:ext cx="428625" cy="114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76825" y="28956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76825" y="35814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76825" y="2895600"/>
            <a:ext cx="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05402" y="2933700"/>
            <a:ext cx="504824" cy="6096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65589" y="30846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Compressor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051953" y="3033424"/>
            <a:ext cx="95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Expansion Valve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486401" y="3581402"/>
            <a:ext cx="9524" cy="457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19400" y="403341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64453" y="2879490"/>
            <a:ext cx="1393" cy="20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86400" y="2561510"/>
            <a:ext cx="0" cy="3340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3"/>
          </p:cNvCxnSpPr>
          <p:nvPr/>
        </p:nvCxnSpPr>
        <p:spPr>
          <a:xfrm flipH="1">
            <a:off x="4800600" y="256151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797625" y="4038599"/>
            <a:ext cx="688775" cy="5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81025" y="4041366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10800000">
            <a:off x="5895975" y="3105975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56099" y="3084611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99" y="3084611"/>
                <a:ext cx="228600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7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 rot="17485053">
            <a:off x="4023717" y="2043067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8711600">
            <a:off x="3896383" y="4202098"/>
            <a:ext cx="486964" cy="2747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81437" y="196804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37" y="1968040"/>
                <a:ext cx="228600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540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46207" y="4302720"/>
                <a:ext cx="228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07" y="4302720"/>
                <a:ext cx="228600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40541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5645789" y="3670196"/>
            <a:ext cx="98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 &amp; T2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2352482" y="2285106"/>
            <a:ext cx="1066800" cy="609600"/>
            <a:chOff x="3733800" y="1676400"/>
            <a:chExt cx="1447800" cy="838200"/>
          </a:xfrm>
        </p:grpSpPr>
        <p:sp>
          <p:nvSpPr>
            <p:cNvPr id="45" name="Rounded Rectangle 44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1725325"/>
              <a:ext cx="1447800" cy="719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Liquid Receiver</a:t>
              </a:r>
              <a:endParaRPr lang="en-US" sz="14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>
            <a:off x="3428250" y="2576438"/>
            <a:ext cx="305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2"/>
          </p:cNvCxnSpPr>
          <p:nvPr/>
        </p:nvCxnSpPr>
        <p:spPr>
          <a:xfrm>
            <a:off x="2853713" y="3474452"/>
            <a:ext cx="0" cy="274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349155" y="3733800"/>
            <a:ext cx="1103726" cy="609600"/>
            <a:chOff x="3723343" y="1676400"/>
            <a:chExt cx="1497914" cy="838200"/>
          </a:xfrm>
        </p:grpSpPr>
        <p:sp>
          <p:nvSpPr>
            <p:cNvPr id="54" name="Rounded Rectangle 53"/>
            <p:cNvSpPr/>
            <p:nvPr/>
          </p:nvSpPr>
          <p:spPr>
            <a:xfrm>
              <a:off x="3733800" y="1676400"/>
              <a:ext cx="1447800" cy="838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23343" y="1728661"/>
              <a:ext cx="1497914" cy="719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Suction Accumulator</a:t>
              </a:r>
              <a:endParaRPr lang="en-US" sz="14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625517" y="2458797"/>
            <a:ext cx="98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 &amp; T1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779559" y="2115898"/>
            <a:ext cx="98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406126" y="2105524"/>
            <a:ext cx="98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T4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418412" y="4206110"/>
            <a:ext cx="98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T5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793040" y="4184187"/>
            <a:ext cx="98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T6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805598" y="2848260"/>
            <a:ext cx="98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 &amp; mass flow rate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356859" y="3464031"/>
            <a:ext cx="98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953000" y="4033418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939717" y="2358582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81025" y="2377124"/>
            <a:ext cx="0" cy="18119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5495925" y="2620927"/>
            <a:ext cx="18055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512092" y="3828596"/>
            <a:ext cx="18055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673156" y="2980065"/>
            <a:ext cx="18055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2655259" y="3620809"/>
            <a:ext cx="18055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2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274</TotalTime>
  <Words>64</Words>
  <Application>Microsoft Office PowerPoint</Application>
  <PresentationFormat>On-screen Show 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>Lafayette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30</cp:revision>
  <dcterms:created xsi:type="dcterms:W3CDTF">2015-02-25T18:41:47Z</dcterms:created>
  <dcterms:modified xsi:type="dcterms:W3CDTF">2015-03-05T02:39:36Z</dcterms:modified>
</cp:coreProperties>
</file>