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1" autoAdjust="0"/>
    <p:restoredTop sz="94660"/>
  </p:normalViewPr>
  <p:slideViewPr>
    <p:cSldViewPr>
      <p:cViewPr>
        <p:scale>
          <a:sx n="150" d="100"/>
          <a:sy n="150" d="100"/>
        </p:scale>
        <p:origin x="-1140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3C406F-A7E7-47DA-9FE1-6771CEBB572B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2520836-45E1-4F17-AD31-F3A4029BB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704B-88A3-4061-B4A3-57E438D2F1A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ight Arrow 60"/>
          <p:cNvSpPr/>
          <p:nvPr/>
        </p:nvSpPr>
        <p:spPr>
          <a:xfrm rot="18298970">
            <a:off x="3797803" y="3065078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42" idx="3"/>
          </p:cNvCxnSpPr>
          <p:nvPr/>
        </p:nvCxnSpPr>
        <p:spPr>
          <a:xfrm flipH="1">
            <a:off x="3815404" y="1535701"/>
            <a:ext cx="0" cy="265529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>
            <a:off x="3402981" y="2329956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5385747" y="3128831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rot="18298970">
            <a:off x="4444732" y="2535688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808814" y="3107292"/>
            <a:ext cx="0" cy="5295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19681" y="3633841"/>
            <a:ext cx="19891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10800000">
            <a:off x="3657599" y="1795192"/>
            <a:ext cx="5055305" cy="1811892"/>
          </a:xfrm>
          <a:prstGeom prst="arc">
            <a:avLst>
              <a:gd name="adj1" fmla="val 17584194"/>
              <a:gd name="adj2" fmla="val 2113301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>
            <a:off x="3801148" y="-433890"/>
            <a:ext cx="4656643" cy="3541181"/>
          </a:xfrm>
          <a:prstGeom prst="arc">
            <a:avLst>
              <a:gd name="adj1" fmla="val 16786124"/>
              <a:gd name="adj2" fmla="val 2131969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646452" y="2406224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Pressure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560" y="4228217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Volume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804509" y="3386504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3607419" y="2906198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2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3546033" y="1374118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3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5749522" y="2890602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4</a:t>
            </a:r>
            <a:endParaRPr lang="en-US" sz="15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352800" y="1219200"/>
            <a:ext cx="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52800" y="41910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819681" y="1535700"/>
            <a:ext cx="0" cy="150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816434" y="3107292"/>
            <a:ext cx="0" cy="519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270412" y="363384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419600" y="3634441"/>
            <a:ext cx="619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87605" y="3367167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94260" y="3597359"/>
            <a:ext cx="294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85057" y="2250772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57" y="2250772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51175" y="2879532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75" y="2879532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7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448982" y="2346417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82" y="2346417"/>
                <a:ext cx="228600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567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93616" y="3131416"/>
                <a:ext cx="209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16" y="3131416"/>
                <a:ext cx="209391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111765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>
            <a:off x="5817818" y="3553901"/>
            <a:ext cx="0" cy="63709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12991" y="4182021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TDC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605211" y="4184610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DC</a:t>
            </a:r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 flipH="1" flipV="1">
            <a:off x="3352800" y="3633841"/>
            <a:ext cx="54055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699141" y="3496456"/>
                <a:ext cx="10768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41" y="3496456"/>
                <a:ext cx="107689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7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H="1" flipV="1">
            <a:off x="3352801" y="3633841"/>
            <a:ext cx="281939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222663" y="3447635"/>
            <a:ext cx="327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4" name="Freeform 43"/>
          <p:cNvSpPr/>
          <p:nvPr/>
        </p:nvSpPr>
        <p:spPr>
          <a:xfrm>
            <a:off x="3828858" y="1466850"/>
            <a:ext cx="1988960" cy="2275827"/>
          </a:xfrm>
          <a:custGeom>
            <a:avLst/>
            <a:gdLst>
              <a:gd name="connsiteX0" fmla="*/ 1854392 w 2027936"/>
              <a:gd name="connsiteY0" fmla="*/ 1581150 h 2295969"/>
              <a:gd name="connsiteX1" fmla="*/ 1848042 w 2027936"/>
              <a:gd name="connsiteY1" fmla="*/ 2032000 h 2295969"/>
              <a:gd name="connsiteX2" fmla="*/ 192 w 2027936"/>
              <a:gd name="connsiteY2" fmla="*/ 2184400 h 2295969"/>
              <a:gd name="connsiteX3" fmla="*/ 1968692 w 2027936"/>
              <a:gd name="connsiteY3" fmla="*/ 2235200 h 2295969"/>
              <a:gd name="connsiteX4" fmla="*/ 133542 w 2027936"/>
              <a:gd name="connsiteY4" fmla="*/ 1295400 h 2295969"/>
              <a:gd name="connsiteX5" fmla="*/ 304992 w 2027936"/>
              <a:gd name="connsiteY5" fmla="*/ 0 h 229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7936" h="2295969">
                <a:moveTo>
                  <a:pt x="1854392" y="1581150"/>
                </a:moveTo>
                <a:cubicBezTo>
                  <a:pt x="2005733" y="1756304"/>
                  <a:pt x="2157075" y="1931458"/>
                  <a:pt x="1848042" y="2032000"/>
                </a:cubicBezTo>
                <a:cubicBezTo>
                  <a:pt x="1539009" y="2132542"/>
                  <a:pt x="-19916" y="2150533"/>
                  <a:pt x="192" y="2184400"/>
                </a:cubicBezTo>
                <a:cubicBezTo>
                  <a:pt x="20300" y="2218267"/>
                  <a:pt x="1946467" y="2383367"/>
                  <a:pt x="1968692" y="2235200"/>
                </a:cubicBezTo>
                <a:cubicBezTo>
                  <a:pt x="1990917" y="2087033"/>
                  <a:pt x="410825" y="1667933"/>
                  <a:pt x="133542" y="1295400"/>
                </a:cubicBezTo>
                <a:cubicBezTo>
                  <a:pt x="-143741" y="922867"/>
                  <a:pt x="116609" y="180975"/>
                  <a:pt x="304992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74146" y="1262815"/>
            <a:ext cx="1028700" cy="993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850573" y="1391792"/>
            <a:ext cx="1844102" cy="1664904"/>
          </a:xfrm>
          <a:custGeom>
            <a:avLst/>
            <a:gdLst>
              <a:gd name="connsiteX0" fmla="*/ 0 w 1872761"/>
              <a:gd name="connsiteY0" fmla="*/ 889112 h 1662835"/>
              <a:gd name="connsiteX1" fmla="*/ 395654 w 1872761"/>
              <a:gd name="connsiteY1" fmla="*/ 1089 h 1662835"/>
              <a:gd name="connsiteX2" fmla="*/ 808892 w 1872761"/>
              <a:gd name="connsiteY2" fmla="*/ 1047374 h 1662835"/>
              <a:gd name="connsiteX3" fmla="*/ 1872761 w 1872761"/>
              <a:gd name="connsiteY3" fmla="*/ 1662835 h 166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761" h="1662835">
                <a:moveTo>
                  <a:pt x="0" y="889112"/>
                </a:moveTo>
                <a:cubicBezTo>
                  <a:pt x="130419" y="431912"/>
                  <a:pt x="260839" y="-25288"/>
                  <a:pt x="395654" y="1089"/>
                </a:cubicBezTo>
                <a:cubicBezTo>
                  <a:pt x="530469" y="27466"/>
                  <a:pt x="562708" y="770416"/>
                  <a:pt x="808892" y="1047374"/>
                </a:cubicBezTo>
                <a:cubicBezTo>
                  <a:pt x="1055076" y="1324332"/>
                  <a:pt x="1463918" y="1493583"/>
                  <a:pt x="1872761" y="166283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2270915">
            <a:off x="5356295" y="2074192"/>
            <a:ext cx="1028700" cy="993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646452" y="2406224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Pressure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550767" y="3998792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Volume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52800" y="990600"/>
            <a:ext cx="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2800" y="39624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8221" y="3966621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TDC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536489" y="3962400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DC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99141" y="3496456"/>
                <a:ext cx="10768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41" y="3496456"/>
                <a:ext cx="107689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3828858" y="2298245"/>
            <a:ext cx="0" cy="166415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43770" y="2526787"/>
            <a:ext cx="1028700" cy="993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752605" y="3200400"/>
            <a:ext cx="0" cy="7620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592993" y="3022719"/>
            <a:ext cx="159612" cy="463734"/>
          </a:xfrm>
          <a:custGeom>
            <a:avLst/>
            <a:gdLst>
              <a:gd name="connsiteX0" fmla="*/ 10090 w 159612"/>
              <a:gd name="connsiteY0" fmla="*/ 0 h 463734"/>
              <a:gd name="connsiteX1" fmla="*/ 156140 w 159612"/>
              <a:gd name="connsiteY1" fmla="*/ 203200 h 463734"/>
              <a:gd name="connsiteX2" fmla="*/ 105340 w 159612"/>
              <a:gd name="connsiteY2" fmla="*/ 419100 h 463734"/>
              <a:gd name="connsiteX3" fmla="*/ 10090 w 159612"/>
              <a:gd name="connsiteY3" fmla="*/ 463550 h 46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2" h="463734">
                <a:moveTo>
                  <a:pt x="10090" y="0"/>
                </a:moveTo>
                <a:cubicBezTo>
                  <a:pt x="75177" y="66675"/>
                  <a:pt x="140265" y="133350"/>
                  <a:pt x="156140" y="203200"/>
                </a:cubicBezTo>
                <a:cubicBezTo>
                  <a:pt x="172015" y="273050"/>
                  <a:pt x="129682" y="375708"/>
                  <a:pt x="105340" y="419100"/>
                </a:cubicBezTo>
                <a:cubicBezTo>
                  <a:pt x="80998" y="462492"/>
                  <a:pt x="-34360" y="464608"/>
                  <a:pt x="10090" y="4635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528975" y="2202397"/>
            <a:ext cx="43585" cy="95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479057" y="3085027"/>
            <a:ext cx="87798" cy="46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579866" y="3570646"/>
            <a:ext cx="91446" cy="16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71312" y="3725030"/>
            <a:ext cx="60954" cy="15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51436" y="2353720"/>
            <a:ext cx="3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0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2632666" y="2891834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Output Power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038600" y="3962400"/>
            <a:ext cx="1838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Output Shaft Rotational Speed</a:t>
            </a:r>
            <a:endParaRPr lang="en-US" sz="1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352800" y="990600"/>
            <a:ext cx="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39624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632666" y="1482134"/>
            <a:ext cx="107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Output Torque</a:t>
            </a:r>
            <a:endParaRPr lang="en-US" sz="1000" dirty="0"/>
          </a:p>
        </p:txBody>
      </p:sp>
      <p:sp>
        <p:nvSpPr>
          <p:cNvPr id="8" name="Freeform 7"/>
          <p:cNvSpPr/>
          <p:nvPr/>
        </p:nvSpPr>
        <p:spPr>
          <a:xfrm>
            <a:off x="3605371" y="2889790"/>
            <a:ext cx="2425700" cy="691610"/>
          </a:xfrm>
          <a:custGeom>
            <a:avLst/>
            <a:gdLst>
              <a:gd name="connsiteX0" fmla="*/ 0 w 2425700"/>
              <a:gd name="connsiteY0" fmla="*/ 691610 h 691610"/>
              <a:gd name="connsiteX1" fmla="*/ 1638300 w 2425700"/>
              <a:gd name="connsiteY1" fmla="*/ 12160 h 691610"/>
              <a:gd name="connsiteX2" fmla="*/ 2425700 w 2425700"/>
              <a:gd name="connsiteY2" fmla="*/ 259810 h 69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700" h="691610">
                <a:moveTo>
                  <a:pt x="0" y="691610"/>
                </a:moveTo>
                <a:cubicBezTo>
                  <a:pt x="617008" y="387868"/>
                  <a:pt x="1234017" y="84127"/>
                  <a:pt x="1638300" y="12160"/>
                </a:cubicBezTo>
                <a:cubicBezTo>
                  <a:pt x="2042583" y="-59807"/>
                  <a:pt x="2269067" y="209010"/>
                  <a:pt x="2425700" y="259810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77361" y="2503570"/>
            <a:ext cx="2425700" cy="10117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66618" y="1301586"/>
            <a:ext cx="2503205" cy="211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605371" y="1415411"/>
            <a:ext cx="2419350" cy="241917"/>
          </a:xfrm>
          <a:custGeom>
            <a:avLst/>
            <a:gdLst>
              <a:gd name="connsiteX0" fmla="*/ 0 w 2419350"/>
              <a:gd name="connsiteY0" fmla="*/ 241917 h 241917"/>
              <a:gd name="connsiteX1" fmla="*/ 1308100 w 2419350"/>
              <a:gd name="connsiteY1" fmla="*/ 617 h 241917"/>
              <a:gd name="connsiteX2" fmla="*/ 2419350 w 2419350"/>
              <a:gd name="connsiteY2" fmla="*/ 178417 h 24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41917">
                <a:moveTo>
                  <a:pt x="0" y="241917"/>
                </a:moveTo>
                <a:cubicBezTo>
                  <a:pt x="452437" y="126558"/>
                  <a:pt x="904875" y="11200"/>
                  <a:pt x="1308100" y="617"/>
                </a:cubicBezTo>
                <a:cubicBezTo>
                  <a:pt x="1711325" y="-9966"/>
                  <a:pt x="2190750" y="118092"/>
                  <a:pt x="2419350" y="178417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 rot="5400000">
            <a:off x="6644574" y="5139790"/>
            <a:ext cx="380999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059706" y="2286570"/>
            <a:ext cx="0" cy="1776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7600" y="2040349"/>
            <a:ext cx="645375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Pressure</a:t>
            </a:r>
            <a:endParaRPr lang="en-US" sz="1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89261" y="2591701"/>
            <a:ext cx="1513051" cy="1545737"/>
            <a:chOff x="2256798" y="1366465"/>
            <a:chExt cx="4599607" cy="1148135"/>
          </a:xfrm>
        </p:grpSpPr>
        <p:sp>
          <p:nvSpPr>
            <p:cNvPr id="17" name="Rounded Rectangle 16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56798" y="1366465"/>
              <a:ext cx="4599607" cy="22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Dynamometer</a:t>
              </a:r>
              <a:endParaRPr lang="en-US" sz="1400" dirty="0"/>
            </a:p>
          </p:txBody>
        </p:sp>
      </p:grpSp>
      <p:sp>
        <p:nvSpPr>
          <p:cNvPr id="20" name="Curved Down Arrow 19"/>
          <p:cNvSpPr/>
          <p:nvPr/>
        </p:nvSpPr>
        <p:spPr>
          <a:xfrm>
            <a:off x="5302939" y="3271339"/>
            <a:ext cx="146304" cy="200503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112776" y="2962129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76" y="2962129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0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351452" y="1730191"/>
            <a:ext cx="267536" cy="7340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30347" y="1834155"/>
            <a:ext cx="83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Throttle Valve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151381" y="4038600"/>
            <a:ext cx="228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74505" y="3912391"/>
            <a:ext cx="667920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Torque</a:t>
            </a:r>
            <a:endParaRPr lang="en-US" sz="1000" dirty="0"/>
          </a:p>
        </p:txBody>
      </p:sp>
      <p:cxnSp>
        <p:nvCxnSpPr>
          <p:cNvPr id="46" name="Straight Connector 45"/>
          <p:cNvCxnSpPr>
            <a:stCxn id="54" idx="3"/>
          </p:cNvCxnSpPr>
          <p:nvPr/>
        </p:nvCxnSpPr>
        <p:spPr>
          <a:xfrm flipH="1" flipV="1">
            <a:off x="7332834" y="3553648"/>
            <a:ext cx="17292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33911" y="3371591"/>
            <a:ext cx="86742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Crankshaft </a:t>
            </a:r>
            <a:r>
              <a:rPr lang="en-US" sz="1000" dirty="0" smtClean="0"/>
              <a:t>Angle</a:t>
            </a:r>
            <a:endParaRPr lang="en-US" sz="1000" dirty="0" smtClean="0"/>
          </a:p>
        </p:txBody>
      </p:sp>
      <p:sp>
        <p:nvSpPr>
          <p:cNvPr id="5" name="Rectangle 4"/>
          <p:cNvSpPr/>
          <p:nvPr/>
        </p:nvSpPr>
        <p:spPr>
          <a:xfrm rot="10800000">
            <a:off x="4361558" y="3502475"/>
            <a:ext cx="1810642" cy="1266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30113" y="2438398"/>
            <a:ext cx="3221100" cy="1473993"/>
            <a:chOff x="2690524" y="1676400"/>
            <a:chExt cx="2491076" cy="838200"/>
          </a:xfrm>
        </p:grpSpPr>
        <p:sp>
          <p:nvSpPr>
            <p:cNvPr id="4" name="TextBox 3"/>
            <p:cNvSpPr txBox="1"/>
            <p:nvPr/>
          </p:nvSpPr>
          <p:spPr>
            <a:xfrm>
              <a:off x="2690524" y="1965046"/>
              <a:ext cx="1565139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Engine</a:t>
              </a:r>
              <a:endParaRPr lang="en-US" sz="1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84098" y="2451425"/>
            <a:ext cx="896224" cy="789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49739" y="2528403"/>
            <a:ext cx="752137" cy="712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0800000">
            <a:off x="4274925" y="3371591"/>
            <a:ext cx="110013" cy="262956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0800000">
            <a:off x="4146767" y="2966267"/>
            <a:ext cx="128158" cy="56442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000">
                <a:schemeClr val="tx2">
                  <a:lumMod val="60000"/>
                  <a:lumOff val="40000"/>
                </a:schemeClr>
              </a:gs>
              <a:gs pos="83000">
                <a:schemeClr val="tx2">
                  <a:lumMod val="60000"/>
                  <a:lumOff val="40000"/>
                </a:schemeClr>
              </a:gs>
              <a:gs pos="91500">
                <a:schemeClr val="tx2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400390" y="2009983"/>
            <a:ext cx="172991" cy="2089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62360" y="20989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25606" y="1274124"/>
            <a:ext cx="1319225" cy="444082"/>
            <a:chOff x="3679515" y="1748908"/>
            <a:chExt cx="1565139" cy="838200"/>
          </a:xfrm>
        </p:grpSpPr>
        <p:sp>
          <p:nvSpPr>
            <p:cNvPr id="8" name="Rounded Rectangle 7"/>
            <p:cNvSpPr/>
            <p:nvPr/>
          </p:nvSpPr>
          <p:spPr>
            <a:xfrm>
              <a:off x="3730801" y="1748908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9515" y="1866021"/>
              <a:ext cx="1565139" cy="580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Carburetor</a:t>
              </a:r>
              <a:endParaRPr lang="en-US" sz="1400" dirty="0"/>
            </a:p>
          </p:txBody>
        </p:sp>
      </p:grpSp>
      <p:sp>
        <p:nvSpPr>
          <p:cNvPr id="6" name="Right Arrow 5"/>
          <p:cNvSpPr/>
          <p:nvPr/>
        </p:nvSpPr>
        <p:spPr>
          <a:xfrm rot="5400000">
            <a:off x="4402705" y="2254038"/>
            <a:ext cx="168358" cy="15060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>
            <a:off x="4402705" y="1788832"/>
            <a:ext cx="168358" cy="15060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39812" y="2824366"/>
            <a:ext cx="762063" cy="17371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915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94028" y="3164067"/>
            <a:ext cx="228600" cy="87453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61743" y="4008550"/>
            <a:ext cx="308234" cy="101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5170397" y="4008550"/>
            <a:ext cx="168358" cy="15060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033409" y="3929479"/>
            <a:ext cx="131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Water Inlet Hand Valve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6151381" y="3023335"/>
            <a:ext cx="308234" cy="101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80340" y="3412054"/>
            <a:ext cx="601459" cy="3075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21407608">
            <a:off x="6481081" y="2996157"/>
            <a:ext cx="168358" cy="15060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03598" y="3412054"/>
            <a:ext cx="601459" cy="3075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707133" y="3404183"/>
            <a:ext cx="79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Encoder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675786" y="3017647"/>
            <a:ext cx="858125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Shaft Speed</a:t>
            </a:r>
            <a:endParaRPr lang="en-US" sz="1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6085814" y="3397875"/>
            <a:ext cx="79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Tach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675786" y="3263868"/>
            <a:ext cx="0" cy="13400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95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683</TotalTime>
  <Words>41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>Lafayette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85</cp:revision>
  <dcterms:created xsi:type="dcterms:W3CDTF">2015-02-25T18:41:47Z</dcterms:created>
  <dcterms:modified xsi:type="dcterms:W3CDTF">2015-03-30T06:14:19Z</dcterms:modified>
</cp:coreProperties>
</file>