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91" autoAdjust="0"/>
    <p:restoredTop sz="94660"/>
  </p:normalViewPr>
  <p:slideViewPr>
    <p:cSldViewPr>
      <p:cViewPr>
        <p:scale>
          <a:sx n="125" d="100"/>
          <a:sy n="125" d="100"/>
        </p:scale>
        <p:origin x="-414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53C406F-A7E7-47DA-9FE1-6771CEBB572B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2520836-45E1-4F17-AD31-F3A4029BBF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8704B-88A3-4061-B4A3-57E438D2F1A5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ight Arrow 60"/>
          <p:cNvSpPr/>
          <p:nvPr/>
        </p:nvSpPr>
        <p:spPr>
          <a:xfrm rot="18298970">
            <a:off x="3797803" y="3065078"/>
            <a:ext cx="846133" cy="41470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>
            <a:stCxn id="42" idx="3"/>
          </p:cNvCxnSpPr>
          <p:nvPr/>
        </p:nvCxnSpPr>
        <p:spPr>
          <a:xfrm flipH="1">
            <a:off x="3815404" y="1535701"/>
            <a:ext cx="0" cy="2655299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ight Arrow 65"/>
          <p:cNvSpPr/>
          <p:nvPr/>
        </p:nvSpPr>
        <p:spPr>
          <a:xfrm>
            <a:off x="3402981" y="2329956"/>
            <a:ext cx="846133" cy="41470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/>
          <p:cNvSpPr/>
          <p:nvPr/>
        </p:nvSpPr>
        <p:spPr>
          <a:xfrm>
            <a:off x="5385747" y="3128831"/>
            <a:ext cx="846133" cy="41470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/>
          <p:cNvSpPr/>
          <p:nvPr/>
        </p:nvSpPr>
        <p:spPr>
          <a:xfrm rot="18298970">
            <a:off x="4444732" y="2535688"/>
            <a:ext cx="846133" cy="41470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5808814" y="3107292"/>
            <a:ext cx="0" cy="5295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819681" y="3633841"/>
            <a:ext cx="198913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Arc 29"/>
          <p:cNvSpPr/>
          <p:nvPr/>
        </p:nvSpPr>
        <p:spPr>
          <a:xfrm rot="10800000">
            <a:off x="3657599" y="1795192"/>
            <a:ext cx="5055305" cy="1811892"/>
          </a:xfrm>
          <a:prstGeom prst="arc">
            <a:avLst>
              <a:gd name="adj1" fmla="val 17584194"/>
              <a:gd name="adj2" fmla="val 2113301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 rot="10800000">
            <a:off x="3801148" y="-433890"/>
            <a:ext cx="4656643" cy="3541181"/>
          </a:xfrm>
          <a:prstGeom prst="arc">
            <a:avLst>
              <a:gd name="adj1" fmla="val 16786124"/>
              <a:gd name="adj2" fmla="val 2131969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2646452" y="2406224"/>
            <a:ext cx="1076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Pressure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4572560" y="4228217"/>
            <a:ext cx="1076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Volume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5804509" y="3386504"/>
            <a:ext cx="2941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1</a:t>
            </a:r>
            <a:endParaRPr lang="en-US" sz="1500" dirty="0"/>
          </a:p>
        </p:txBody>
      </p:sp>
      <p:sp>
        <p:nvSpPr>
          <p:cNvPr id="41" name="TextBox 40"/>
          <p:cNvSpPr txBox="1"/>
          <p:nvPr/>
        </p:nvSpPr>
        <p:spPr>
          <a:xfrm>
            <a:off x="3607419" y="2906198"/>
            <a:ext cx="2941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2</a:t>
            </a:r>
            <a:endParaRPr lang="en-US" sz="1500" dirty="0"/>
          </a:p>
        </p:txBody>
      </p:sp>
      <p:sp>
        <p:nvSpPr>
          <p:cNvPr id="42" name="TextBox 41"/>
          <p:cNvSpPr txBox="1"/>
          <p:nvPr/>
        </p:nvSpPr>
        <p:spPr>
          <a:xfrm>
            <a:off x="3546033" y="1374118"/>
            <a:ext cx="2941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3</a:t>
            </a:r>
            <a:endParaRPr lang="en-US" sz="1500" dirty="0"/>
          </a:p>
        </p:txBody>
      </p:sp>
      <p:sp>
        <p:nvSpPr>
          <p:cNvPr id="43" name="TextBox 42"/>
          <p:cNvSpPr txBox="1"/>
          <p:nvPr/>
        </p:nvSpPr>
        <p:spPr>
          <a:xfrm>
            <a:off x="5749522" y="2890602"/>
            <a:ext cx="2941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4</a:t>
            </a:r>
            <a:endParaRPr lang="en-US" sz="1500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3352800" y="1219200"/>
            <a:ext cx="0" cy="297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52800" y="4191000"/>
            <a:ext cx="30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3819681" y="1535700"/>
            <a:ext cx="0" cy="1502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816434" y="3107292"/>
            <a:ext cx="0" cy="519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4270412" y="3633841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419600" y="3634441"/>
            <a:ext cx="6196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87605" y="3367167"/>
            <a:ext cx="2941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594260" y="3597359"/>
            <a:ext cx="2941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885057" y="2250772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57" y="2250772"/>
                <a:ext cx="228600" cy="307777"/>
              </a:xfrm>
              <a:prstGeom prst="rect">
                <a:avLst/>
              </a:prstGeom>
              <a:blipFill rotWithShape="0">
                <a:blip r:embed="rId2"/>
                <a:stretch>
                  <a:fillRect r="-10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151175" y="2879532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175" y="2879532"/>
                <a:ext cx="228600" cy="307777"/>
              </a:xfrm>
              <a:prstGeom prst="rect">
                <a:avLst/>
              </a:prstGeom>
              <a:blipFill rotWithShape="0">
                <a:blip r:embed="rId3"/>
                <a:stretch>
                  <a:fillRect r="-70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448982" y="2346417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982" y="2346417"/>
                <a:ext cx="228600" cy="307777"/>
              </a:xfrm>
              <a:prstGeom prst="rect">
                <a:avLst/>
              </a:prstGeom>
              <a:blipFill rotWithShape="0">
                <a:blip r:embed="rId4"/>
                <a:stretch>
                  <a:fillRect r="-56757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893616" y="3131416"/>
                <a:ext cx="2093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616" y="3131416"/>
                <a:ext cx="209391" cy="307777"/>
              </a:xfrm>
              <a:prstGeom prst="rect">
                <a:avLst/>
              </a:prstGeom>
              <a:blipFill rotWithShape="0">
                <a:blip r:embed="rId5"/>
                <a:stretch>
                  <a:fillRect r="-111765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Connector 74"/>
          <p:cNvCxnSpPr/>
          <p:nvPr/>
        </p:nvCxnSpPr>
        <p:spPr>
          <a:xfrm>
            <a:off x="5817818" y="3553901"/>
            <a:ext cx="0" cy="637099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612991" y="4182021"/>
            <a:ext cx="1076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TDC</a:t>
            </a:r>
            <a:endParaRPr 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5605211" y="4184610"/>
            <a:ext cx="1076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</a:t>
            </a:r>
            <a:r>
              <a:rPr lang="en-US" sz="1000" dirty="0" smtClean="0"/>
              <a:t>DC</a:t>
            </a:r>
            <a:endParaRPr lang="en-US" sz="1000" dirty="0"/>
          </a:p>
        </p:txBody>
      </p:sp>
      <p:cxnSp>
        <p:nvCxnSpPr>
          <p:cNvPr id="80" name="Straight Connector 79"/>
          <p:cNvCxnSpPr/>
          <p:nvPr/>
        </p:nvCxnSpPr>
        <p:spPr>
          <a:xfrm flipH="1" flipV="1">
            <a:off x="3352800" y="3633841"/>
            <a:ext cx="540557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2699141" y="3496456"/>
                <a:ext cx="10768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141" y="3496456"/>
                <a:ext cx="1076890" cy="24622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687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 flipH="1" flipV="1">
            <a:off x="3352801" y="3633841"/>
            <a:ext cx="281939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222663" y="3447635"/>
            <a:ext cx="3276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3828858" y="1466850"/>
            <a:ext cx="1988960" cy="2275827"/>
          </a:xfrm>
          <a:custGeom>
            <a:avLst/>
            <a:gdLst>
              <a:gd name="connsiteX0" fmla="*/ 1854392 w 2027936"/>
              <a:gd name="connsiteY0" fmla="*/ 1581150 h 2295969"/>
              <a:gd name="connsiteX1" fmla="*/ 1848042 w 2027936"/>
              <a:gd name="connsiteY1" fmla="*/ 2032000 h 2295969"/>
              <a:gd name="connsiteX2" fmla="*/ 192 w 2027936"/>
              <a:gd name="connsiteY2" fmla="*/ 2184400 h 2295969"/>
              <a:gd name="connsiteX3" fmla="*/ 1968692 w 2027936"/>
              <a:gd name="connsiteY3" fmla="*/ 2235200 h 2295969"/>
              <a:gd name="connsiteX4" fmla="*/ 133542 w 2027936"/>
              <a:gd name="connsiteY4" fmla="*/ 1295400 h 2295969"/>
              <a:gd name="connsiteX5" fmla="*/ 304992 w 2027936"/>
              <a:gd name="connsiteY5" fmla="*/ 0 h 229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27936" h="2295969">
                <a:moveTo>
                  <a:pt x="1854392" y="1581150"/>
                </a:moveTo>
                <a:cubicBezTo>
                  <a:pt x="2005733" y="1756304"/>
                  <a:pt x="2157075" y="1931458"/>
                  <a:pt x="1848042" y="2032000"/>
                </a:cubicBezTo>
                <a:cubicBezTo>
                  <a:pt x="1539009" y="2132542"/>
                  <a:pt x="-19916" y="2150533"/>
                  <a:pt x="192" y="2184400"/>
                </a:cubicBezTo>
                <a:cubicBezTo>
                  <a:pt x="20300" y="2218267"/>
                  <a:pt x="1946467" y="2383367"/>
                  <a:pt x="1968692" y="2235200"/>
                </a:cubicBezTo>
                <a:cubicBezTo>
                  <a:pt x="1990917" y="2087033"/>
                  <a:pt x="410825" y="1667933"/>
                  <a:pt x="133542" y="1295400"/>
                </a:cubicBezTo>
                <a:cubicBezTo>
                  <a:pt x="-143741" y="922867"/>
                  <a:pt x="116609" y="180975"/>
                  <a:pt x="304992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74146" y="1262815"/>
            <a:ext cx="1028700" cy="993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850573" y="1391792"/>
            <a:ext cx="1844102" cy="1664904"/>
          </a:xfrm>
          <a:custGeom>
            <a:avLst/>
            <a:gdLst>
              <a:gd name="connsiteX0" fmla="*/ 0 w 1872761"/>
              <a:gd name="connsiteY0" fmla="*/ 889112 h 1662835"/>
              <a:gd name="connsiteX1" fmla="*/ 395654 w 1872761"/>
              <a:gd name="connsiteY1" fmla="*/ 1089 h 1662835"/>
              <a:gd name="connsiteX2" fmla="*/ 808892 w 1872761"/>
              <a:gd name="connsiteY2" fmla="*/ 1047374 h 1662835"/>
              <a:gd name="connsiteX3" fmla="*/ 1872761 w 1872761"/>
              <a:gd name="connsiteY3" fmla="*/ 1662835 h 1662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2761" h="1662835">
                <a:moveTo>
                  <a:pt x="0" y="889112"/>
                </a:moveTo>
                <a:cubicBezTo>
                  <a:pt x="130419" y="431912"/>
                  <a:pt x="260839" y="-25288"/>
                  <a:pt x="395654" y="1089"/>
                </a:cubicBezTo>
                <a:cubicBezTo>
                  <a:pt x="530469" y="27466"/>
                  <a:pt x="562708" y="770416"/>
                  <a:pt x="808892" y="1047374"/>
                </a:cubicBezTo>
                <a:cubicBezTo>
                  <a:pt x="1055076" y="1324332"/>
                  <a:pt x="1463918" y="1493583"/>
                  <a:pt x="1872761" y="166283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 rot="2270915">
            <a:off x="5356295" y="2074192"/>
            <a:ext cx="1028700" cy="993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2646452" y="2406224"/>
            <a:ext cx="1076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Pressure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550767" y="3998792"/>
            <a:ext cx="1076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Volume</a:t>
            </a:r>
            <a:endParaRPr lang="en-US" sz="10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352800" y="990600"/>
            <a:ext cx="0" cy="297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352800" y="3962400"/>
            <a:ext cx="30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38221" y="3966621"/>
            <a:ext cx="1076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TDC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5536489" y="3962400"/>
            <a:ext cx="1076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</a:t>
            </a:r>
            <a:r>
              <a:rPr lang="en-US" sz="1000" dirty="0" smtClean="0"/>
              <a:t>DC</a:t>
            </a:r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699141" y="3496456"/>
                <a:ext cx="10768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141" y="3496456"/>
                <a:ext cx="1076890" cy="24622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3828858" y="2298245"/>
            <a:ext cx="0" cy="166415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643770" y="2526787"/>
            <a:ext cx="1028700" cy="993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5752605" y="3200400"/>
            <a:ext cx="0" cy="76200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Freeform 48"/>
          <p:cNvSpPr/>
          <p:nvPr/>
        </p:nvSpPr>
        <p:spPr>
          <a:xfrm>
            <a:off x="5592993" y="3022719"/>
            <a:ext cx="159612" cy="463734"/>
          </a:xfrm>
          <a:custGeom>
            <a:avLst/>
            <a:gdLst>
              <a:gd name="connsiteX0" fmla="*/ 10090 w 159612"/>
              <a:gd name="connsiteY0" fmla="*/ 0 h 463734"/>
              <a:gd name="connsiteX1" fmla="*/ 156140 w 159612"/>
              <a:gd name="connsiteY1" fmla="*/ 203200 h 463734"/>
              <a:gd name="connsiteX2" fmla="*/ 105340 w 159612"/>
              <a:gd name="connsiteY2" fmla="*/ 419100 h 463734"/>
              <a:gd name="connsiteX3" fmla="*/ 10090 w 159612"/>
              <a:gd name="connsiteY3" fmla="*/ 463550 h 46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612" h="463734">
                <a:moveTo>
                  <a:pt x="10090" y="0"/>
                </a:moveTo>
                <a:cubicBezTo>
                  <a:pt x="75177" y="66675"/>
                  <a:pt x="140265" y="133350"/>
                  <a:pt x="156140" y="203200"/>
                </a:cubicBezTo>
                <a:cubicBezTo>
                  <a:pt x="172015" y="273050"/>
                  <a:pt x="129682" y="375708"/>
                  <a:pt x="105340" y="419100"/>
                </a:cubicBezTo>
                <a:cubicBezTo>
                  <a:pt x="80998" y="462492"/>
                  <a:pt x="-34360" y="464608"/>
                  <a:pt x="10090" y="4635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528975" y="2202397"/>
            <a:ext cx="43585" cy="95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4479057" y="3085027"/>
            <a:ext cx="87798" cy="46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4579866" y="3570646"/>
            <a:ext cx="91446" cy="16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671312" y="3725030"/>
            <a:ext cx="60954" cy="15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151436" y="2353720"/>
            <a:ext cx="32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001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2632666" y="2891834"/>
            <a:ext cx="1076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Output Power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4038600" y="3962400"/>
            <a:ext cx="1838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Output Shaft Rotational Speed</a:t>
            </a:r>
            <a:endParaRPr lang="en-US" sz="1000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352800" y="990600"/>
            <a:ext cx="0" cy="297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352800" y="3962400"/>
            <a:ext cx="30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6200000">
            <a:off x="2632666" y="1482134"/>
            <a:ext cx="1076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Output Torque</a:t>
            </a:r>
            <a:endParaRPr lang="en-US" sz="1000" dirty="0"/>
          </a:p>
        </p:txBody>
      </p:sp>
      <p:sp>
        <p:nvSpPr>
          <p:cNvPr id="8" name="Freeform 7"/>
          <p:cNvSpPr/>
          <p:nvPr/>
        </p:nvSpPr>
        <p:spPr>
          <a:xfrm>
            <a:off x="3605371" y="2889790"/>
            <a:ext cx="2425700" cy="691610"/>
          </a:xfrm>
          <a:custGeom>
            <a:avLst/>
            <a:gdLst>
              <a:gd name="connsiteX0" fmla="*/ 0 w 2425700"/>
              <a:gd name="connsiteY0" fmla="*/ 691610 h 691610"/>
              <a:gd name="connsiteX1" fmla="*/ 1638300 w 2425700"/>
              <a:gd name="connsiteY1" fmla="*/ 12160 h 691610"/>
              <a:gd name="connsiteX2" fmla="*/ 2425700 w 2425700"/>
              <a:gd name="connsiteY2" fmla="*/ 259810 h 69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5700" h="691610">
                <a:moveTo>
                  <a:pt x="0" y="691610"/>
                </a:moveTo>
                <a:cubicBezTo>
                  <a:pt x="617008" y="387868"/>
                  <a:pt x="1234017" y="84127"/>
                  <a:pt x="1638300" y="12160"/>
                </a:cubicBezTo>
                <a:cubicBezTo>
                  <a:pt x="2042583" y="-59807"/>
                  <a:pt x="2269067" y="209010"/>
                  <a:pt x="2425700" y="259810"/>
                </a:cubicBezTo>
              </a:path>
            </a:pathLst>
          </a:cu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77361" y="2503570"/>
            <a:ext cx="2425700" cy="101174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566618" y="1301586"/>
            <a:ext cx="2503205" cy="2114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3605371" y="1415411"/>
            <a:ext cx="2419350" cy="241917"/>
          </a:xfrm>
          <a:custGeom>
            <a:avLst/>
            <a:gdLst>
              <a:gd name="connsiteX0" fmla="*/ 0 w 2419350"/>
              <a:gd name="connsiteY0" fmla="*/ 241917 h 241917"/>
              <a:gd name="connsiteX1" fmla="*/ 1308100 w 2419350"/>
              <a:gd name="connsiteY1" fmla="*/ 617 h 241917"/>
              <a:gd name="connsiteX2" fmla="*/ 2419350 w 2419350"/>
              <a:gd name="connsiteY2" fmla="*/ 178417 h 241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350" h="241917">
                <a:moveTo>
                  <a:pt x="0" y="241917"/>
                </a:moveTo>
                <a:cubicBezTo>
                  <a:pt x="452437" y="126558"/>
                  <a:pt x="904875" y="11200"/>
                  <a:pt x="1308100" y="617"/>
                </a:cubicBezTo>
                <a:cubicBezTo>
                  <a:pt x="1711325" y="-9966"/>
                  <a:pt x="2190750" y="118092"/>
                  <a:pt x="2419350" y="178417"/>
                </a:cubicBezTo>
              </a:path>
            </a:pathLst>
          </a:cu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4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/>
        </p:nvSpPr>
        <p:spPr>
          <a:xfrm rot="5400000">
            <a:off x="3591547" y="3031149"/>
            <a:ext cx="380999" cy="41470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4307199" y="2686050"/>
            <a:ext cx="428625" cy="1143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74000">
                <a:schemeClr val="bg1">
                  <a:lumMod val="6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200400" y="2438400"/>
            <a:ext cx="1153260" cy="609600"/>
            <a:chOff x="3679515" y="1676400"/>
            <a:chExt cx="1565139" cy="838200"/>
          </a:xfrm>
        </p:grpSpPr>
        <p:sp>
          <p:nvSpPr>
            <p:cNvPr id="3" name="Rounded Rectangle 2"/>
            <p:cNvSpPr/>
            <p:nvPr/>
          </p:nvSpPr>
          <p:spPr>
            <a:xfrm>
              <a:off x="3733800" y="1676400"/>
              <a:ext cx="1447800" cy="838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679515" y="1866021"/>
              <a:ext cx="1565139" cy="423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Engine</a:t>
              </a:r>
              <a:endParaRPr lang="en-US" sz="1400" dirty="0"/>
            </a:p>
          </p:txBody>
        </p:sp>
      </p:grpSp>
      <p:sp>
        <p:nvSpPr>
          <p:cNvPr id="6" name="Right Arrow 5"/>
          <p:cNvSpPr/>
          <p:nvPr/>
        </p:nvSpPr>
        <p:spPr>
          <a:xfrm rot="5400000">
            <a:off x="3583299" y="2040551"/>
            <a:ext cx="380999" cy="41470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122433" y="1618761"/>
            <a:ext cx="1319225" cy="444082"/>
            <a:chOff x="3679515" y="1748908"/>
            <a:chExt cx="1565139" cy="838200"/>
          </a:xfrm>
        </p:grpSpPr>
        <p:sp>
          <p:nvSpPr>
            <p:cNvPr id="8" name="Rounded Rectangle 7"/>
            <p:cNvSpPr/>
            <p:nvPr/>
          </p:nvSpPr>
          <p:spPr>
            <a:xfrm>
              <a:off x="3730801" y="1748908"/>
              <a:ext cx="1447800" cy="838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79515" y="1866021"/>
              <a:ext cx="1565139" cy="719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Gasoline + Air</a:t>
              </a:r>
              <a:endParaRPr lang="en-US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05416" y="3429000"/>
            <a:ext cx="1153260" cy="609600"/>
            <a:chOff x="3679515" y="1676400"/>
            <a:chExt cx="1565139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3733800" y="1676400"/>
              <a:ext cx="1447800" cy="838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79515" y="1866021"/>
              <a:ext cx="1565139" cy="423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Emissions</a:t>
              </a:r>
              <a:endParaRPr lang="en-US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 flipH="1">
            <a:off x="3151085" y="3007796"/>
            <a:ext cx="114090" cy="10966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32538" y="3117462"/>
            <a:ext cx="327575" cy="246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P0</a:t>
            </a:r>
            <a:endParaRPr lang="en-US" sz="1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4710424" y="2425393"/>
            <a:ext cx="1309376" cy="609600"/>
            <a:chOff x="3679515" y="1676400"/>
            <a:chExt cx="1565139" cy="838200"/>
          </a:xfrm>
        </p:grpSpPr>
        <p:sp>
          <p:nvSpPr>
            <p:cNvPr id="17" name="Rounded Rectangle 16"/>
            <p:cNvSpPr/>
            <p:nvPr/>
          </p:nvSpPr>
          <p:spPr>
            <a:xfrm>
              <a:off x="3733800" y="1676400"/>
              <a:ext cx="1447800" cy="838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79515" y="1866021"/>
              <a:ext cx="1565139" cy="423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Dynamometer</a:t>
              </a:r>
              <a:endParaRPr lang="en-US" sz="1400" dirty="0"/>
            </a:p>
          </p:txBody>
        </p:sp>
      </p:grpSp>
      <p:sp>
        <p:nvSpPr>
          <p:cNvPr id="20" name="Curved Down Arrow 19"/>
          <p:cNvSpPr/>
          <p:nvPr/>
        </p:nvSpPr>
        <p:spPr>
          <a:xfrm>
            <a:off x="4435659" y="2485547"/>
            <a:ext cx="146304" cy="200503"/>
          </a:xfrm>
          <a:prstGeom prst="curved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87793" y="2182213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793" y="2182213"/>
                <a:ext cx="228600" cy="307777"/>
              </a:xfrm>
              <a:prstGeom prst="rect">
                <a:avLst/>
              </a:prstGeom>
              <a:blipFill rotWithShape="0">
                <a:blip r:embed="rId2"/>
                <a:stretch>
                  <a:fillRect r="-10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 flipV="1">
            <a:off x="3574695" y="2199868"/>
            <a:ext cx="158030" cy="6134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537829" y="216631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2854941" y="2529127"/>
            <a:ext cx="380999" cy="41470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621448" y="2563298"/>
                <a:ext cx="2397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448" y="2563298"/>
                <a:ext cx="239757" cy="307777"/>
              </a:xfrm>
              <a:prstGeom prst="rect">
                <a:avLst/>
              </a:prstGeom>
              <a:blipFill rotWithShape="0">
                <a:blip r:embed="rId3"/>
                <a:stretch>
                  <a:fillRect r="-6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3741120" y="2085153"/>
            <a:ext cx="65356" cy="33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769925" y="2065021"/>
            <a:ext cx="83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Throttle</a:t>
            </a:r>
            <a:endParaRPr lang="en-US" sz="14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5949319" y="2569961"/>
            <a:ext cx="834112" cy="320464"/>
            <a:chOff x="3681990" y="1676400"/>
            <a:chExt cx="1565139" cy="838200"/>
          </a:xfrm>
        </p:grpSpPr>
        <p:sp>
          <p:nvSpPr>
            <p:cNvPr id="42" name="Rounded Rectangle 41"/>
            <p:cNvSpPr/>
            <p:nvPr/>
          </p:nvSpPr>
          <p:spPr>
            <a:xfrm>
              <a:off x="3733800" y="1676400"/>
              <a:ext cx="1447800" cy="838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681990" y="1706327"/>
              <a:ext cx="1565139" cy="423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Encoder</a:t>
              </a:r>
              <a:endParaRPr lang="en-US" sz="1400" dirty="0"/>
            </a:p>
          </p:txBody>
        </p:sp>
      </p:grpSp>
      <p:cxnSp>
        <p:nvCxnSpPr>
          <p:cNvPr id="44" name="Straight Connector 43"/>
          <p:cNvCxnSpPr/>
          <p:nvPr/>
        </p:nvCxnSpPr>
        <p:spPr>
          <a:xfrm>
            <a:off x="5351880" y="2230916"/>
            <a:ext cx="0" cy="18119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05357" y="1988480"/>
            <a:ext cx="667920" cy="246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Torque</a:t>
            </a:r>
            <a:endParaRPr lang="en-US" sz="1000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6368190" y="2395784"/>
            <a:ext cx="0" cy="18119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890365" y="1989035"/>
            <a:ext cx="944708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Crankshaft Angle</a:t>
            </a:r>
          </a:p>
        </p:txBody>
      </p:sp>
    </p:spTree>
    <p:extLst>
      <p:ext uri="{BB962C8B-B14F-4D97-AF65-F5344CB8AC3E}">
        <p14:creationId xmlns:p14="http://schemas.microsoft.com/office/powerpoint/2010/main" val="3686956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593</TotalTime>
  <Words>36</Words>
  <Application>Microsoft Office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Cambria Math</vt:lpstr>
      <vt:lpstr>Times New Roman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</vt:vector>
  </TitlesOfParts>
  <Company>Lafayette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73</cp:revision>
  <dcterms:created xsi:type="dcterms:W3CDTF">2015-02-25T18:41:47Z</dcterms:created>
  <dcterms:modified xsi:type="dcterms:W3CDTF">2015-03-29T21:43:03Z</dcterms:modified>
</cp:coreProperties>
</file>