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1" autoAdjust="0"/>
    <p:restoredTop sz="94660"/>
  </p:normalViewPr>
  <p:slideViewPr>
    <p:cSldViewPr>
      <p:cViewPr>
        <p:scale>
          <a:sx n="125" d="100"/>
          <a:sy n="125" d="100"/>
        </p:scale>
        <p:origin x="-666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3C406F-A7E7-47DA-9FE1-6771CEBB572B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2520836-45E1-4F17-AD31-F3A4029BB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704B-88A3-4061-B4A3-57E438D2F1A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ight Arrow 141"/>
          <p:cNvSpPr/>
          <p:nvPr/>
        </p:nvSpPr>
        <p:spPr>
          <a:xfrm>
            <a:off x="4497490" y="3427763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2047178" y="4045113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 rot="3519365">
            <a:off x="3228810" y="2627620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Arrow 138"/>
          <p:cNvSpPr/>
          <p:nvPr/>
        </p:nvSpPr>
        <p:spPr>
          <a:xfrm rot="3519365">
            <a:off x="3257584" y="4318727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200667" y="2868912"/>
            <a:ext cx="3383664" cy="2590790"/>
          </a:xfrm>
          <a:custGeom>
            <a:avLst/>
            <a:gdLst>
              <a:gd name="connsiteX0" fmla="*/ 72447 w 2247543"/>
              <a:gd name="connsiteY0" fmla="*/ 1813857 h 2083497"/>
              <a:gd name="connsiteX1" fmla="*/ 102927 w 2247543"/>
              <a:gd name="connsiteY1" fmla="*/ 1730037 h 2083497"/>
              <a:gd name="connsiteX2" fmla="*/ 1063047 w 2247543"/>
              <a:gd name="connsiteY2" fmla="*/ 297 h 2083497"/>
              <a:gd name="connsiteX3" fmla="*/ 2129847 w 2247543"/>
              <a:gd name="connsiteY3" fmla="*/ 1874817 h 2083497"/>
              <a:gd name="connsiteX4" fmla="*/ 2221287 w 2247543"/>
              <a:gd name="connsiteY4" fmla="*/ 2027217 h 208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7543" h="2083497">
                <a:moveTo>
                  <a:pt x="72447" y="1813857"/>
                </a:moveTo>
                <a:cubicBezTo>
                  <a:pt x="5137" y="1923077"/>
                  <a:pt x="-62173" y="2032297"/>
                  <a:pt x="102927" y="1730037"/>
                </a:cubicBezTo>
                <a:cubicBezTo>
                  <a:pt x="268027" y="1427777"/>
                  <a:pt x="725227" y="-23833"/>
                  <a:pt x="1063047" y="297"/>
                </a:cubicBezTo>
                <a:cubicBezTo>
                  <a:pt x="1400867" y="24427"/>
                  <a:pt x="1936807" y="1536997"/>
                  <a:pt x="2129847" y="1874817"/>
                </a:cubicBezTo>
                <a:cubicBezTo>
                  <a:pt x="2322887" y="2212637"/>
                  <a:pt x="2220017" y="2042457"/>
                  <a:pt x="2221287" y="202721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915118" y="3195481"/>
            <a:ext cx="1444516" cy="160879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732106" y="4018466"/>
            <a:ext cx="393438" cy="960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13589" y="5127254"/>
            <a:ext cx="375782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33600" y="1828800"/>
            <a:ext cx="0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33600" y="5105400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03218" y="4572000"/>
            <a:ext cx="246719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48945" y="3195481"/>
            <a:ext cx="9133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317444" y="4560183"/>
            <a:ext cx="273628" cy="31497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598215" y="4077300"/>
            <a:ext cx="7744" cy="488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584414" y="4560183"/>
            <a:ext cx="218869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92178" y="439239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99351" y="238495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80980" y="3530992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892499" y="5027864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582770" y="3963961"/>
            <a:ext cx="122233" cy="596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98300" y="395066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529712" y="467224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1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27259" y="2407051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3</a:t>
            </a:r>
            <a:endParaRPr lang="en-US" sz="14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029363" y="3179960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63" y="3179960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10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364389" y="2513620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389" y="2513620"/>
                <a:ext cx="228600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5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5070409" y="4257022"/>
            <a:ext cx="273628" cy="31497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238615" y="2484940"/>
            <a:ext cx="631602" cy="7105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2591072" y="3229013"/>
            <a:ext cx="764756" cy="8339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348945" y="3219526"/>
            <a:ext cx="93020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238615" y="2681083"/>
            <a:ext cx="483318" cy="5384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19551" y="2707426"/>
            <a:ext cx="47961" cy="1838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892136" y="2699422"/>
            <a:ext cx="253783" cy="1548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348945" y="3229013"/>
            <a:ext cx="994455" cy="10836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340389" y="2685573"/>
            <a:ext cx="551747" cy="6582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702695" y="26582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4978857" y="4214991"/>
            <a:ext cx="184661" cy="2089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2598215" y="4413380"/>
            <a:ext cx="2401717" cy="12976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5113271" y="42003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740136" y="45187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2705003" y="3248065"/>
            <a:ext cx="653910" cy="73617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2568818" y="45187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568818" y="4024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671172" y="39528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2348658" y="376461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531742" y="363198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631951" y="4563319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8" name="Oval 137"/>
          <p:cNvSpPr/>
          <p:nvPr/>
        </p:nvSpPr>
        <p:spPr>
          <a:xfrm>
            <a:off x="4874910" y="26698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3532009" y="4540612"/>
                <a:ext cx="2093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009" y="4540612"/>
                <a:ext cx="209391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105714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2086367" y="3939762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367" y="3939762"/>
                <a:ext cx="228600" cy="307777"/>
              </a:xfrm>
              <a:prstGeom prst="rect">
                <a:avLst/>
              </a:prstGeom>
              <a:blipFill rotWithShape="0">
                <a:blip r:embed="rId5"/>
                <a:stretch>
                  <a:fillRect r="-6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 rot="10800000">
            <a:off x="5359112" y="3241276"/>
            <a:ext cx="428625" cy="1143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733800" y="25908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733800" y="2256710"/>
            <a:ext cx="1066800" cy="609600"/>
            <a:chOff x="3733800" y="1676400"/>
            <a:chExt cx="14478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1885950"/>
              <a:ext cx="1447800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Boiler</a:t>
              </a:r>
              <a:endParaRPr lang="en-US" sz="14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733800" y="3733800"/>
            <a:ext cx="10668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26240" y="38930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Condenser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87011" y="313019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Turbine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62159" y="3112539"/>
            <a:ext cx="95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Pump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 flipH="1" flipV="1">
            <a:off x="5476876" y="3587898"/>
            <a:ext cx="9524" cy="457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177856" y="4038599"/>
            <a:ext cx="5559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292157" y="2550853"/>
            <a:ext cx="0" cy="506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155782" y="2591004"/>
            <a:ext cx="0" cy="485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92157" y="2561510"/>
            <a:ext cx="4437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 flipH="1">
            <a:off x="4797625" y="4044133"/>
            <a:ext cx="6887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179899" y="3457633"/>
            <a:ext cx="0" cy="5809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>
            <a:off x="5787737" y="3171438"/>
            <a:ext cx="195867" cy="24572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638800" y="292430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24305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10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 rot="3585463">
            <a:off x="4023717" y="2043067"/>
            <a:ext cx="486964" cy="2747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3136729">
            <a:off x="3896383" y="4202098"/>
            <a:ext cx="486964" cy="2747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51289" y="1938990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89" y="1938990"/>
                <a:ext cx="228600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5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246207" y="4302720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07" y="4302720"/>
                <a:ext cx="228600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94595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5524500" y="385653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49256" y="2407621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87691" y="381596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81600" y="2425941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 rot="10800000">
            <a:off x="2712245" y="3204061"/>
            <a:ext cx="428625" cy="1143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78850" y="3083547"/>
            <a:ext cx="365760" cy="365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rved Down Arrow 32"/>
          <p:cNvSpPr/>
          <p:nvPr/>
        </p:nvSpPr>
        <p:spPr>
          <a:xfrm>
            <a:off x="2814539" y="2997792"/>
            <a:ext cx="146304" cy="200503"/>
          </a:xfrm>
          <a:prstGeom prst="curved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 rot="16200000">
            <a:off x="3077845" y="3019415"/>
            <a:ext cx="428625" cy="114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8" name="Curved Down Arrow 77"/>
          <p:cNvSpPr/>
          <p:nvPr/>
        </p:nvSpPr>
        <p:spPr>
          <a:xfrm rot="10800000" flipH="1">
            <a:off x="5675300" y="3387394"/>
            <a:ext cx="146380" cy="200503"/>
          </a:xfrm>
          <a:prstGeom prst="curved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623346" y="269663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346" y="2696635"/>
                <a:ext cx="228600" cy="307777"/>
              </a:xfrm>
              <a:prstGeom prst="rect">
                <a:avLst/>
              </a:prstGeom>
              <a:blipFill rotWithShape="0">
                <a:blip r:embed="rId5"/>
                <a:stretch>
                  <a:fillRect r="-6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rapezoid 47"/>
          <p:cNvSpPr/>
          <p:nvPr/>
        </p:nvSpPr>
        <p:spPr>
          <a:xfrm rot="16200000">
            <a:off x="4901858" y="2937203"/>
            <a:ext cx="769904" cy="707350"/>
          </a:xfrm>
          <a:prstGeom prst="trapezoid">
            <a:avLst>
              <a:gd name="adj" fmla="val 3685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3000">
                <a:schemeClr val="bg1">
                  <a:lumMod val="75000"/>
                </a:schemeClr>
              </a:gs>
              <a:gs pos="8300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 rot="10800000">
            <a:off x="5359111" y="3241276"/>
            <a:ext cx="781896" cy="127428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38" name="Straight Arrow Connector 37"/>
          <p:cNvCxnSpPr>
            <a:endCxn id="4" idx="2"/>
          </p:cNvCxnSpPr>
          <p:nvPr/>
        </p:nvCxnSpPr>
        <p:spPr>
          <a:xfrm flipV="1">
            <a:off x="3733800" y="2586018"/>
            <a:ext cx="1039742" cy="4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057296" y="2272289"/>
            <a:ext cx="1153260" cy="609600"/>
            <a:chOff x="3679515" y="1676400"/>
            <a:chExt cx="1565139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79515" y="1866021"/>
              <a:ext cx="1565139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Superheater</a:t>
              </a:r>
              <a:endParaRPr lang="en-US" sz="14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733800" y="3733800"/>
            <a:ext cx="10668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26240" y="38930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Condenser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 flipH="1" flipV="1">
            <a:off x="5476876" y="3587898"/>
            <a:ext cx="9524" cy="457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177856" y="4038599"/>
            <a:ext cx="5559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155782" y="2591004"/>
            <a:ext cx="0" cy="485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55653" y="2577089"/>
            <a:ext cx="4437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 flipH="1">
            <a:off x="4797625" y="4044133"/>
            <a:ext cx="6887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638800" y="292430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24305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10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 rot="3585463">
            <a:off x="3387213" y="2058646"/>
            <a:ext cx="486964" cy="2747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3136729">
            <a:off x="3896383" y="4202098"/>
            <a:ext cx="486964" cy="2747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3314785" y="1954569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5" y="1954569"/>
                <a:ext cx="228600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5675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246207" y="4302720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07" y="4302720"/>
                <a:ext cx="228600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94595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3159503" y="371745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88361" y="228591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46248" y="2629012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12920" y="407194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8" name="Curved Down Arrow 77"/>
          <p:cNvSpPr/>
          <p:nvPr/>
        </p:nvSpPr>
        <p:spPr>
          <a:xfrm rot="10800000" flipH="1">
            <a:off x="5675300" y="3387394"/>
            <a:ext cx="146380" cy="200503"/>
          </a:xfrm>
          <a:prstGeom prst="curved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rapezoid 47"/>
          <p:cNvSpPr/>
          <p:nvPr/>
        </p:nvSpPr>
        <p:spPr>
          <a:xfrm rot="16200000">
            <a:off x="4901858" y="2937203"/>
            <a:ext cx="769904" cy="707350"/>
          </a:xfrm>
          <a:prstGeom prst="trapezoid">
            <a:avLst>
              <a:gd name="adj" fmla="val 3685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3000">
                <a:schemeClr val="bg1">
                  <a:lumMod val="75000"/>
                </a:schemeClr>
              </a:gs>
              <a:gs pos="8300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02424" y="3342537"/>
            <a:ext cx="36440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T4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92496" y="2384930"/>
            <a:ext cx="0" cy="1811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5142012" y="2859960"/>
            <a:ext cx="18055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494743" y="3893011"/>
            <a:ext cx="18055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246207" y="2298207"/>
            <a:ext cx="0" cy="299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15585" y="4062823"/>
            <a:ext cx="0" cy="1811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09950" y="4033573"/>
            <a:ext cx="0" cy="1811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79419" y="2657860"/>
            <a:ext cx="39588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P0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630571" y="3750262"/>
            <a:ext cx="98623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T1 &amp; P1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34104" y="4228030"/>
            <a:ext cx="37881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T2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259640" y="3549904"/>
            <a:ext cx="0" cy="1811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11744" y="312578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Turbine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812525" y="3263270"/>
            <a:ext cx="75277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T3 &amp; P3</a:t>
            </a:r>
            <a:endParaRPr lang="en-US" sz="1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877464" y="3654934"/>
            <a:ext cx="0" cy="1811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43385" y="3609079"/>
            <a:ext cx="0" cy="2270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22087" y="3115007"/>
            <a:ext cx="171228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T5 &amp; Mass flow rate of </a:t>
            </a:r>
            <a:r>
              <a:rPr lang="en-US" sz="1400" dirty="0" smtClean="0"/>
              <a:t>cooling water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106348" y="1990430"/>
            <a:ext cx="362545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T7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923794" y="2090159"/>
            <a:ext cx="98623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T8 &amp; P8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610556" y="1951768"/>
            <a:ext cx="98623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T9 &amp; P9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103850" y="4216099"/>
            <a:ext cx="159642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Mass flow </a:t>
            </a:r>
            <a:r>
              <a:rPr lang="en-US" sz="1400" dirty="0" smtClean="0"/>
              <a:t>rate of steam condensate</a:t>
            </a:r>
            <a:endParaRPr lang="en-US" sz="1400" dirty="0"/>
          </a:p>
        </p:txBody>
      </p:sp>
      <p:sp>
        <p:nvSpPr>
          <p:cNvPr id="4" name="Flowchart: Collate 3"/>
          <p:cNvSpPr/>
          <p:nvPr/>
        </p:nvSpPr>
        <p:spPr>
          <a:xfrm rot="5400000">
            <a:off x="4796849" y="2480806"/>
            <a:ext cx="163809" cy="210423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4969865" y="2588409"/>
            <a:ext cx="2100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662666" y="2264142"/>
            <a:ext cx="0" cy="299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34105" y="2250431"/>
            <a:ext cx="181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Turbine Control Valve</a:t>
            </a:r>
            <a:endParaRPr lang="en-US" sz="14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6101009" y="2999479"/>
            <a:ext cx="1153260" cy="609600"/>
            <a:chOff x="3679515" y="1676400"/>
            <a:chExt cx="1565139" cy="838200"/>
          </a:xfrm>
        </p:grpSpPr>
        <p:sp>
          <p:nvSpPr>
            <p:cNvPr id="70" name="Rounded Rectangle 69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79515" y="1866021"/>
              <a:ext cx="1565139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Generator</a:t>
              </a:r>
              <a:endParaRPr lang="en-US" sz="14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448937" y="1955715"/>
            <a:ext cx="1552063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Turbine Rotational Speed, Voltage &amp; Current</a:t>
            </a:r>
            <a:endParaRPr lang="en-US" sz="14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6689329" y="2699538"/>
            <a:ext cx="0" cy="299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48490" y="4242979"/>
            <a:ext cx="185686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Barometric Pressure &amp; Ambient Temperature</a:t>
            </a:r>
            <a:endParaRPr lang="en-US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491308" y="3846026"/>
            <a:ext cx="1551783" cy="8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6590" y="2439806"/>
            <a:ext cx="15637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Steam from Steam Plant Boiler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600200" y="3661812"/>
            <a:ext cx="15637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Condensate Enters Drain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7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420</TotalTime>
  <Words>80</Words>
  <Application>Microsoft Office PowerPoint</Application>
  <PresentationFormat>On-screen Show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</vt:vector>
  </TitlesOfParts>
  <Company>Lafayette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52</cp:revision>
  <dcterms:created xsi:type="dcterms:W3CDTF">2015-02-25T18:41:47Z</dcterms:created>
  <dcterms:modified xsi:type="dcterms:W3CDTF">2015-03-10T20:31:55Z</dcterms:modified>
</cp:coreProperties>
</file>