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4660"/>
  </p:normalViewPr>
  <p:slideViewPr>
    <p:cSldViewPr>
      <p:cViewPr varScale="1">
        <p:scale>
          <a:sx n="88" d="100"/>
          <a:sy n="88" d="100"/>
        </p:scale>
        <p:origin x="9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/>
          <p:cNvSpPr/>
          <p:nvPr/>
        </p:nvSpPr>
        <p:spPr>
          <a:xfrm>
            <a:off x="4497490" y="3427763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2047178" y="4045113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3519365">
            <a:off x="3228810" y="2627620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 rot="3519365">
            <a:off x="3257584" y="4318727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200667" y="2868912"/>
            <a:ext cx="3383664" cy="2590790"/>
          </a:xfrm>
          <a:custGeom>
            <a:avLst/>
            <a:gdLst>
              <a:gd name="connsiteX0" fmla="*/ 72447 w 2247543"/>
              <a:gd name="connsiteY0" fmla="*/ 1813857 h 2083497"/>
              <a:gd name="connsiteX1" fmla="*/ 102927 w 2247543"/>
              <a:gd name="connsiteY1" fmla="*/ 1730037 h 2083497"/>
              <a:gd name="connsiteX2" fmla="*/ 1063047 w 2247543"/>
              <a:gd name="connsiteY2" fmla="*/ 297 h 2083497"/>
              <a:gd name="connsiteX3" fmla="*/ 2129847 w 2247543"/>
              <a:gd name="connsiteY3" fmla="*/ 1874817 h 2083497"/>
              <a:gd name="connsiteX4" fmla="*/ 2221287 w 2247543"/>
              <a:gd name="connsiteY4" fmla="*/ 2027217 h 208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7543" h="2083497">
                <a:moveTo>
                  <a:pt x="72447" y="1813857"/>
                </a:moveTo>
                <a:cubicBezTo>
                  <a:pt x="5137" y="1923077"/>
                  <a:pt x="-62173" y="2032297"/>
                  <a:pt x="102927" y="1730037"/>
                </a:cubicBezTo>
                <a:cubicBezTo>
                  <a:pt x="268027" y="1427777"/>
                  <a:pt x="725227" y="-23833"/>
                  <a:pt x="1063047" y="297"/>
                </a:cubicBezTo>
                <a:cubicBezTo>
                  <a:pt x="1400867" y="24427"/>
                  <a:pt x="1936807" y="1536997"/>
                  <a:pt x="2129847" y="1874817"/>
                </a:cubicBezTo>
                <a:cubicBezTo>
                  <a:pt x="2322887" y="2212637"/>
                  <a:pt x="2220017" y="2042457"/>
                  <a:pt x="2221287" y="20272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915118" y="3195481"/>
            <a:ext cx="1444516" cy="16087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32106" y="4018466"/>
            <a:ext cx="393438" cy="960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3589" y="5127254"/>
            <a:ext cx="3757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1828800"/>
            <a:ext cx="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510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03218" y="4572000"/>
            <a:ext cx="24671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48945" y="3195481"/>
            <a:ext cx="9133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17444" y="4560183"/>
            <a:ext cx="273628" cy="3149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598215" y="4077300"/>
            <a:ext cx="7744" cy="48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84414" y="4560183"/>
            <a:ext cx="21886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92178" y="439239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99351" y="238495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80980" y="353099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892499" y="502786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582770" y="3963961"/>
            <a:ext cx="122233" cy="59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98300" y="395066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29712" y="467224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1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27259" y="240705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3</a:t>
            </a:r>
            <a:endParaRPr 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029363" y="317996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3" y="3179960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364389" y="25136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89" y="251362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5070409" y="4257022"/>
            <a:ext cx="273628" cy="3149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238615" y="2484940"/>
            <a:ext cx="631602" cy="7105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91072" y="3229013"/>
            <a:ext cx="764756" cy="8339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48945" y="3219526"/>
            <a:ext cx="9302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238615" y="2681083"/>
            <a:ext cx="483318" cy="5384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19551" y="2707426"/>
            <a:ext cx="47961" cy="1838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892136" y="2699422"/>
            <a:ext cx="253783" cy="1548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348945" y="3229013"/>
            <a:ext cx="994455" cy="10836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340389" y="2685573"/>
            <a:ext cx="551747" cy="6582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702695" y="26582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978857" y="4214991"/>
            <a:ext cx="184661" cy="2089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598215" y="4413380"/>
            <a:ext cx="2401717" cy="12976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5113271" y="42003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40136" y="45187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705003" y="3248065"/>
            <a:ext cx="653910" cy="7361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568818" y="45187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568818" y="4024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671172" y="39528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348658" y="376461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31742" y="363198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631951" y="456331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4874910" y="2669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532009" y="4540612"/>
                <a:ext cx="209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09" y="4540612"/>
                <a:ext cx="209391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105714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086367" y="393976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67" y="3939762"/>
                <a:ext cx="228600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 rot="10800000">
            <a:off x="5359112" y="3241276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33800" y="25908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33800" y="2256710"/>
            <a:ext cx="1066800" cy="609600"/>
            <a:chOff x="3733800" y="1676400"/>
            <a:chExt cx="14478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1885950"/>
              <a:ext cx="144780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Boiler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33800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6240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Condenser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7011" y="313019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Turbine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62159" y="3112539"/>
            <a:ext cx="9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Pump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 flipV="1">
            <a:off x="5476876" y="3587898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77856" y="4038599"/>
            <a:ext cx="5559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92157" y="2550853"/>
            <a:ext cx="0" cy="5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55782" y="2591004"/>
            <a:ext cx="0" cy="485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92157" y="2561510"/>
            <a:ext cx="4437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H="1">
            <a:off x="4797625" y="4044133"/>
            <a:ext cx="68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179899" y="3457633"/>
            <a:ext cx="0" cy="580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5787737" y="3171438"/>
            <a:ext cx="195867" cy="2457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3585463">
            <a:off x="4023717" y="2043067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3136729">
            <a:off x="3896383" y="4202098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51289" y="193899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89" y="193899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9459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524500" y="385653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49256" y="240762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7691" y="38159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242594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 rot="10800000">
            <a:off x="2712245" y="3204061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78850" y="3083547"/>
            <a:ext cx="365760" cy="365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Down Arrow 32"/>
          <p:cNvSpPr/>
          <p:nvPr/>
        </p:nvSpPr>
        <p:spPr>
          <a:xfrm>
            <a:off x="2814539" y="2997792"/>
            <a:ext cx="146304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3077845" y="3019415"/>
            <a:ext cx="428625" cy="114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Curved Down Arrow 77"/>
          <p:cNvSpPr/>
          <p:nvPr/>
        </p:nvSpPr>
        <p:spPr>
          <a:xfrm rot="10800000" flipH="1">
            <a:off x="5675300" y="3387394"/>
            <a:ext cx="146380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23346" y="269663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46" y="2696635"/>
                <a:ext cx="228600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apezoid 47"/>
          <p:cNvSpPr/>
          <p:nvPr/>
        </p:nvSpPr>
        <p:spPr>
          <a:xfrm rot="16200000">
            <a:off x="4901858" y="2937203"/>
            <a:ext cx="769904" cy="707350"/>
          </a:xfrm>
          <a:prstGeom prst="trapezoid">
            <a:avLst>
              <a:gd name="adj" fmla="val 3685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3000">
                <a:schemeClr val="bg1">
                  <a:lumMod val="7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2063508" y="2621219"/>
            <a:ext cx="1328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 rot="10800000">
            <a:off x="6232748" y="3241276"/>
            <a:ext cx="781896" cy="127428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8" name="Straight Arrow Connector 37"/>
          <p:cNvCxnSpPr>
            <a:endCxn id="4" idx="2"/>
          </p:cNvCxnSpPr>
          <p:nvPr/>
        </p:nvCxnSpPr>
        <p:spPr>
          <a:xfrm>
            <a:off x="3818379" y="2586017"/>
            <a:ext cx="1328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351917" y="2265572"/>
            <a:ext cx="1153260" cy="609600"/>
            <a:chOff x="3679515" y="1676400"/>
            <a:chExt cx="1565139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Superheater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607437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99877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Condenser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 flipV="1">
            <a:off x="6350513" y="3587898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91916" y="4024643"/>
            <a:ext cx="12155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29419" y="2591004"/>
            <a:ext cx="0" cy="485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H="1">
            <a:off x="5671262" y="4044133"/>
            <a:ext cx="68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512437" y="292430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37" y="2924305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3585463">
            <a:off x="3689265" y="2058646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3136729">
            <a:off x="4830534" y="4277349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616837" y="1954569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37" y="1954569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526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180358" y="4377971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58" y="4377971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9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755811" y="262858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22353" y="230692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95408" y="231344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7996" y="231344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Curved Down Arrow 77"/>
          <p:cNvSpPr/>
          <p:nvPr/>
        </p:nvSpPr>
        <p:spPr>
          <a:xfrm rot="10800000" flipH="1">
            <a:off x="6548937" y="3387394"/>
            <a:ext cx="146380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rapezoid 47"/>
          <p:cNvSpPr/>
          <p:nvPr/>
        </p:nvSpPr>
        <p:spPr>
          <a:xfrm rot="16200000">
            <a:off x="5775495" y="2937203"/>
            <a:ext cx="769904" cy="707350"/>
          </a:xfrm>
          <a:prstGeom prst="trapezoid">
            <a:avLst>
              <a:gd name="adj" fmla="val 3685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3000">
                <a:schemeClr val="bg1">
                  <a:lumMod val="75000"/>
                </a:schemeClr>
              </a:gs>
              <a:gs pos="69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32285" y="4450160"/>
            <a:ext cx="364401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T4</a:t>
            </a:r>
            <a:endParaRPr lang="en-US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35837" y="2225040"/>
            <a:ext cx="0" cy="3657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029419" y="2699538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68380" y="4024643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05177" y="2215214"/>
            <a:ext cx="10180" cy="3770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2824" y="3881625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3" idx="2"/>
          </p:cNvCxnSpPr>
          <p:nvPr/>
        </p:nvCxnSpPr>
        <p:spPr>
          <a:xfrm>
            <a:off x="3867219" y="3768814"/>
            <a:ext cx="0" cy="2697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2446" y="2560912"/>
            <a:ext cx="32757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P0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548937" y="3891853"/>
            <a:ext cx="635747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T1 &amp; P1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894831" y="3637818"/>
            <a:ext cx="378816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T2</a:t>
            </a:r>
            <a:endParaRPr lang="en-US" sz="1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133277" y="3549904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5381" y="312578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Turbine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32305" y="3308356"/>
            <a:ext cx="597613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T3 &amp; P3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892890" y="4252800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58716" y="4229873"/>
            <a:ext cx="0" cy="1480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82502" y="4386036"/>
            <a:ext cx="11815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T5 &amp; cooling water</a:t>
            </a:r>
          </a:p>
          <a:p>
            <a:pPr algn="ctr"/>
            <a:r>
              <a:rPr lang="en-US" sz="1000" dirty="0" smtClean="0"/>
              <a:t>Mass flow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323904" y="1963470"/>
            <a:ext cx="36254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T7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944056" y="1952483"/>
            <a:ext cx="600315" cy="252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T8 &amp; P8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802520" y="2808180"/>
            <a:ext cx="712013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T9 &amp; P9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4508" y="3368704"/>
            <a:ext cx="82542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Condensate</a:t>
            </a:r>
            <a:endParaRPr lang="en-US" sz="1000" dirty="0"/>
          </a:p>
          <a:p>
            <a:pPr algn="ctr"/>
            <a:r>
              <a:rPr lang="en-US" sz="1000" dirty="0" smtClean="0"/>
              <a:t>Mass flow</a:t>
            </a:r>
            <a:endParaRPr lang="en-US" sz="1000" dirty="0"/>
          </a:p>
        </p:txBody>
      </p:sp>
      <p:sp>
        <p:nvSpPr>
          <p:cNvPr id="4" name="Flowchart: Collate 3"/>
          <p:cNvSpPr/>
          <p:nvPr/>
        </p:nvSpPr>
        <p:spPr>
          <a:xfrm rot="5400000">
            <a:off x="5170094" y="2485866"/>
            <a:ext cx="163809" cy="21042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4" idx="0"/>
          </p:cNvCxnSpPr>
          <p:nvPr/>
        </p:nvCxnSpPr>
        <p:spPr>
          <a:xfrm flipV="1">
            <a:off x="5357210" y="2588409"/>
            <a:ext cx="696374" cy="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07260" y="2604766"/>
            <a:ext cx="568" cy="1974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09203" y="1984719"/>
            <a:ext cx="133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Turbine Control Valve</a:t>
            </a:r>
            <a:endParaRPr lang="en-US" sz="1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6974646" y="2999479"/>
            <a:ext cx="1153260" cy="609600"/>
            <a:chOff x="3679515" y="1676400"/>
            <a:chExt cx="1565139" cy="838200"/>
          </a:xfrm>
        </p:grpSpPr>
        <p:sp>
          <p:nvSpPr>
            <p:cNvPr id="70" name="Rounded Rectangle 69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Generator</a:t>
              </a:r>
              <a:endParaRPr 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53737" y="2302815"/>
            <a:ext cx="155206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Turbine Rotational Speed, Voltage &amp; Current</a:t>
            </a:r>
            <a:endParaRPr 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7562966" y="2699538"/>
            <a:ext cx="0" cy="299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355219" y="4214477"/>
            <a:ext cx="1674200" cy="2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722" y="1578215"/>
            <a:ext cx="175340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Lafayette </a:t>
            </a:r>
            <a:r>
              <a:rPr lang="en-US" sz="1000" dirty="0" smtClean="0"/>
              <a:t>College Steam </a:t>
            </a:r>
            <a:r>
              <a:rPr lang="en-US" sz="1000" dirty="0" smtClean="0"/>
              <a:t>Plant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339904" y="366048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48182" y="373465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07260" y="3704551"/>
            <a:ext cx="20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90891" y="3731102"/>
            <a:ext cx="20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76887" y="3704551"/>
            <a:ext cx="20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8941" y="2246329"/>
            <a:ext cx="1012896" cy="6288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44740" y="239206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Boiler</a:t>
            </a:r>
            <a:endParaRPr 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964211" y="2875172"/>
            <a:ext cx="0" cy="916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0800000">
            <a:off x="1384299" y="3937826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650904" y="3817312"/>
            <a:ext cx="365760" cy="365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Down Arrow 89"/>
          <p:cNvSpPr/>
          <p:nvPr/>
        </p:nvSpPr>
        <p:spPr>
          <a:xfrm>
            <a:off x="1486593" y="3731557"/>
            <a:ext cx="146304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1749899" y="3753180"/>
            <a:ext cx="428625" cy="114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13506" y="341698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Pump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endCxn id="89" idx="6"/>
          </p:cNvCxnSpPr>
          <p:nvPr/>
        </p:nvCxnSpPr>
        <p:spPr>
          <a:xfrm flipH="1" flipV="1">
            <a:off x="2016664" y="4000192"/>
            <a:ext cx="343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60917" y="2922676"/>
            <a:ext cx="37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52404" y="2320805"/>
            <a:ext cx="37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22353" y="1572821"/>
            <a:ext cx="10019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ME475 Lab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896401" y="1524000"/>
            <a:ext cx="5485599" cy="3352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45176" y="1524000"/>
            <a:ext cx="1814375" cy="3352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51173" y="3835543"/>
            <a:ext cx="1058379" cy="37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361579" y="3876726"/>
            <a:ext cx="10375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City Water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7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</TotalTime>
  <Words>79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2015-02-25T18:41:47Z</dcterms:created>
  <dcterms:modified xsi:type="dcterms:W3CDTF">2015-03-12T00:59:55Z</dcterms:modified>
</cp:coreProperties>
</file>