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60" d="100"/>
          <a:sy n="60" d="100"/>
        </p:scale>
        <p:origin x="91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704B-88A3-4061-B4A3-57E438D2F1A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406F-A7E7-47DA-9FE1-6771CEBB572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836-45E1-4F17-AD31-F3A4029BB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53C406F-A7E7-47DA-9FE1-6771CEBB572B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2520836-45E1-4F17-AD31-F3A4029BBF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8704B-88A3-4061-B4A3-57E438D2F1A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0D17E-168C-40BF-9C7B-F76E719751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572000" y="2276475"/>
            <a:ext cx="30480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2895600"/>
            <a:ext cx="30480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620000" y="2133600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620000" y="2971800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534400" y="21336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620000" y="2133600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620000" y="3124200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657600" y="2352675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648072" y="2352674"/>
            <a:ext cx="1005840" cy="5410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8077200" y="2514600"/>
            <a:ext cx="381000" cy="228600"/>
          </a:xfrm>
          <a:prstGeom prst="round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50" idx="1"/>
          </p:cNvCxnSpPr>
          <p:nvPr/>
        </p:nvCxnSpPr>
        <p:spPr>
          <a:xfrm flipH="1">
            <a:off x="7848600" y="2628900"/>
            <a:ext cx="2286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848600" y="2202873"/>
            <a:ext cx="76200" cy="4260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848600" y="2621974"/>
            <a:ext cx="76200" cy="4260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343400" y="2743200"/>
            <a:ext cx="95250" cy="1371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flipV="1">
            <a:off x="4183380" y="2743200"/>
            <a:ext cx="247650" cy="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046220" y="2674620"/>
            <a:ext cx="137160" cy="137160"/>
          </a:xfrm>
          <a:prstGeom prst="ellipse">
            <a:avLst/>
          </a:prstGeom>
          <a:pattFill prst="pct60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995678" y="1977735"/>
            <a:ext cx="304800" cy="1302327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68165" y="2829870"/>
            <a:ext cx="45719" cy="63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/>
          <p:nvPr/>
        </p:nvCxnSpPr>
        <p:spPr>
          <a:xfrm rot="10800000">
            <a:off x="2317246" y="1976782"/>
            <a:ext cx="1340359" cy="377801"/>
          </a:xfrm>
          <a:prstGeom prst="curved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flipV="1">
            <a:off x="2310006" y="2895601"/>
            <a:ext cx="1347593" cy="384461"/>
          </a:xfrm>
          <a:prstGeom prst="curved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>
            <a:spLocks noChangeAspect="1"/>
          </p:cNvSpPr>
          <p:nvPr/>
        </p:nvSpPr>
        <p:spPr>
          <a:xfrm rot="16200000">
            <a:off x="1838513" y="3280062"/>
            <a:ext cx="314327" cy="314327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1995678" y="1968744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990915" y="3283110"/>
            <a:ext cx="3143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657600" y="2895600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66316" y="4582985"/>
            <a:ext cx="904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ENTRANCE</a:t>
            </a:r>
            <a:r>
              <a:rPr lang="en-US" sz="1000" dirty="0" smtClean="0"/>
              <a:t> Flow Conditioning Honeycomb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3441480" y="4637546"/>
            <a:ext cx="1035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SECTION </a:t>
            </a:r>
            <a:r>
              <a:rPr lang="en-US" sz="1000" dirty="0" smtClean="0"/>
              <a:t>Experimental Region with Instrumentation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7358416" y="4596974"/>
            <a:ext cx="9048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DRIVER</a:t>
            </a:r>
            <a:r>
              <a:rPr lang="en-US" sz="1000" b="1" dirty="0"/>
              <a:t> </a:t>
            </a:r>
            <a:r>
              <a:rPr lang="en-US" sz="1000" dirty="0" smtClean="0"/>
              <a:t>Motor with Fan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5528520" y="4591379"/>
            <a:ext cx="1383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TRANSITION REGION</a:t>
            </a:r>
          </a:p>
          <a:p>
            <a:r>
              <a:rPr lang="en-US" sz="1000" dirty="0" smtClean="0"/>
              <a:t>Slows Flow Before Exit</a:t>
            </a:r>
          </a:p>
        </p:txBody>
      </p:sp>
      <p:sp>
        <p:nvSpPr>
          <p:cNvPr id="51" name="Arc 50"/>
          <p:cNvSpPr>
            <a:spLocks noChangeAspect="1"/>
          </p:cNvSpPr>
          <p:nvPr/>
        </p:nvSpPr>
        <p:spPr>
          <a:xfrm rot="10800000">
            <a:off x="1833751" y="1649922"/>
            <a:ext cx="314327" cy="314327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676400" y="243147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49040" y="243147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049319" y="243501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19038" y="243147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90700" y="1807086"/>
            <a:ext cx="67680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71086" y="1826850"/>
            <a:ext cx="767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4.6 m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441480" y="3223790"/>
            <a:ext cx="1781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(30.5cm x 30.5cm x 61cm)</a:t>
            </a:r>
          </a:p>
        </p:txBody>
      </p:sp>
      <p:cxnSp>
        <p:nvCxnSpPr>
          <p:cNvPr id="18" name="Straight Arrow Connector 17"/>
          <p:cNvCxnSpPr>
            <a:endCxn id="23" idx="2"/>
          </p:cNvCxnSpPr>
          <p:nvPr/>
        </p:nvCxnSpPr>
        <p:spPr>
          <a:xfrm flipH="1" flipV="1">
            <a:off x="4150992" y="2893691"/>
            <a:ext cx="89448" cy="33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269</TotalTime>
  <Words>33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Custom Design</vt:lpstr>
      <vt:lpstr>PowerPoint Presentation</vt:lpstr>
    </vt:vector>
  </TitlesOfParts>
  <Company>Lafayette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18</cp:revision>
  <dcterms:created xsi:type="dcterms:W3CDTF">2015-02-09T02:52:10Z</dcterms:created>
  <dcterms:modified xsi:type="dcterms:W3CDTF">2015-02-18T02:32:37Z</dcterms:modified>
</cp:coreProperties>
</file>