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3" r:id="rId6"/>
    <p:sldId id="342" r:id="rId7"/>
    <p:sldId id="344" r:id="rId8"/>
    <p:sldId id="266" r:id="rId9"/>
    <p:sldId id="267" r:id="rId10"/>
    <p:sldId id="268" r:id="rId11"/>
    <p:sldId id="269" r:id="rId12"/>
    <p:sldId id="270" r:id="rId13"/>
    <p:sldId id="345" r:id="rId14"/>
    <p:sldId id="271" r:id="rId15"/>
    <p:sldId id="272" r:id="rId16"/>
    <p:sldId id="274" r:id="rId17"/>
    <p:sldId id="275" r:id="rId18"/>
    <p:sldId id="279" r:id="rId19"/>
    <p:sldId id="33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4B4"/>
    <a:srgbClr val="96DAFA"/>
    <a:srgbClr val="519ABF"/>
    <a:srgbClr val="767D7F"/>
    <a:srgbClr val="FC8E3C"/>
    <a:srgbClr val="E4E4E7"/>
    <a:srgbClr val="18181B"/>
    <a:srgbClr val="0000FF"/>
    <a:srgbClr val="E8E8E8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DA7AA2-1CAA-4F5A-9D39-6971F37CBFBF}" v="19" dt="2021-11-23T22:37:13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872" autoAdjust="0"/>
  </p:normalViewPr>
  <p:slideViewPr>
    <p:cSldViewPr snapToGrid="0">
      <p:cViewPr varScale="1">
        <p:scale>
          <a:sx n="104" d="100"/>
          <a:sy n="10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Sainty" userId="883208899d8ee881" providerId="LiveId" clId="{B8DA7AA2-1CAA-4F5A-9D39-6971F37CBFBF}"/>
    <pc:docChg chg="undo custSel addSld delSld modSld sldOrd modMainMaster">
      <pc:chgData name="Chris Sainty" userId="883208899d8ee881" providerId="LiveId" clId="{B8DA7AA2-1CAA-4F5A-9D39-6971F37CBFBF}" dt="2021-11-27T12:51:15.499" v="298" actId="3626"/>
      <pc:docMkLst>
        <pc:docMk/>
      </pc:docMkLst>
      <pc:sldChg chg="modSp mod">
        <pc:chgData name="Chris Sainty" userId="883208899d8ee881" providerId="LiveId" clId="{B8DA7AA2-1CAA-4F5A-9D39-6971F37CBFBF}" dt="2021-11-27T11:03:41.805" v="262" actId="20577"/>
        <pc:sldMkLst>
          <pc:docMk/>
          <pc:sldMk cId="3089004638" sldId="257"/>
        </pc:sldMkLst>
        <pc:spChg chg="mod">
          <ac:chgData name="Chris Sainty" userId="883208899d8ee881" providerId="LiveId" clId="{B8DA7AA2-1CAA-4F5A-9D39-6971F37CBFBF}" dt="2021-11-27T11:03:41.805" v="262" actId="20577"/>
          <ac:spMkLst>
            <pc:docMk/>
            <pc:sldMk cId="3089004638" sldId="257"/>
            <ac:spMk id="3" creationId="{05F5A668-1D7A-48FF-B6A3-E693A0A610EC}"/>
          </ac:spMkLst>
        </pc:spChg>
        <pc:spChg chg="mod">
          <ac:chgData name="Chris Sainty" userId="883208899d8ee881" providerId="LiveId" clId="{B8DA7AA2-1CAA-4F5A-9D39-6971F37CBFBF}" dt="2021-11-23T21:30:40.158" v="24" actId="6559"/>
          <ac:spMkLst>
            <pc:docMk/>
            <pc:sldMk cId="3089004638" sldId="257"/>
            <ac:spMk id="8" creationId="{A93B29A0-8D45-4746-9845-05FFF14B44A3}"/>
          </ac:spMkLst>
        </pc:spChg>
      </pc:sldChg>
      <pc:sldChg chg="modSp mod">
        <pc:chgData name="Chris Sainty" userId="883208899d8ee881" providerId="LiveId" clId="{B8DA7AA2-1CAA-4F5A-9D39-6971F37CBFBF}" dt="2021-11-23T21:30:12.010" v="23" actId="20577"/>
        <pc:sldMkLst>
          <pc:docMk/>
          <pc:sldMk cId="914947371" sldId="258"/>
        </pc:sldMkLst>
        <pc:spChg chg="mod">
          <ac:chgData name="Chris Sainty" userId="883208899d8ee881" providerId="LiveId" clId="{B8DA7AA2-1CAA-4F5A-9D39-6971F37CBFBF}" dt="2021-11-23T21:30:12.010" v="23" actId="20577"/>
          <ac:spMkLst>
            <pc:docMk/>
            <pc:sldMk cId="914947371" sldId="258"/>
            <ac:spMk id="4" creationId="{E30958D3-A13F-4756-896E-FE2A44342E2F}"/>
          </ac:spMkLst>
        </pc:spChg>
      </pc:sldChg>
      <pc:sldChg chg="modSp mod">
        <pc:chgData name="Chris Sainty" userId="883208899d8ee881" providerId="LiveId" clId="{B8DA7AA2-1CAA-4F5A-9D39-6971F37CBFBF}" dt="2021-11-23T21:30:48.879" v="28" actId="20577"/>
        <pc:sldMkLst>
          <pc:docMk/>
          <pc:sldMk cId="1731645597" sldId="259"/>
        </pc:sldMkLst>
        <pc:spChg chg="mod">
          <ac:chgData name="Chris Sainty" userId="883208899d8ee881" providerId="LiveId" clId="{B8DA7AA2-1CAA-4F5A-9D39-6971F37CBFBF}" dt="2021-11-23T21:30:48.879" v="28" actId="20577"/>
          <ac:spMkLst>
            <pc:docMk/>
            <pc:sldMk cId="1731645597" sldId="259"/>
            <ac:spMk id="4" creationId="{474316C2-52ED-422B-ABDE-7A4887B24890}"/>
          </ac:spMkLst>
        </pc:spChg>
        <pc:spChg chg="mod">
          <ac:chgData name="Chris Sainty" userId="883208899d8ee881" providerId="LiveId" clId="{B8DA7AA2-1CAA-4F5A-9D39-6971F37CBFBF}" dt="2021-11-23T21:22:08.603" v="2" actId="1076"/>
          <ac:spMkLst>
            <pc:docMk/>
            <pc:sldMk cId="1731645597" sldId="259"/>
            <ac:spMk id="9" creationId="{8EF696DA-78BC-4DA3-BB76-90E2C7523A72}"/>
          </ac:spMkLst>
        </pc:spChg>
      </pc:sldChg>
      <pc:sldChg chg="addSp delSp modSp mod">
        <pc:chgData name="Chris Sainty" userId="883208899d8ee881" providerId="LiveId" clId="{B8DA7AA2-1CAA-4F5A-9D39-6971F37CBFBF}" dt="2021-11-23T21:31:06.147" v="32" actId="20577"/>
        <pc:sldMkLst>
          <pc:docMk/>
          <pc:sldMk cId="2290572642" sldId="263"/>
        </pc:sldMkLst>
        <pc:spChg chg="mod">
          <ac:chgData name="Chris Sainty" userId="883208899d8ee881" providerId="LiveId" clId="{B8DA7AA2-1CAA-4F5A-9D39-6971F37CBFBF}" dt="2021-11-23T21:31:06.147" v="32" actId="20577"/>
          <ac:spMkLst>
            <pc:docMk/>
            <pc:sldMk cId="2290572642" sldId="263"/>
            <ac:spMk id="4" creationId="{474316C2-52ED-422B-ABDE-7A4887B24890}"/>
          </ac:spMkLst>
        </pc:spChg>
        <pc:picChg chg="add mod">
          <ac:chgData name="Chris Sainty" userId="883208899d8ee881" providerId="LiveId" clId="{B8DA7AA2-1CAA-4F5A-9D39-6971F37CBFBF}" dt="2021-11-23T21:28:36.250" v="15"/>
          <ac:picMkLst>
            <pc:docMk/>
            <pc:sldMk cId="2290572642" sldId="263"/>
            <ac:picMk id="5" creationId="{18E6E3CA-8878-4903-9D7C-CDA26D55AF7B}"/>
          </ac:picMkLst>
        </pc:picChg>
        <pc:picChg chg="del">
          <ac:chgData name="Chris Sainty" userId="883208899d8ee881" providerId="LiveId" clId="{B8DA7AA2-1CAA-4F5A-9D39-6971F37CBFBF}" dt="2021-11-23T21:28:35.848" v="14" actId="478"/>
          <ac:picMkLst>
            <pc:docMk/>
            <pc:sldMk cId="2290572642" sldId="263"/>
            <ac:picMk id="15" creationId="{8FC3FCF7-A0F6-4475-804A-A41196B7A6FE}"/>
          </ac:picMkLst>
        </pc:picChg>
      </pc:sldChg>
      <pc:sldChg chg="modSp mod ord">
        <pc:chgData name="Chris Sainty" userId="883208899d8ee881" providerId="LiveId" clId="{B8DA7AA2-1CAA-4F5A-9D39-6971F37CBFBF}" dt="2021-11-23T21:33:43.794" v="44" actId="20577"/>
        <pc:sldMkLst>
          <pc:docMk/>
          <pc:sldMk cId="2502191062" sldId="266"/>
        </pc:sldMkLst>
        <pc:spChg chg="mod">
          <ac:chgData name="Chris Sainty" userId="883208899d8ee881" providerId="LiveId" clId="{B8DA7AA2-1CAA-4F5A-9D39-6971F37CBFBF}" dt="2021-11-23T21:33:43.794" v="44" actId="20577"/>
          <ac:spMkLst>
            <pc:docMk/>
            <pc:sldMk cId="2502191062" sldId="266"/>
            <ac:spMk id="4" creationId="{474316C2-52ED-422B-ABDE-7A4887B24890}"/>
          </ac:spMkLst>
        </pc:spChg>
      </pc:sldChg>
      <pc:sldChg chg="modSp mod">
        <pc:chgData name="Chris Sainty" userId="883208899d8ee881" providerId="LiveId" clId="{B8DA7AA2-1CAA-4F5A-9D39-6971F37CBFBF}" dt="2021-11-23T21:33:49.998" v="48" actId="20577"/>
        <pc:sldMkLst>
          <pc:docMk/>
          <pc:sldMk cId="1628655513" sldId="267"/>
        </pc:sldMkLst>
        <pc:spChg chg="mod">
          <ac:chgData name="Chris Sainty" userId="883208899d8ee881" providerId="LiveId" clId="{B8DA7AA2-1CAA-4F5A-9D39-6971F37CBFBF}" dt="2021-11-23T21:33:49.998" v="48" actId="20577"/>
          <ac:spMkLst>
            <pc:docMk/>
            <pc:sldMk cId="1628655513" sldId="267"/>
            <ac:spMk id="4" creationId="{E30958D3-A13F-4756-896E-FE2A44342E2F}"/>
          </ac:spMkLst>
        </pc:spChg>
      </pc:sldChg>
      <pc:sldChg chg="addSp delSp modSp mod">
        <pc:chgData name="Chris Sainty" userId="883208899d8ee881" providerId="LiveId" clId="{B8DA7AA2-1CAA-4F5A-9D39-6971F37CBFBF}" dt="2021-11-23T21:34:07.826" v="50"/>
        <pc:sldMkLst>
          <pc:docMk/>
          <pc:sldMk cId="3570996879" sldId="268"/>
        </pc:sldMkLst>
        <pc:spChg chg="del">
          <ac:chgData name="Chris Sainty" userId="883208899d8ee881" providerId="LiveId" clId="{B8DA7AA2-1CAA-4F5A-9D39-6971F37CBFBF}" dt="2021-11-23T21:34:06.962" v="49" actId="478"/>
          <ac:spMkLst>
            <pc:docMk/>
            <pc:sldMk cId="3570996879" sldId="268"/>
            <ac:spMk id="4" creationId="{A42BD3FF-F609-41F9-9C18-4A39F61F1B82}"/>
          </ac:spMkLst>
        </pc:spChg>
        <pc:spChg chg="add mod">
          <ac:chgData name="Chris Sainty" userId="883208899d8ee881" providerId="LiveId" clId="{B8DA7AA2-1CAA-4F5A-9D39-6971F37CBFBF}" dt="2021-11-23T21:34:07.826" v="50"/>
          <ac:spMkLst>
            <pc:docMk/>
            <pc:sldMk cId="3570996879" sldId="268"/>
            <ac:spMk id="6" creationId="{EF3E8034-3C6A-4A36-9E11-1698020ADE4D}"/>
          </ac:spMkLst>
        </pc:spChg>
      </pc:sldChg>
      <pc:sldChg chg="addSp delSp modSp mod">
        <pc:chgData name="Chris Sainty" userId="883208899d8ee881" providerId="LiveId" clId="{B8DA7AA2-1CAA-4F5A-9D39-6971F37CBFBF}" dt="2021-11-23T21:34:16.576" v="53"/>
        <pc:sldMkLst>
          <pc:docMk/>
          <pc:sldMk cId="2529730625" sldId="269"/>
        </pc:sldMkLst>
        <pc:spChg chg="del mod">
          <ac:chgData name="Chris Sainty" userId="883208899d8ee881" providerId="LiveId" clId="{B8DA7AA2-1CAA-4F5A-9D39-6971F37CBFBF}" dt="2021-11-23T21:34:16.013" v="52" actId="478"/>
          <ac:spMkLst>
            <pc:docMk/>
            <pc:sldMk cId="2529730625" sldId="269"/>
            <ac:spMk id="4" creationId="{A42BD3FF-F609-41F9-9C18-4A39F61F1B82}"/>
          </ac:spMkLst>
        </pc:spChg>
        <pc:spChg chg="add mod">
          <ac:chgData name="Chris Sainty" userId="883208899d8ee881" providerId="LiveId" clId="{B8DA7AA2-1CAA-4F5A-9D39-6971F37CBFBF}" dt="2021-11-23T21:34:16.576" v="53"/>
          <ac:spMkLst>
            <pc:docMk/>
            <pc:sldMk cId="2529730625" sldId="269"/>
            <ac:spMk id="6" creationId="{E536E985-F009-4066-9F62-6445AB453359}"/>
          </ac:spMkLst>
        </pc:spChg>
      </pc:sldChg>
      <pc:sldChg chg="addSp delSp modSp mod">
        <pc:chgData name="Chris Sainty" userId="883208899d8ee881" providerId="LiveId" clId="{B8DA7AA2-1CAA-4F5A-9D39-6971F37CBFBF}" dt="2021-11-23T21:34:26.012" v="55"/>
        <pc:sldMkLst>
          <pc:docMk/>
          <pc:sldMk cId="986403163" sldId="270"/>
        </pc:sldMkLst>
        <pc:spChg chg="del">
          <ac:chgData name="Chris Sainty" userId="883208899d8ee881" providerId="LiveId" clId="{B8DA7AA2-1CAA-4F5A-9D39-6971F37CBFBF}" dt="2021-11-23T21:34:25.254" v="54" actId="478"/>
          <ac:spMkLst>
            <pc:docMk/>
            <pc:sldMk cId="986403163" sldId="270"/>
            <ac:spMk id="4" creationId="{A42BD3FF-F609-41F9-9C18-4A39F61F1B82}"/>
          </ac:spMkLst>
        </pc:spChg>
        <pc:spChg chg="add mod">
          <ac:chgData name="Chris Sainty" userId="883208899d8ee881" providerId="LiveId" clId="{B8DA7AA2-1CAA-4F5A-9D39-6971F37CBFBF}" dt="2021-11-23T21:34:26.012" v="55"/>
          <ac:spMkLst>
            <pc:docMk/>
            <pc:sldMk cId="986403163" sldId="270"/>
            <ac:spMk id="6" creationId="{DD69924F-E4D5-4B9F-96E5-B6D0FED703EE}"/>
          </ac:spMkLst>
        </pc:spChg>
      </pc:sldChg>
      <pc:sldChg chg="addSp delSp modSp mod">
        <pc:chgData name="Chris Sainty" userId="883208899d8ee881" providerId="LiveId" clId="{B8DA7AA2-1CAA-4F5A-9D39-6971F37CBFBF}" dt="2021-11-23T21:34:38.409" v="57"/>
        <pc:sldMkLst>
          <pc:docMk/>
          <pc:sldMk cId="223054301" sldId="271"/>
        </pc:sldMkLst>
        <pc:spChg chg="del">
          <ac:chgData name="Chris Sainty" userId="883208899d8ee881" providerId="LiveId" clId="{B8DA7AA2-1CAA-4F5A-9D39-6971F37CBFBF}" dt="2021-11-23T21:34:38.093" v="56" actId="478"/>
          <ac:spMkLst>
            <pc:docMk/>
            <pc:sldMk cId="223054301" sldId="271"/>
            <ac:spMk id="4" creationId="{01A0DFA6-84C1-43EF-9D1C-7A1BDCE602E1}"/>
          </ac:spMkLst>
        </pc:spChg>
        <pc:spChg chg="add mod">
          <ac:chgData name="Chris Sainty" userId="883208899d8ee881" providerId="LiveId" clId="{B8DA7AA2-1CAA-4F5A-9D39-6971F37CBFBF}" dt="2021-11-23T21:34:38.409" v="57"/>
          <ac:spMkLst>
            <pc:docMk/>
            <pc:sldMk cId="223054301" sldId="271"/>
            <ac:spMk id="5" creationId="{B1B0C732-1CE8-4144-9291-E5CAFED1B59F}"/>
          </ac:spMkLst>
        </pc:spChg>
      </pc:sldChg>
      <pc:sldChg chg="addSp delSp modSp mod">
        <pc:chgData name="Chris Sainty" userId="883208899d8ee881" providerId="LiveId" clId="{B8DA7AA2-1CAA-4F5A-9D39-6971F37CBFBF}" dt="2021-11-23T21:35:59.802" v="59"/>
        <pc:sldMkLst>
          <pc:docMk/>
          <pc:sldMk cId="1835928519" sldId="272"/>
        </pc:sldMkLst>
        <pc:spChg chg="del">
          <ac:chgData name="Chris Sainty" userId="883208899d8ee881" providerId="LiveId" clId="{B8DA7AA2-1CAA-4F5A-9D39-6971F37CBFBF}" dt="2021-11-23T21:35:59.297" v="58" actId="478"/>
          <ac:spMkLst>
            <pc:docMk/>
            <pc:sldMk cId="1835928519" sldId="272"/>
            <ac:spMk id="4" creationId="{880A6277-45BE-4115-AA9C-7EE9E7B18AA2}"/>
          </ac:spMkLst>
        </pc:spChg>
        <pc:spChg chg="add mod">
          <ac:chgData name="Chris Sainty" userId="883208899d8ee881" providerId="LiveId" clId="{B8DA7AA2-1CAA-4F5A-9D39-6971F37CBFBF}" dt="2021-11-23T21:35:59.802" v="59"/>
          <ac:spMkLst>
            <pc:docMk/>
            <pc:sldMk cId="1835928519" sldId="272"/>
            <ac:spMk id="6" creationId="{AF86401A-F152-4257-A3CB-EFE148C6E1F2}"/>
          </ac:spMkLst>
        </pc:spChg>
      </pc:sldChg>
      <pc:sldChg chg="addSp delSp modSp mod">
        <pc:chgData name="Chris Sainty" userId="883208899d8ee881" providerId="LiveId" clId="{B8DA7AA2-1CAA-4F5A-9D39-6971F37CBFBF}" dt="2021-11-23T21:36:31.845" v="61"/>
        <pc:sldMkLst>
          <pc:docMk/>
          <pc:sldMk cId="753472271" sldId="274"/>
        </pc:sldMkLst>
        <pc:spChg chg="del">
          <ac:chgData name="Chris Sainty" userId="883208899d8ee881" providerId="LiveId" clId="{B8DA7AA2-1CAA-4F5A-9D39-6971F37CBFBF}" dt="2021-11-23T21:36:31.420" v="60" actId="478"/>
          <ac:spMkLst>
            <pc:docMk/>
            <pc:sldMk cId="753472271" sldId="274"/>
            <ac:spMk id="4" creationId="{880A6277-45BE-4115-AA9C-7EE9E7B18AA2}"/>
          </ac:spMkLst>
        </pc:spChg>
        <pc:spChg chg="add mod">
          <ac:chgData name="Chris Sainty" userId="883208899d8ee881" providerId="LiveId" clId="{B8DA7AA2-1CAA-4F5A-9D39-6971F37CBFBF}" dt="2021-11-23T21:36:31.845" v="61"/>
          <ac:spMkLst>
            <pc:docMk/>
            <pc:sldMk cId="753472271" sldId="274"/>
            <ac:spMk id="7" creationId="{A8573D5B-2319-49F6-A592-07F69458465E}"/>
          </ac:spMkLst>
        </pc:spChg>
      </pc:sldChg>
      <pc:sldChg chg="addSp delSp modSp mod">
        <pc:chgData name="Chris Sainty" userId="883208899d8ee881" providerId="LiveId" clId="{B8DA7AA2-1CAA-4F5A-9D39-6971F37CBFBF}" dt="2021-11-23T21:36:36.638" v="63"/>
        <pc:sldMkLst>
          <pc:docMk/>
          <pc:sldMk cId="1081877717" sldId="275"/>
        </pc:sldMkLst>
        <pc:spChg chg="del">
          <ac:chgData name="Chris Sainty" userId="883208899d8ee881" providerId="LiveId" clId="{B8DA7AA2-1CAA-4F5A-9D39-6971F37CBFBF}" dt="2021-11-23T21:36:36.179" v="62" actId="478"/>
          <ac:spMkLst>
            <pc:docMk/>
            <pc:sldMk cId="1081877717" sldId="275"/>
            <ac:spMk id="4" creationId="{50E38D80-369F-4C41-B862-38861EE97461}"/>
          </ac:spMkLst>
        </pc:spChg>
        <pc:spChg chg="add mod">
          <ac:chgData name="Chris Sainty" userId="883208899d8ee881" providerId="LiveId" clId="{B8DA7AA2-1CAA-4F5A-9D39-6971F37CBFBF}" dt="2021-11-23T21:36:36.638" v="63"/>
          <ac:spMkLst>
            <pc:docMk/>
            <pc:sldMk cId="1081877717" sldId="275"/>
            <ac:spMk id="5" creationId="{1CF9F9FC-9722-4882-BCC8-E151CB80A20E}"/>
          </ac:spMkLst>
        </pc:spChg>
        <pc:spChg chg="mod">
          <ac:chgData name="Chris Sainty" userId="883208899d8ee881" providerId="LiveId" clId="{B8DA7AA2-1CAA-4F5A-9D39-6971F37CBFBF}" dt="2021-11-23T21:23:49.499" v="3" actId="403"/>
          <ac:spMkLst>
            <pc:docMk/>
            <pc:sldMk cId="1081877717" sldId="275"/>
            <ac:spMk id="7" creationId="{428F9661-E0CD-4A84-AB19-E587FD4177C1}"/>
          </ac:spMkLst>
        </pc:spChg>
      </pc:sldChg>
      <pc:sldChg chg="addSp modSp mod">
        <pc:chgData name="Chris Sainty" userId="883208899d8ee881" providerId="LiveId" clId="{B8DA7AA2-1CAA-4F5A-9D39-6971F37CBFBF}" dt="2021-11-27T12:51:15.499" v="298" actId="3626"/>
        <pc:sldMkLst>
          <pc:docMk/>
          <pc:sldMk cId="2500016632" sldId="338"/>
        </pc:sldMkLst>
        <pc:spChg chg="add mod">
          <ac:chgData name="Chris Sainty" userId="883208899d8ee881" providerId="LiveId" clId="{B8DA7AA2-1CAA-4F5A-9D39-6971F37CBFBF}" dt="2021-11-27T12:51:15.499" v="298" actId="3626"/>
          <ac:spMkLst>
            <pc:docMk/>
            <pc:sldMk cId="2500016632" sldId="338"/>
            <ac:spMk id="3" creationId="{01B17EED-08DA-4DC3-BC2C-52981EBF2525}"/>
          </ac:spMkLst>
        </pc:spChg>
      </pc:sldChg>
      <pc:sldChg chg="addSp delSp modSp del mod">
        <pc:chgData name="Chris Sainty" userId="883208899d8ee881" providerId="LiveId" clId="{B8DA7AA2-1CAA-4F5A-9D39-6971F37CBFBF}" dt="2021-11-23T22:34:11.989" v="243" actId="47"/>
        <pc:sldMkLst>
          <pc:docMk/>
          <pc:sldMk cId="3798728468" sldId="339"/>
        </pc:sldMkLst>
        <pc:spChg chg="del">
          <ac:chgData name="Chris Sainty" userId="883208899d8ee881" providerId="LiveId" clId="{B8DA7AA2-1CAA-4F5A-9D39-6971F37CBFBF}" dt="2021-11-23T21:36:42.939" v="64" actId="478"/>
          <ac:spMkLst>
            <pc:docMk/>
            <pc:sldMk cId="3798728468" sldId="339"/>
            <ac:spMk id="2" creationId="{4F777D2F-0A31-4768-A1BC-3FE0B75BAB01}"/>
          </ac:spMkLst>
        </pc:spChg>
        <pc:spChg chg="mod">
          <ac:chgData name="Chris Sainty" userId="883208899d8ee881" providerId="LiveId" clId="{B8DA7AA2-1CAA-4F5A-9D39-6971F37CBFBF}" dt="2021-11-23T22:33:37.068" v="222" actId="1076"/>
          <ac:spMkLst>
            <pc:docMk/>
            <pc:sldMk cId="3798728468" sldId="339"/>
            <ac:spMk id="3" creationId="{046B87F6-DC25-4B3C-B2AB-8C8A969A7041}"/>
          </ac:spMkLst>
        </pc:spChg>
        <pc:spChg chg="add mod">
          <ac:chgData name="Chris Sainty" userId="883208899d8ee881" providerId="LiveId" clId="{B8DA7AA2-1CAA-4F5A-9D39-6971F37CBFBF}" dt="2021-11-23T21:36:43.361" v="65"/>
          <ac:spMkLst>
            <pc:docMk/>
            <pc:sldMk cId="3798728468" sldId="339"/>
            <ac:spMk id="4" creationId="{2A054368-61E1-4D65-8C8C-AE056DAA3F0A}"/>
          </ac:spMkLst>
        </pc:spChg>
      </pc:sldChg>
      <pc:sldChg chg="addSp delSp modSp mod">
        <pc:chgData name="Chris Sainty" userId="883208899d8ee881" providerId="LiveId" clId="{B8DA7AA2-1CAA-4F5A-9D39-6971F37CBFBF}" dt="2021-11-23T22:09:55.425" v="160" actId="20577"/>
        <pc:sldMkLst>
          <pc:docMk/>
          <pc:sldMk cId="1900089064" sldId="342"/>
        </pc:sldMkLst>
        <pc:spChg chg="mod">
          <ac:chgData name="Chris Sainty" userId="883208899d8ee881" providerId="LiveId" clId="{B8DA7AA2-1CAA-4F5A-9D39-6971F37CBFBF}" dt="2021-11-23T22:09:55.425" v="160" actId="20577"/>
          <ac:spMkLst>
            <pc:docMk/>
            <pc:sldMk cId="1900089064" sldId="342"/>
            <ac:spMk id="2" creationId="{2CD7C278-ACA3-463C-9042-0DA20AB4C227}"/>
          </ac:spMkLst>
        </pc:spChg>
        <pc:spChg chg="mod">
          <ac:chgData name="Chris Sainty" userId="883208899d8ee881" providerId="LiveId" clId="{B8DA7AA2-1CAA-4F5A-9D39-6971F37CBFBF}" dt="2021-11-23T21:33:30.140" v="36" actId="20577"/>
          <ac:spMkLst>
            <pc:docMk/>
            <pc:sldMk cId="1900089064" sldId="342"/>
            <ac:spMk id="4" creationId="{474316C2-52ED-422B-ABDE-7A4887B24890}"/>
          </ac:spMkLst>
        </pc:spChg>
        <pc:picChg chg="add mod">
          <ac:chgData name="Chris Sainty" userId="883208899d8ee881" providerId="LiveId" clId="{B8DA7AA2-1CAA-4F5A-9D39-6971F37CBFBF}" dt="2021-11-23T21:28:30.425" v="13"/>
          <ac:picMkLst>
            <pc:docMk/>
            <pc:sldMk cId="1900089064" sldId="342"/>
            <ac:picMk id="5" creationId="{BAA0AFA6-87F7-4EEA-8AA4-5FC921BDFF8B}"/>
          </ac:picMkLst>
        </pc:picChg>
        <pc:picChg chg="del">
          <ac:chgData name="Chris Sainty" userId="883208899d8ee881" providerId="LiveId" clId="{B8DA7AA2-1CAA-4F5A-9D39-6971F37CBFBF}" dt="2021-11-23T21:28:29.942" v="12" actId="478"/>
          <ac:picMkLst>
            <pc:docMk/>
            <pc:sldMk cId="1900089064" sldId="342"/>
            <ac:picMk id="15" creationId="{8FC3FCF7-A0F6-4475-804A-A41196B7A6FE}"/>
          </ac:picMkLst>
        </pc:picChg>
      </pc:sldChg>
      <pc:sldChg chg="modSp del mod">
        <pc:chgData name="Chris Sainty" userId="883208899d8ee881" providerId="LiveId" clId="{B8DA7AA2-1CAA-4F5A-9D39-6971F37CBFBF}" dt="2021-11-23T22:17:54.818" v="162" actId="47"/>
        <pc:sldMkLst>
          <pc:docMk/>
          <pc:sldMk cId="4201701563" sldId="343"/>
        </pc:sldMkLst>
        <pc:spChg chg="mod">
          <ac:chgData name="Chris Sainty" userId="883208899d8ee881" providerId="LiveId" clId="{B8DA7AA2-1CAA-4F5A-9D39-6971F37CBFBF}" dt="2021-11-23T21:33:36.621" v="40" actId="20577"/>
          <ac:spMkLst>
            <pc:docMk/>
            <pc:sldMk cId="4201701563" sldId="343"/>
            <ac:spMk id="4" creationId="{474316C2-52ED-422B-ABDE-7A4887B24890}"/>
          </ac:spMkLst>
        </pc:spChg>
        <pc:picChg chg="mod modCrop">
          <ac:chgData name="Chris Sainty" userId="883208899d8ee881" providerId="LiveId" clId="{B8DA7AA2-1CAA-4F5A-9D39-6971F37CBFBF}" dt="2021-11-23T21:28:00.267" v="11" actId="732"/>
          <ac:picMkLst>
            <pc:docMk/>
            <pc:sldMk cId="4201701563" sldId="343"/>
            <ac:picMk id="15" creationId="{8FC3FCF7-A0F6-4475-804A-A41196B7A6FE}"/>
          </ac:picMkLst>
        </pc:picChg>
      </pc:sldChg>
      <pc:sldChg chg="addSp modSp new mod modNotesTx">
        <pc:chgData name="Chris Sainty" userId="883208899d8ee881" providerId="LiveId" clId="{B8DA7AA2-1CAA-4F5A-9D39-6971F37CBFBF}" dt="2021-11-23T22:10:49.686" v="161"/>
        <pc:sldMkLst>
          <pc:docMk/>
          <pc:sldMk cId="2246334527" sldId="344"/>
        </pc:sldMkLst>
        <pc:picChg chg="add mod">
          <ac:chgData name="Chris Sainty" userId="883208899d8ee881" providerId="LiveId" clId="{B8DA7AA2-1CAA-4F5A-9D39-6971F37CBFBF}" dt="2021-11-23T22:01:45.440" v="85" actId="1076"/>
          <ac:picMkLst>
            <pc:docMk/>
            <pc:sldMk cId="2246334527" sldId="344"/>
            <ac:picMk id="4" creationId="{8E10FBB4-E6A6-4C05-8C68-37944F79D1D3}"/>
          </ac:picMkLst>
        </pc:picChg>
        <pc:picChg chg="add mod">
          <ac:chgData name="Chris Sainty" userId="883208899d8ee881" providerId="LiveId" clId="{B8DA7AA2-1CAA-4F5A-9D39-6971F37CBFBF}" dt="2021-11-23T22:02:08.393" v="116" actId="1037"/>
          <ac:picMkLst>
            <pc:docMk/>
            <pc:sldMk cId="2246334527" sldId="344"/>
            <ac:picMk id="6" creationId="{6D187B3E-2E02-4E73-AF3D-4AC16B45BD68}"/>
          </ac:picMkLst>
        </pc:picChg>
        <pc:picChg chg="add mod">
          <ac:chgData name="Chris Sainty" userId="883208899d8ee881" providerId="LiveId" clId="{B8DA7AA2-1CAA-4F5A-9D39-6971F37CBFBF}" dt="2021-11-23T22:02:14.428" v="140" actId="1037"/>
          <ac:picMkLst>
            <pc:docMk/>
            <pc:sldMk cId="2246334527" sldId="344"/>
            <ac:picMk id="8" creationId="{D857D783-2AB4-47C4-BE39-FDC679EA2B11}"/>
          </ac:picMkLst>
        </pc:picChg>
      </pc:sldChg>
      <pc:sldChg chg="addSp modSp add mod">
        <pc:chgData name="Chris Sainty" userId="883208899d8ee881" providerId="LiveId" clId="{B8DA7AA2-1CAA-4F5A-9D39-6971F37CBFBF}" dt="2021-11-27T11:05:55.495" v="297" actId="113"/>
        <pc:sldMkLst>
          <pc:docMk/>
          <pc:sldMk cId="2449975976" sldId="345"/>
        </pc:sldMkLst>
        <pc:spChg chg="add mod">
          <ac:chgData name="Chris Sainty" userId="883208899d8ee881" providerId="LiveId" clId="{B8DA7AA2-1CAA-4F5A-9D39-6971F37CBFBF}" dt="2021-11-23T22:25:28.320" v="173" actId="2085"/>
          <ac:spMkLst>
            <pc:docMk/>
            <pc:sldMk cId="2449975976" sldId="345"/>
            <ac:spMk id="2" creationId="{D9057A9C-1E8B-4D12-99FB-86906AA03456}"/>
          </ac:spMkLst>
        </pc:spChg>
        <pc:spChg chg="mod modVis">
          <ac:chgData name="Chris Sainty" userId="883208899d8ee881" providerId="LiveId" clId="{B8DA7AA2-1CAA-4F5A-9D39-6971F37CBFBF}" dt="2021-11-23T22:23:11.709" v="165" actId="14429"/>
          <ac:spMkLst>
            <pc:docMk/>
            <pc:sldMk cId="2449975976" sldId="345"/>
            <ac:spMk id="3" creationId="{BC3C1782-9C7A-4286-B467-7F5500954968}"/>
          </ac:spMkLst>
        </pc:spChg>
        <pc:spChg chg="add mod">
          <ac:chgData name="Chris Sainty" userId="883208899d8ee881" providerId="LiveId" clId="{B8DA7AA2-1CAA-4F5A-9D39-6971F37CBFBF}" dt="2021-11-27T11:05:55.495" v="297" actId="113"/>
          <ac:spMkLst>
            <pc:docMk/>
            <pc:sldMk cId="2449975976" sldId="345"/>
            <ac:spMk id="4" creationId="{21E93C48-0A36-412B-8198-7134C5551F62}"/>
          </ac:spMkLst>
        </pc:spChg>
      </pc:sldChg>
      <pc:sldChg chg="addSp delSp modSp new del mod">
        <pc:chgData name="Chris Sainty" userId="883208899d8ee881" providerId="LiveId" clId="{B8DA7AA2-1CAA-4F5A-9D39-6971F37CBFBF}" dt="2021-11-23T22:36:28.269" v="248" actId="47"/>
        <pc:sldMkLst>
          <pc:docMk/>
          <pc:sldMk cId="3617745075" sldId="346"/>
        </pc:sldMkLst>
        <pc:spChg chg="mod">
          <ac:chgData name="Chris Sainty" userId="883208899d8ee881" providerId="LiveId" clId="{B8DA7AA2-1CAA-4F5A-9D39-6971F37CBFBF}" dt="2021-11-23T22:34:02.559" v="241" actId="20577"/>
          <ac:spMkLst>
            <pc:docMk/>
            <pc:sldMk cId="3617745075" sldId="346"/>
            <ac:spMk id="2" creationId="{43030E86-5134-4ABE-8C5F-F0DEC6630401}"/>
          </ac:spMkLst>
        </pc:spChg>
        <pc:spChg chg="del">
          <ac:chgData name="Chris Sainty" userId="883208899d8ee881" providerId="LiveId" clId="{B8DA7AA2-1CAA-4F5A-9D39-6971F37CBFBF}" dt="2021-11-23T22:33:58.468" v="240" actId="478"/>
          <ac:spMkLst>
            <pc:docMk/>
            <pc:sldMk cId="3617745075" sldId="346"/>
            <ac:spMk id="3" creationId="{7887E40A-EDA8-475D-9A8B-1F86C6C84AD2}"/>
          </ac:spMkLst>
        </pc:spChg>
        <pc:spChg chg="add mod">
          <ac:chgData name="Chris Sainty" userId="883208899d8ee881" providerId="LiveId" clId="{B8DA7AA2-1CAA-4F5A-9D39-6971F37CBFBF}" dt="2021-11-23T22:34:09.774" v="242"/>
          <ac:spMkLst>
            <pc:docMk/>
            <pc:sldMk cId="3617745075" sldId="346"/>
            <ac:spMk id="5" creationId="{87A7D3CF-3E7A-459D-B47F-3755D8C72952}"/>
          </ac:spMkLst>
        </pc:spChg>
      </pc:sldChg>
      <pc:sldMasterChg chg="delSldLayout modSldLayout">
        <pc:chgData name="Chris Sainty" userId="883208899d8ee881" providerId="LiveId" clId="{B8DA7AA2-1CAA-4F5A-9D39-6971F37CBFBF}" dt="2021-11-23T21:55:57.484" v="75" actId="2696"/>
        <pc:sldMasterMkLst>
          <pc:docMk/>
          <pc:sldMasterMk cId="320711078" sldId="2147483660"/>
        </pc:sldMasterMkLst>
        <pc:sldLayoutChg chg="del">
          <pc:chgData name="Chris Sainty" userId="883208899d8ee881" providerId="LiveId" clId="{B8DA7AA2-1CAA-4F5A-9D39-6971F37CBFBF}" dt="2021-11-23T21:55:57.484" v="75" actId="2696"/>
          <pc:sldLayoutMkLst>
            <pc:docMk/>
            <pc:sldMasterMk cId="320711078" sldId="2147483660"/>
            <pc:sldLayoutMk cId="3793961804" sldId="2147483666"/>
          </pc:sldLayoutMkLst>
        </pc:sldLayoutChg>
        <pc:sldLayoutChg chg="delSp modSp mod">
          <pc:chgData name="Chris Sainty" userId="883208899d8ee881" providerId="LiveId" clId="{B8DA7AA2-1CAA-4F5A-9D39-6971F37CBFBF}" dt="2021-11-23T21:55:47.347" v="74" actId="478"/>
          <pc:sldLayoutMkLst>
            <pc:docMk/>
            <pc:sldMasterMk cId="320711078" sldId="2147483660"/>
            <pc:sldLayoutMk cId="1038289200" sldId="2147483667"/>
          </pc:sldLayoutMkLst>
          <pc:grpChg chg="del mod">
            <ac:chgData name="Chris Sainty" userId="883208899d8ee881" providerId="LiveId" clId="{B8DA7AA2-1CAA-4F5A-9D39-6971F37CBFBF}" dt="2021-11-23T21:55:47.347" v="74" actId="478"/>
            <ac:grpSpMkLst>
              <pc:docMk/>
              <pc:sldMasterMk cId="320711078" sldId="2147483660"/>
              <pc:sldLayoutMk cId="1038289200" sldId="2147483667"/>
              <ac:grpSpMk id="11" creationId="{B0FEC8E1-97F5-488E-B6F4-58E749C0CBC7}"/>
            </ac:grpSpMkLst>
          </pc:grpChg>
        </pc:sldLayoutChg>
        <pc:sldLayoutChg chg="modSp mod">
          <pc:chgData name="Chris Sainty" userId="883208899d8ee881" providerId="LiveId" clId="{B8DA7AA2-1CAA-4F5A-9D39-6971F37CBFBF}" dt="2021-11-23T21:25:18.227" v="10" actId="1035"/>
          <pc:sldLayoutMkLst>
            <pc:docMk/>
            <pc:sldMasterMk cId="320711078" sldId="2147483660"/>
            <pc:sldLayoutMk cId="2830960741" sldId="2147483671"/>
          </pc:sldLayoutMkLst>
          <pc:picChg chg="mod">
            <ac:chgData name="Chris Sainty" userId="883208899d8ee881" providerId="LiveId" clId="{B8DA7AA2-1CAA-4F5A-9D39-6971F37CBFBF}" dt="2021-11-23T21:25:18.227" v="10" actId="1035"/>
            <ac:picMkLst>
              <pc:docMk/>
              <pc:sldMasterMk cId="320711078" sldId="2147483660"/>
              <pc:sldLayoutMk cId="2830960741" sldId="2147483671"/>
              <ac:picMk id="7" creationId="{7EB92852-2797-43EB-BE49-662EB247DF97}"/>
            </ac:picMkLst>
          </pc:picChg>
        </pc:sldLayoutChg>
      </pc:sldMasterChg>
    </pc:docChg>
  </pc:docChgLst>
  <pc:docChgLst>
    <pc:chgData name="Chris Sainty" userId="883208899d8ee881" providerId="LiveId" clId="{DE871EED-2B82-418B-A3D1-1EA8B0BF87F3}"/>
    <pc:docChg chg="modSld">
      <pc:chgData name="Chris Sainty" userId="883208899d8ee881" providerId="LiveId" clId="{DE871EED-2B82-418B-A3D1-1EA8B0BF87F3}" dt="2021-11-24T06:04:32.459" v="3" actId="207"/>
      <pc:docMkLst>
        <pc:docMk/>
      </pc:docMkLst>
      <pc:sldChg chg="modSp mod">
        <pc:chgData name="Chris Sainty" userId="883208899d8ee881" providerId="LiveId" clId="{DE871EED-2B82-418B-A3D1-1EA8B0BF87F3}" dt="2021-11-24T06:04:32.459" v="3" actId="207"/>
        <pc:sldMkLst>
          <pc:docMk/>
          <pc:sldMk cId="2449975976" sldId="345"/>
        </pc:sldMkLst>
        <pc:spChg chg="mod">
          <ac:chgData name="Chris Sainty" userId="883208899d8ee881" providerId="LiveId" clId="{DE871EED-2B82-418B-A3D1-1EA8B0BF87F3}" dt="2021-11-24T06:04:32.459" v="3" actId="207"/>
          <ac:spMkLst>
            <pc:docMk/>
            <pc:sldMk cId="2449975976" sldId="345"/>
            <ac:spMk id="4" creationId="{21E93C48-0A36-412B-8198-7134C5551F6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552EDD-CC08-4CB8-BEBC-A34FEA6965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E72C0-185B-40D9-B40F-9130FE5733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BD822-C015-48CA-AE1C-B512F0A7F480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A6EA8-BCB9-4F56-9258-6F1199050D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289C-5F2E-4BA6-8F38-81543C6480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35010-1B74-4693-ABAC-20C7FDFD7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722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465FD-42BA-46AE-A497-17E4CB9B7486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2168F-72FE-467B-9C9C-23424E92A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2795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97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423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478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380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503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542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579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05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56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6975-C915-4FFE-B2C7-653597F7BB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B75C5D-3F60-42E7-92F9-F0995D376C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598" y="4241801"/>
            <a:ext cx="914402" cy="14478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A4F396-50C8-4244-9B58-2D8C328160E3}"/>
              </a:ext>
            </a:extLst>
          </p:cNvPr>
          <p:cNvSpPr txBox="1"/>
          <p:nvPr userDrawn="1"/>
        </p:nvSpPr>
        <p:spPr>
          <a:xfrm>
            <a:off x="1432556" y="5320272"/>
            <a:ext cx="491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solidFill>
                  <a:srgbClr val="E4E4E7"/>
                </a:solidFill>
                <a:latin typeface="+mn-lt"/>
                <a:ea typeface="Roboto Slab" pitchFamily="2" charset="0"/>
              </a:rPr>
              <a:t>@chris_sainty</a:t>
            </a:r>
            <a:r>
              <a:rPr lang="en-GB" sz="2400" dirty="0">
                <a:solidFill>
                  <a:srgbClr val="E4E4E7"/>
                </a:solidFill>
                <a:latin typeface="+mn-lt"/>
              </a:rPr>
              <a:t> </a:t>
            </a:r>
            <a:r>
              <a:rPr lang="en-GB" sz="2400" dirty="0">
                <a:solidFill>
                  <a:srgbClr val="FC8E3C"/>
                </a:solidFill>
                <a:latin typeface="+mn-lt"/>
              </a:rPr>
              <a:t>|</a:t>
            </a:r>
            <a:r>
              <a:rPr lang="en-GB" sz="24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sz="2400" dirty="0">
                <a:solidFill>
                  <a:srgbClr val="E4E4E7"/>
                </a:solidFill>
                <a:latin typeface="+mn-lt"/>
                <a:ea typeface="Roboto Slab" pitchFamily="2" charset="0"/>
              </a:rPr>
              <a:t>chrissainty.com</a:t>
            </a:r>
          </a:p>
        </p:txBody>
      </p:sp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E2D9459F-647F-421E-A6AB-4CF84A4F21EF}"/>
              </a:ext>
            </a:extLst>
          </p:cNvPr>
          <p:cNvSpPr txBox="1"/>
          <p:nvPr userDrawn="1"/>
        </p:nvSpPr>
        <p:spPr>
          <a:xfrm>
            <a:off x="1432557" y="4858606"/>
            <a:ext cx="212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/>
              <a:t>Chris Sainty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54E57A-19E5-48D0-A6A4-341BF9F41F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4000" y="4858605"/>
            <a:ext cx="2616100" cy="52322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A168CEB-72DA-45C6-9F60-997F1EAD35F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9447" y="3524304"/>
            <a:ext cx="4249594" cy="4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7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6975-C915-4FFE-B2C7-653597F7BB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Thank you for watching!</a:t>
            </a:r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B5F43A8-E175-43D3-B825-6F98D1E644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524304"/>
            <a:ext cx="4249594" cy="447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A3DC3-6493-45B7-B7B8-6ACE5DA9E20B}"/>
              </a:ext>
            </a:extLst>
          </p:cNvPr>
          <p:cNvSpPr txBox="1"/>
          <p:nvPr userDrawn="1"/>
        </p:nvSpPr>
        <p:spPr>
          <a:xfrm>
            <a:off x="1432556" y="5320272"/>
            <a:ext cx="491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solidFill>
                  <a:srgbClr val="E4E4E7"/>
                </a:solidFill>
                <a:latin typeface="+mn-lt"/>
                <a:ea typeface="Roboto Slab" pitchFamily="2" charset="0"/>
              </a:rPr>
              <a:t>@chris_sainty</a:t>
            </a:r>
            <a:r>
              <a:rPr lang="en-GB" sz="2400" dirty="0">
                <a:solidFill>
                  <a:srgbClr val="E4E4E7"/>
                </a:solidFill>
                <a:latin typeface="+mn-lt"/>
              </a:rPr>
              <a:t> </a:t>
            </a:r>
            <a:r>
              <a:rPr lang="en-GB" sz="2400" dirty="0">
                <a:solidFill>
                  <a:srgbClr val="FC8E3C"/>
                </a:solidFill>
                <a:latin typeface="+mn-lt"/>
              </a:rPr>
              <a:t>|</a:t>
            </a:r>
            <a:r>
              <a:rPr lang="en-GB" sz="24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sz="2400" dirty="0">
                <a:solidFill>
                  <a:srgbClr val="E4E4E7"/>
                </a:solidFill>
                <a:latin typeface="+mn-lt"/>
                <a:ea typeface="Roboto Slab" pitchFamily="2" charset="0"/>
              </a:rPr>
              <a:t>chrissainty.com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B92852-2797-43EB-BE49-662EB247DF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4000" y="4803900"/>
            <a:ext cx="2616100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6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8441-34A2-48D3-B678-B374E10EB74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199" y="27283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6286-ACA7-477F-85F1-52AA1391F90C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838199" y="1639446"/>
            <a:ext cx="10515600" cy="4479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3CA8B7C-7E24-47F0-9C01-2EBDB9D17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spc="300" baseline="0">
                <a:solidFill>
                  <a:schemeClr val="accent2"/>
                </a:solidFill>
                <a:latin typeface="Caveat" panose="00000500000000000000" pitchFamily="2" charset="0"/>
              </a:defRPr>
            </a:lvl1pPr>
          </a:lstStyle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124597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868A-A540-45BF-BFC7-A5B3972758F6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C1213-0CFE-4644-B6E4-25570372CE3B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 descr="A picture containing vector graphics&#10;&#10;Description automatically generated" hidden="1">
            <a:extLst>
              <a:ext uri="{FF2B5EF4-FFF2-40B4-BE49-F238E27FC236}">
                <a16:creationId xmlns:a16="http://schemas.microsoft.com/office/drawing/2014/main" id="{8D8057CE-58A5-4A78-84CC-CF61E77C24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3" b="22794"/>
          <a:stretch/>
        </p:blipFill>
        <p:spPr>
          <a:xfrm>
            <a:off x="4725371" y="210055"/>
            <a:ext cx="7466630" cy="6207998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6C4D7F1-0A05-4F5C-AD3F-B8E2F6F26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spc="300" baseline="0">
                <a:solidFill>
                  <a:schemeClr val="accent2"/>
                </a:solidFill>
                <a:latin typeface="Caveat" panose="00000500000000000000" pitchFamily="2" charset="0"/>
              </a:defRPr>
            </a:lvl1pPr>
          </a:lstStyle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36181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52A7-38AD-4431-908B-4D06C814FBB7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838200" y="1649774"/>
            <a:ext cx="5181600" cy="4504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AC0F8-99FE-442C-B535-82B14B746BB0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172200" y="1649774"/>
            <a:ext cx="5181600" cy="4504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98A1DD0-1F1B-4680-A84E-E3C5093E366A}"/>
              </a:ext>
            </a:extLst>
          </p:cNvPr>
          <p:cNvSpPr txBox="1">
            <a:spLocks/>
          </p:cNvSpPr>
          <p:nvPr userDrawn="1"/>
        </p:nvSpPr>
        <p:spPr>
          <a:xfrm>
            <a:off x="838199" y="2728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9B9F665-8913-4CCE-B546-4D3CB5225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spc="300" baseline="0">
                <a:solidFill>
                  <a:schemeClr val="accent2"/>
                </a:solidFill>
                <a:latin typeface="Caveat" panose="00000500000000000000" pitchFamily="2" charset="0"/>
              </a:defRPr>
            </a:lvl1pPr>
          </a:lstStyle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414163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D7F02-C8D9-4598-9D4B-EFD056A908F2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9788" y="15404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87730-E802-414C-A20F-D1E44EBDCBDC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839788" y="236438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F4553-D1ED-449B-88BC-E60D97D77BB2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172200" y="154047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5436A-8EE1-4968-907B-946CE1BA9827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172200" y="236438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2FE08F5-5236-4E35-8E7F-EBD67F90B587}"/>
              </a:ext>
            </a:extLst>
          </p:cNvPr>
          <p:cNvSpPr txBox="1">
            <a:spLocks/>
          </p:cNvSpPr>
          <p:nvPr userDrawn="1"/>
        </p:nvSpPr>
        <p:spPr>
          <a:xfrm>
            <a:off x="838199" y="2728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E9241C05-58CC-4062-A945-6AE469C4AE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spc="300" baseline="0">
                <a:solidFill>
                  <a:schemeClr val="accent2"/>
                </a:solidFill>
                <a:latin typeface="Caveat" panose="00000500000000000000" pitchFamily="2" charset="0"/>
              </a:defRPr>
            </a:lvl1pPr>
          </a:lstStyle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405881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AD40EC7-A807-4ADE-A6D2-4E696BA3C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spc="300" baseline="0">
                <a:solidFill>
                  <a:schemeClr val="accent2"/>
                </a:solidFill>
                <a:latin typeface="Caveat" panose="00000500000000000000" pitchFamily="2" charset="0"/>
              </a:defRPr>
            </a:lvl1pPr>
          </a:lstStyle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103828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2123208-10CC-4135-936F-0930DDD143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3" b="22794"/>
          <a:stretch/>
        </p:blipFill>
        <p:spPr>
          <a:xfrm>
            <a:off x="4725371" y="745313"/>
            <a:ext cx="7466630" cy="6112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E9489C-B07C-4F11-83B2-553A54F49E1C}"/>
              </a:ext>
            </a:extLst>
          </p:cNvPr>
          <p:cNvSpPr txBox="1">
            <a:spLocks/>
          </p:cNvSpPr>
          <p:nvPr userDrawn="1"/>
        </p:nvSpPr>
        <p:spPr>
          <a:xfrm>
            <a:off x="908992" y="1915691"/>
            <a:ext cx="10515600" cy="2731656"/>
          </a:xfrm>
          <a:prstGeom prst="rect">
            <a:avLst/>
          </a:prstGeom>
          <a:noFill/>
          <a:ln w="38100">
            <a:noFill/>
          </a:ln>
        </p:spPr>
        <p:txBody>
          <a:bodyPr lIns="540000" tIns="1080000" rIns="540000" bIns="86400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chemeClr val="bg1"/>
                </a:solidFill>
              </a:rPr>
              <a:t>Let's checkout some code…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77A0D25-3156-4D50-8A4D-29E51C5938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0323" y="3739050"/>
            <a:ext cx="4249594" cy="4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9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99BD-5271-4F5B-9F61-808A981DE1F6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92BB-8F03-44C9-A778-AA29521E8EFC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160CB-DDAC-4284-A779-4AA58065FEA1}"/>
              </a:ext>
            </a:extLst>
          </p:cNvPr>
          <p:cNvSpPr>
            <a:spLocks noGrp="1"/>
          </p:cNvSpPr>
          <p:nvPr userDrawn="1"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749A355-EED9-4A76-AC0F-99F5EC4DF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spc="300" baseline="0">
                <a:solidFill>
                  <a:schemeClr val="accent2"/>
                </a:solidFill>
                <a:latin typeface="Caveat" panose="00000500000000000000" pitchFamily="2" charset="0"/>
              </a:defRPr>
            </a:lvl1pPr>
          </a:lstStyle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265661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22FC-D40A-4446-A2B1-6600BDF71F6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B4956-B9F6-474A-820A-AF530A811F1F}"/>
              </a:ext>
            </a:extLst>
          </p:cNvPr>
          <p:cNvSpPr>
            <a:spLocks noGrp="1"/>
          </p:cNvSpPr>
          <p:nvPr userDrawn="1"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95962-0F8A-48CD-B255-35751B4B05EE}"/>
              </a:ext>
            </a:extLst>
          </p:cNvPr>
          <p:cNvSpPr>
            <a:spLocks noGrp="1"/>
          </p:cNvSpPr>
          <p:nvPr userDrawn="1"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10201E15-4B89-4EB9-A119-9A9B9972F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spc="300" baseline="0">
                <a:solidFill>
                  <a:schemeClr val="accent2"/>
                </a:solidFill>
                <a:latin typeface="Caveat" panose="00000500000000000000" pitchFamily="2" charset="0"/>
              </a:defRPr>
            </a:lvl1pPr>
          </a:lstStyle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147400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5C661-9FD2-431E-AAB1-00767111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45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7A3E5-9938-401E-954C-630BF1D48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8381"/>
            <a:ext cx="10515600" cy="3981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9425B-4244-415E-B5A2-31E809B9B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spc="300" baseline="0">
                <a:solidFill>
                  <a:schemeClr val="accent2"/>
                </a:solidFill>
                <a:latin typeface="Caveat" panose="00000500000000000000" pitchFamily="2" charset="0"/>
              </a:defRPr>
            </a:lvl1pPr>
          </a:lstStyle>
          <a:p>
            <a:pPr algn="ctr"/>
            <a:r>
              <a:rPr lang="en-GB" dirty="0"/>
              <a:t>ChrisSainty.com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8E92A4A-B238-4575-9B94-E1C659E5BFA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6039665"/>
            <a:ext cx="12192000" cy="46566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C290E07-16EB-4248-A04F-995E8512324B}"/>
              </a:ext>
            </a:extLst>
          </p:cNvPr>
          <p:cNvGrpSpPr/>
          <p:nvPr userDrawn="1"/>
        </p:nvGrpSpPr>
        <p:grpSpPr>
          <a:xfrm>
            <a:off x="10304599" y="32269"/>
            <a:ext cx="1887401" cy="408031"/>
            <a:chOff x="10207580" y="53426"/>
            <a:chExt cx="1685185" cy="4080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63A6953-9580-4C15-9431-50AAF9EDAF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7580" y="53426"/>
              <a:ext cx="408031" cy="40803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E3649D-4666-4480-A047-581A00A238A6}"/>
                </a:ext>
              </a:extLst>
            </p:cNvPr>
            <p:cNvSpPr txBox="1"/>
            <p:nvPr userDrawn="1"/>
          </p:nvSpPr>
          <p:spPr>
            <a:xfrm>
              <a:off x="10526683" y="88165"/>
              <a:ext cx="13660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@chris_sainty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1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70" r:id="rId7"/>
    <p:sldLayoutId id="2147483668" r:id="rId8"/>
    <p:sldLayoutId id="2147483669" r:id="rId9"/>
    <p:sldLayoutId id="2147483671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C737-9F8C-4287-AF1D-5BB0462C8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222" y="1139141"/>
            <a:ext cx="9177556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Building beautiful Blazor apps with Tailwind CSS</a:t>
            </a:r>
          </a:p>
        </p:txBody>
      </p:sp>
    </p:spTree>
    <p:extLst>
      <p:ext uri="{BB962C8B-B14F-4D97-AF65-F5344CB8AC3E}">
        <p14:creationId xmlns:p14="http://schemas.microsoft.com/office/powerpoint/2010/main" val="3093200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8CE6EAD-654D-478C-8DA8-5B160D4B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inline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1782-9C7A-4286-B467-7F5500954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76798"/>
            <a:ext cx="10515600" cy="34208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Inline styles are magic numbers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F3E8034-3C6A-4A36-9E11-1698020AD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357099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8CE6EAD-654D-478C-8DA8-5B160D4B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inline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1782-9C7A-4286-B467-7F5500954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76798"/>
            <a:ext cx="10515600" cy="34208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Inline styles are magic numbers</a:t>
            </a:r>
            <a:br>
              <a:rPr lang="en-GB" dirty="0"/>
            </a:b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Pseudo states such as </a:t>
            </a:r>
            <a:r>
              <a:rPr lang="en-GB" i="1" dirty="0"/>
              <a:t>hover</a:t>
            </a:r>
            <a:r>
              <a:rPr lang="en-GB" dirty="0"/>
              <a:t> and </a:t>
            </a:r>
            <a:r>
              <a:rPr lang="en-GB" i="1" dirty="0"/>
              <a:t>focus</a:t>
            </a:r>
            <a:r>
              <a:rPr lang="en-GB" dirty="0"/>
              <a:t> can't be used with inline styles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536E985-F009-4066-9F62-6445AB453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252973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8CE6EAD-654D-478C-8DA8-5B160D4B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inline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1782-9C7A-4286-B467-7F5500954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76798"/>
            <a:ext cx="10515600" cy="34208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Inline styles are magic numbers</a:t>
            </a:r>
            <a:br>
              <a:rPr lang="en-GB" dirty="0"/>
            </a:b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Pseudo states such as </a:t>
            </a:r>
            <a:r>
              <a:rPr lang="en-GB" i="1" dirty="0"/>
              <a:t>hover</a:t>
            </a:r>
            <a:r>
              <a:rPr lang="en-GB" dirty="0"/>
              <a:t> and </a:t>
            </a:r>
            <a:r>
              <a:rPr lang="en-GB" i="1" dirty="0"/>
              <a:t>focus</a:t>
            </a:r>
            <a:r>
              <a:rPr lang="en-GB" dirty="0"/>
              <a:t> can't be used with inline styles</a:t>
            </a:r>
            <a:br>
              <a:rPr lang="en-GB" dirty="0"/>
            </a:b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Media queries can't be used with inline styles, meaning responsive design isn't possible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D69924F-E4D5-4B9F-96E5-B6D0FED70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986403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8CE6EAD-654D-478C-8DA8-5B160D4B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inline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1782-9C7A-4286-B467-7F5500954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76798"/>
            <a:ext cx="10515600" cy="34208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Inline styles are magic numbers</a:t>
            </a:r>
            <a:br>
              <a:rPr lang="en-GB" dirty="0"/>
            </a:b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Pseudo states such as </a:t>
            </a:r>
            <a:r>
              <a:rPr lang="en-GB" i="1" dirty="0"/>
              <a:t>hover</a:t>
            </a:r>
            <a:r>
              <a:rPr lang="en-GB" dirty="0"/>
              <a:t> and </a:t>
            </a:r>
            <a:r>
              <a:rPr lang="en-GB" i="1" dirty="0"/>
              <a:t>focus</a:t>
            </a:r>
            <a:r>
              <a:rPr lang="en-GB" dirty="0"/>
              <a:t> can't be used with inline styles</a:t>
            </a:r>
            <a:br>
              <a:rPr lang="en-GB" dirty="0"/>
            </a:b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Media queries can't be used with inline styles, meaning responsive design isn't possible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D69924F-E4D5-4B9F-96E5-B6D0FED70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057A9C-1E8B-4D12-99FB-86906AA03456}"/>
              </a:ext>
            </a:extLst>
          </p:cNvPr>
          <p:cNvSpPr/>
          <p:nvPr/>
        </p:nvSpPr>
        <p:spPr>
          <a:xfrm>
            <a:off x="514350" y="1714500"/>
            <a:ext cx="11220450" cy="3848100"/>
          </a:xfrm>
          <a:prstGeom prst="rect">
            <a:avLst/>
          </a:prstGeom>
          <a:solidFill>
            <a:schemeClr val="dk1">
              <a:alpha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93C48-0A36-412B-8198-7134C5551F62}"/>
              </a:ext>
            </a:extLst>
          </p:cNvPr>
          <p:cNvSpPr txBox="1"/>
          <p:nvPr/>
        </p:nvSpPr>
        <p:spPr>
          <a:xfrm>
            <a:off x="2590800" y="3075057"/>
            <a:ext cx="7067550" cy="1464231"/>
          </a:xfrm>
          <a:prstGeom prst="round2Diag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Tailwind uses CSS classes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they’re just really focused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997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2619-82EA-44DC-93D9-5DFBB2B8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Tailwind to a Blazor project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1B0C732-1CE8-4144-9291-E5CAFED1B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22305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BD1B-9BDD-408D-A937-A74903C8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Tailwind via CDN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EFEE0-7DFA-4876-B537-EFDBC8A5DC90}"/>
              </a:ext>
            </a:extLst>
          </p:cNvPr>
          <p:cNvSpPr txBox="1"/>
          <p:nvPr/>
        </p:nvSpPr>
        <p:spPr>
          <a:xfrm>
            <a:off x="838199" y="2059620"/>
            <a:ext cx="11108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767D7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GB" b="0" dirty="0">
                <a:solidFill>
                  <a:srgbClr val="519AB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6DAF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767D7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GB" b="0" dirty="0">
                <a:solidFill>
                  <a:srgbClr val="767D7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19AB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767D7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GB" b="0" dirty="0">
                <a:solidFill>
                  <a:srgbClr val="767D7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19AB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b="0" dirty="0">
                <a:solidFill>
                  <a:srgbClr val="767D7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767D7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19ABF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6DAF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GB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767D7F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767D7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19ABF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6DAF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="viewport"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6DAFA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GB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="width=device-width, initial-scale=1.0"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767D7F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1" dirty="0">
                <a:solidFill>
                  <a:srgbClr val="767D7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1" dirty="0">
                <a:solidFill>
                  <a:srgbClr val="519AB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96DAF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b="1" dirty="0">
                <a:solidFill>
                  <a:srgbClr val="519ABF"/>
                </a:solidFill>
                <a:effectLst/>
                <a:latin typeface="Consolas" panose="020B0609020204030204" pitchFamily="49" charset="0"/>
              </a:rPr>
              <a:t>https://unpkg.com/</a:t>
            </a:r>
            <a:r>
              <a:rPr lang="en-GB" b="1" dirty="0" err="1">
                <a:solidFill>
                  <a:srgbClr val="519ABF"/>
                </a:solidFill>
                <a:effectLst/>
                <a:latin typeface="Consolas" panose="020B0609020204030204" pitchFamily="49" charset="0"/>
              </a:rPr>
              <a:t>tailwindcss</a:t>
            </a:r>
            <a:r>
              <a:rPr lang="en-GB" b="1" dirty="0">
                <a:solidFill>
                  <a:srgbClr val="519ABF"/>
                </a:solidFill>
                <a:effectLst/>
                <a:latin typeface="Consolas" panose="020B0609020204030204" pitchFamily="49" charset="0"/>
              </a:rPr>
              <a:t>@^2/dist/tailwind.min.css</a:t>
            </a:r>
            <a:r>
              <a:rPr lang="en-GB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96DAFA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GB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="stylesheet"</a:t>
            </a:r>
            <a:r>
              <a:rPr lang="en-GB" b="1" dirty="0">
                <a:solidFill>
                  <a:srgbClr val="767D7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... --&gt;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767D7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>
                <a:solidFill>
                  <a:srgbClr val="519AB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b="0" dirty="0">
                <a:solidFill>
                  <a:srgbClr val="767D7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GB" b="0" dirty="0">
                <a:solidFill>
                  <a:srgbClr val="767D7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19AB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b="0" dirty="0">
                <a:solidFill>
                  <a:srgbClr val="767D7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... --&gt;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767D7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>
                <a:solidFill>
                  <a:srgbClr val="519AB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b="0" dirty="0">
                <a:solidFill>
                  <a:srgbClr val="767D7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GB" b="0" dirty="0">
                <a:solidFill>
                  <a:srgbClr val="767D7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>
                <a:solidFill>
                  <a:srgbClr val="519AB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767D7F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F86401A-F152-4257-A3CB-EFE148C6E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1835928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BD1B-9BDD-408D-A937-A74903C8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Tailwind via CDN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EFEE0-7DFA-4876-B537-EFDBC8A5DC90}"/>
              </a:ext>
            </a:extLst>
          </p:cNvPr>
          <p:cNvSpPr txBox="1"/>
          <p:nvPr/>
        </p:nvSpPr>
        <p:spPr>
          <a:xfrm>
            <a:off x="838199" y="2059620"/>
            <a:ext cx="11108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80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>
                  <a:alpha val="5000"/>
                </a:srgbClr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>
                  <a:alpha val="5000"/>
                </a:srgbClr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b="0" dirty="0">
              <a:solidFill>
                <a:srgbClr val="000000">
                  <a:alpha val="5000"/>
                </a:srgbClr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80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GB" b="0" dirty="0">
                <a:solidFill>
                  <a:srgbClr val="00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GB" b="0" dirty="0">
                <a:solidFill>
                  <a:srgbClr val="222222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FF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GB" b="0" dirty="0">
                <a:solidFill>
                  <a:srgbClr val="A31515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>
                  <a:alpha val="5000"/>
                </a:srgbClr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80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GB" b="0" dirty="0">
                <a:solidFill>
                  <a:srgbClr val="00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222222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FF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n-GB" b="0" dirty="0">
                <a:solidFill>
                  <a:srgbClr val="A31515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GB" b="0" dirty="0">
                <a:solidFill>
                  <a:srgbClr val="222222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FF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width=device-width, initial-scale=1.0</a:t>
            </a:r>
            <a:r>
              <a:rPr lang="en-GB" b="0" dirty="0">
                <a:solidFill>
                  <a:srgbClr val="A31515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0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b="0" dirty="0">
              <a:solidFill>
                <a:srgbClr val="000000">
                  <a:alpha val="5000"/>
                </a:srgbClr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dirty="0">
                <a:solidFill>
                  <a:srgbClr val="80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GB" dirty="0">
                <a:solidFill>
                  <a:srgbClr val="00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dirty="0">
                <a:solidFill>
                  <a:srgbClr val="222222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A31515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FF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https://unpkg.com/</a:t>
            </a:r>
            <a:r>
              <a:rPr lang="en-GB" dirty="0" err="1">
                <a:solidFill>
                  <a:srgbClr val="0000FF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tailwindcss</a:t>
            </a:r>
            <a:r>
              <a:rPr lang="en-GB" dirty="0">
                <a:solidFill>
                  <a:srgbClr val="0000FF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@^2/dist/tailwind.min.css</a:t>
            </a:r>
            <a:r>
              <a:rPr lang="en-GB" dirty="0">
                <a:solidFill>
                  <a:srgbClr val="A31515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F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GB" dirty="0">
                <a:solidFill>
                  <a:srgbClr val="222222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A31515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FF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GB" dirty="0">
                <a:solidFill>
                  <a:srgbClr val="A31515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80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>
                  <a:alpha val="5000"/>
                </a:srgbClr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008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&lt;!-- ... --&gt;</a:t>
            </a:r>
            <a:endParaRPr lang="en-GB" b="0" dirty="0">
              <a:solidFill>
                <a:srgbClr val="000000">
                  <a:alpha val="5000"/>
                </a:srgbClr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b="0" dirty="0">
              <a:solidFill>
                <a:srgbClr val="000000">
                  <a:alpha val="5000"/>
                </a:srgbClr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>
                  <a:alpha val="5000"/>
                </a:srgbClr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008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&lt;!-- ... --&gt;</a:t>
            </a:r>
            <a:endParaRPr lang="en-GB" b="0" dirty="0">
              <a:solidFill>
                <a:srgbClr val="000000">
                  <a:alpha val="5000"/>
                </a:srgbClr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>
                  <a:alpha val="5000"/>
                </a:srgbClr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>
                    <a:alpha val="5000"/>
                  </a:srgbClr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>
                  <a:alpha val="5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A7F78-E5C8-4F08-A658-378DA9396A46}"/>
              </a:ext>
            </a:extLst>
          </p:cNvPr>
          <p:cNvSpPr txBox="1"/>
          <p:nvPr/>
        </p:nvSpPr>
        <p:spPr>
          <a:xfrm>
            <a:off x="635774" y="2117999"/>
            <a:ext cx="11108924" cy="2960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Roboto" panose="02000000000000000000" pitchFamily="2" charset="0"/>
              <a:buChar char="×"/>
            </a:pPr>
            <a:r>
              <a:rPr lang="en-GB" sz="3200" dirty="0">
                <a:solidFill>
                  <a:schemeClr val="accent2"/>
                </a:solidFill>
              </a:rPr>
              <a:t>You can't customise anything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Roboto" panose="02000000000000000000" pitchFamily="2" charset="0"/>
              <a:buChar char="×"/>
            </a:pPr>
            <a:r>
              <a:rPr lang="en-GB" sz="3200" dirty="0">
                <a:solidFill>
                  <a:schemeClr val="accent2"/>
                </a:solidFill>
              </a:rPr>
              <a:t>You can't enable additional variants such as dark mode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Roboto" panose="02000000000000000000" pitchFamily="2" charset="0"/>
              <a:buChar char="×"/>
            </a:pPr>
            <a:r>
              <a:rPr lang="en-GB" sz="3200" dirty="0">
                <a:solidFill>
                  <a:schemeClr val="accent2"/>
                </a:solidFill>
              </a:rPr>
              <a:t>You can't use third-party plugins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Roboto" panose="02000000000000000000" pitchFamily="2" charset="0"/>
              <a:buChar char="×"/>
            </a:pPr>
            <a:r>
              <a:rPr lang="en-GB" sz="3200" dirty="0">
                <a:solidFill>
                  <a:schemeClr val="accent2"/>
                </a:solidFill>
              </a:rPr>
              <a:t>You can't remove unused styles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8573D5B-2319-49F6-A592-07F69458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753472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9C21-F1DA-4388-8E19-4B8A980D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Tailwind </a:t>
            </a:r>
            <a:r>
              <a:rPr lang="en-GB"/>
              <a:t>CLI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F9661-E0CD-4A84-AB19-E587FD4177C1}"/>
              </a:ext>
            </a:extLst>
          </p:cNvPr>
          <p:cNvSpPr txBox="1"/>
          <p:nvPr/>
        </p:nvSpPr>
        <p:spPr>
          <a:xfrm>
            <a:off x="838199" y="1686757"/>
            <a:ext cx="10821879" cy="26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2"/>
                </a:solidFill>
              </a:rPr>
              <a:t>No installation of NPM packages required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2"/>
                </a:solidFill>
              </a:rPr>
              <a:t>Watch mode for hot reload of CSS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2"/>
                </a:solidFill>
              </a:rPr>
              <a:t>JIT performance optimisations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accent2"/>
                </a:solidFill>
              </a:rPr>
              <a:t>PostCSS</a:t>
            </a:r>
            <a:r>
              <a:rPr lang="en-GB" sz="2800" dirty="0">
                <a:solidFill>
                  <a:schemeClr val="accent2"/>
                </a:solidFill>
              </a:rPr>
              <a:t> plugin support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CF9F9FC-9722-4882-BCC8-E151CB80A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1081877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823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2B0C-8AE3-4E33-B3CE-644E3C408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watching!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17EED-08DA-4DC3-BC2C-52981EBF2525}"/>
              </a:ext>
            </a:extLst>
          </p:cNvPr>
          <p:cNvSpPr txBox="1"/>
          <p:nvPr/>
        </p:nvSpPr>
        <p:spPr>
          <a:xfrm>
            <a:off x="2774385" y="1371851"/>
            <a:ext cx="6643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https://sainty.dev/ndcoslo2021</a:t>
            </a:r>
            <a:r>
              <a:rPr lang="en-GB" sz="3600" b="0" i="0" dirty="0">
                <a:solidFill>
                  <a:srgbClr val="D2D2D2"/>
                </a:solidFill>
                <a:effectLst/>
                <a:latin typeface="Roboto" panose="02000000000000000000" pitchFamily="2" charset="0"/>
              </a:rPr>
              <a:t> </a:t>
            </a:r>
            <a:endParaRPr lang="en-GB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1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C465-3CA5-4EA6-984E-D199F451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4507"/>
            <a:ext cx="10515600" cy="1325563"/>
          </a:xfrm>
        </p:spPr>
        <p:txBody>
          <a:bodyPr/>
          <a:lstStyle/>
          <a:p>
            <a:r>
              <a:rPr lang="en-GB" b="1" dirty="0">
                <a:latin typeface="Caveat" panose="00000500000000000000" pitchFamily="2" charset="0"/>
              </a:rPr>
              <a:t>Hi, I’m Chris… </a:t>
            </a:r>
            <a:r>
              <a:rPr lang="en-GB" dirty="0"/>
              <a:t>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5A668-1D7A-48FF-B6A3-E693A0A6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568" y="1940070"/>
            <a:ext cx="7934630" cy="3981450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</a:pPr>
            <a:r>
              <a:rPr lang="en-GB" dirty="0"/>
              <a:t>👨‍💻 Principal Software Developer @ Deployed</a:t>
            </a:r>
          </a:p>
          <a:p>
            <a:pPr marL="285750" indent="-285750">
              <a:lnSpc>
                <a:spcPct val="150000"/>
              </a:lnSpc>
            </a:pPr>
            <a:r>
              <a:rPr lang="en-GB" dirty="0"/>
              <a:t>🏆 Microsoft MVP</a:t>
            </a:r>
          </a:p>
          <a:p>
            <a:pPr marL="285750" indent="-285750">
              <a:lnSpc>
                <a:spcPct val="150000"/>
              </a:lnSpc>
            </a:pPr>
            <a:r>
              <a:rPr lang="en-GB" dirty="0"/>
              <a:t>💻 Blogger: </a:t>
            </a:r>
            <a:r>
              <a:rPr lang="en-GB" i="1" dirty="0"/>
              <a:t>chrissainty.com</a:t>
            </a:r>
          </a:p>
          <a:p>
            <a:pPr marL="285750" indent="-285750">
              <a:lnSpc>
                <a:spcPct val="150000"/>
              </a:lnSpc>
            </a:pPr>
            <a:r>
              <a:rPr lang="en-GB" dirty="0"/>
              <a:t>📗 Author: </a:t>
            </a:r>
            <a:r>
              <a:rPr lang="en-GB" i="1" dirty="0"/>
              <a:t>Blazor in Action</a:t>
            </a:r>
          </a:p>
          <a:p>
            <a:pPr marL="285750" indent="-285750">
              <a:lnSpc>
                <a:spcPct val="150000"/>
              </a:lnSpc>
            </a:pPr>
            <a:r>
              <a:rPr lang="en-GB" dirty="0"/>
              <a:t>🔧 Open </a:t>
            </a:r>
            <a:r>
              <a:rPr lang="en-GB" dirty="0" err="1"/>
              <a:t>Source..r</a:t>
            </a:r>
            <a:r>
              <a:rPr lang="en-GB" dirty="0"/>
              <a:t>?: </a:t>
            </a:r>
            <a:r>
              <a:rPr lang="en-GB" i="1" dirty="0"/>
              <a:t>Blazored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3B29A0-8D45-4746-9845-05FFF14B4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pic>
        <p:nvPicPr>
          <p:cNvPr id="5" name="Picture 4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D24D30AE-9B78-4839-AB20-8945E363F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948" y="1940070"/>
            <a:ext cx="2196851" cy="2196851"/>
          </a:xfrm>
          <a:prstGeom prst="ellipse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0554CDD-1D92-4825-9114-9613E3BBA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948" y="4272542"/>
            <a:ext cx="2196852" cy="88476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8F5DB18-1469-41FB-995E-A6F220264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1715" y="1494143"/>
            <a:ext cx="1223091" cy="12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0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DFA5-5041-4CD8-B3F5-42D7E2CD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Tailwind CSS?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F274-F6A4-4CC9-91AF-5E2BCAAC7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958D3-A13F-4756-896E-FE2A44342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91494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316C2-52ED-422B-ABDE-7A4887B24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640BDD-E145-4B96-B952-80623F2B4CE5}"/>
              </a:ext>
            </a:extLst>
          </p:cNvPr>
          <p:cNvGrpSpPr/>
          <p:nvPr/>
        </p:nvGrpSpPr>
        <p:grpSpPr>
          <a:xfrm>
            <a:off x="2064753" y="816151"/>
            <a:ext cx="8062494" cy="4367241"/>
            <a:chOff x="1924326" y="851593"/>
            <a:chExt cx="8062494" cy="43672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F696DA-78BC-4DA3-BB76-90E2C7523A72}"/>
                </a:ext>
              </a:extLst>
            </p:cNvPr>
            <p:cNvSpPr txBox="1"/>
            <p:nvPr/>
          </p:nvSpPr>
          <p:spPr>
            <a:xfrm>
              <a:off x="1924326" y="4510948"/>
              <a:ext cx="80624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accent2"/>
                  </a:solidFill>
                </a:rPr>
                <a:t>is a </a:t>
              </a:r>
              <a:r>
                <a:rPr lang="en-GB" sz="4000" i="1" u="sng" dirty="0">
                  <a:solidFill>
                    <a:schemeClr val="accent2"/>
                  </a:solidFill>
                </a:rPr>
                <a:t>utility</a:t>
              </a:r>
              <a:r>
                <a:rPr lang="en-GB" sz="4000" dirty="0">
                  <a:solidFill>
                    <a:schemeClr val="accent2"/>
                  </a:solidFill>
                </a:rPr>
                <a:t> based CSS framework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BBD29689-36BD-4445-ABC3-047A8F389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63907" y="851593"/>
              <a:ext cx="3983332" cy="34609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164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316C2-52ED-422B-ABDE-7A4887B24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7C278-ACA3-463C-9042-0DA20AB4C227}"/>
              </a:ext>
            </a:extLst>
          </p:cNvPr>
          <p:cNvSpPr txBox="1"/>
          <p:nvPr/>
        </p:nvSpPr>
        <p:spPr>
          <a:xfrm>
            <a:off x="4391655" y="2413337"/>
            <a:ext cx="6939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519ABF"/>
                </a:solidFill>
                <a:latin typeface="Cascadia Mono" panose="020B0609020000020004" pitchFamily="49" charset="0"/>
              </a:rPr>
              <a:t>div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96DAFA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B4B4B4"/>
                </a:solidFill>
                <a:latin typeface="Cascadia Mono" panose="020B0609020000020004" pitchFamily="49" charset="0"/>
              </a:rPr>
              <a:t>="card"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519ABF"/>
                </a:solidFill>
                <a:latin typeface="Cascadia Mono" panose="020B0609020000020004" pitchFamily="49" charset="0"/>
              </a:rPr>
              <a:t>img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96DAFA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B4B4B4"/>
                </a:solidFill>
                <a:latin typeface="Cascadia Mono" panose="020B0609020000020004" pitchFamily="49" charset="0"/>
              </a:rPr>
              <a:t>="card-img-top"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96DAFA"/>
                </a:solidFill>
                <a:latin typeface="Cascadia Mono" panose="020B0609020000020004" pitchFamily="49" charset="0"/>
              </a:rPr>
              <a:t>src</a:t>
            </a:r>
            <a:r>
              <a:rPr lang="en-GB" sz="1800" dirty="0">
                <a:solidFill>
                  <a:srgbClr val="B4B4B4"/>
                </a:solidFill>
                <a:latin typeface="Cascadia Mono" panose="020B0609020000020004" pitchFamily="49" charset="0"/>
              </a:rPr>
              <a:t>="..."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96DAFA"/>
                </a:solidFill>
                <a:latin typeface="Cascadia Mono" panose="020B0609020000020004" pitchFamily="49" charset="0"/>
              </a:rPr>
              <a:t>alt</a:t>
            </a:r>
            <a:r>
              <a:rPr lang="en-GB" sz="1800" dirty="0">
                <a:solidFill>
                  <a:srgbClr val="B4B4B4"/>
                </a:solidFill>
                <a:latin typeface="Cascadia Mono" panose="020B0609020000020004" pitchFamily="49" charset="0"/>
              </a:rPr>
              <a:t>="..."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519ABF"/>
                </a:solidFill>
                <a:latin typeface="Cascadia Mono" panose="020B0609020000020004" pitchFamily="49" charset="0"/>
              </a:rPr>
              <a:t>div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96DAFA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B4B4B4"/>
                </a:solidFill>
                <a:latin typeface="Cascadia Mono" panose="020B0609020000020004" pitchFamily="49" charset="0"/>
              </a:rPr>
              <a:t>="card-body"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    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519ABF"/>
                </a:solidFill>
                <a:latin typeface="Cascadia Mono" panose="020B0609020000020004" pitchFamily="49" charset="0"/>
              </a:rPr>
              <a:t>h5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96DAFA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B4B4B4"/>
                </a:solidFill>
                <a:latin typeface="Cascadia Mono" panose="020B0609020000020004" pitchFamily="49" charset="0"/>
              </a:rPr>
              <a:t>="card-title"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&gt;</a:t>
            </a:r>
            <a:r>
              <a:rPr lang="en-GB" sz="1800" dirty="0">
                <a:solidFill>
                  <a:srgbClr val="B4B4B4"/>
                </a:solidFill>
                <a:latin typeface="Cascadia Mono" panose="020B0609020000020004" pitchFamily="49" charset="0"/>
              </a:rPr>
              <a:t>...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519ABF"/>
                </a:solidFill>
                <a:latin typeface="Cascadia Mono" panose="020B0609020000020004" pitchFamily="49" charset="0"/>
              </a:rPr>
              <a:t>h5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    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519ABF"/>
                </a:solidFill>
                <a:latin typeface="Cascadia Mono" panose="020B0609020000020004" pitchFamily="49" charset="0"/>
              </a:rPr>
              <a:t>p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96DAFA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B4B4B4"/>
                </a:solidFill>
                <a:latin typeface="Cascadia Mono" panose="020B0609020000020004" pitchFamily="49" charset="0"/>
              </a:rPr>
              <a:t>="card-text"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&gt;</a:t>
            </a:r>
            <a:r>
              <a:rPr lang="en-GB" sz="1800" dirty="0">
                <a:solidFill>
                  <a:srgbClr val="B4B4B4"/>
                </a:solidFill>
                <a:latin typeface="Cascadia Mono" panose="020B0609020000020004" pitchFamily="49" charset="0"/>
              </a:rPr>
              <a:t>...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519ABF"/>
                </a:solidFill>
                <a:latin typeface="Cascadia Mono" panose="020B0609020000020004" pitchFamily="49" charset="0"/>
              </a:rPr>
              <a:t>p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519ABF"/>
                </a:solidFill>
                <a:latin typeface="Cascadia Mono" panose="020B0609020000020004" pitchFamily="49" charset="0"/>
              </a:rPr>
              <a:t>div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519ABF"/>
                </a:solidFill>
                <a:latin typeface="Cascadia Mono" panose="020B0609020000020004" pitchFamily="49" charset="0"/>
              </a:rPr>
              <a:t>div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&gt;</a:t>
            </a:r>
            <a:endParaRPr lang="en-GB" dirty="0">
              <a:solidFill>
                <a:srgbClr val="767D7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6E3CA-8878-4903-9D7C-CDA26D55AF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96"/>
          <a:stretch/>
        </p:blipFill>
        <p:spPr>
          <a:xfrm>
            <a:off x="348079" y="1490905"/>
            <a:ext cx="3725157" cy="38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057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316C2-52ED-422B-ABDE-7A4887B24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7C278-ACA3-463C-9042-0DA20AB4C227}"/>
              </a:ext>
            </a:extLst>
          </p:cNvPr>
          <p:cNvSpPr txBox="1"/>
          <p:nvPr/>
        </p:nvSpPr>
        <p:spPr>
          <a:xfrm>
            <a:off x="4389023" y="2413337"/>
            <a:ext cx="75632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519ABF"/>
                </a:solidFill>
                <a:latin typeface="Cascadia Mono" panose="020B0609020000020004" pitchFamily="49" charset="0"/>
              </a:rPr>
              <a:t>div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96DAFA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B4B4B4"/>
                </a:solidFill>
                <a:latin typeface="Cascadia Mono" panose="020B0609020000020004" pitchFamily="49" charset="0"/>
              </a:rPr>
              <a:t>="flex flex-col shadow-</a:t>
            </a:r>
            <a:r>
              <a:rPr lang="en-GB" sz="1800" dirty="0" err="1">
                <a:solidFill>
                  <a:srgbClr val="B4B4B4"/>
                </a:solidFill>
                <a:latin typeface="Cascadia Mono" panose="020B0609020000020004" pitchFamily="49" charset="0"/>
              </a:rPr>
              <a:t>lg</a:t>
            </a:r>
            <a:r>
              <a:rPr lang="en-GB" sz="1800" dirty="0">
                <a:solidFill>
                  <a:srgbClr val="B4B4B4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519ABF"/>
                </a:solidFill>
                <a:latin typeface="Cascadia Mono" panose="020B0609020000020004" pitchFamily="49" charset="0"/>
              </a:rPr>
              <a:t>img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96DAFA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B4B4B4"/>
                </a:solidFill>
                <a:latin typeface="Cascadia Mono" panose="020B0609020000020004" pitchFamily="49" charset="0"/>
              </a:rPr>
              <a:t>="rounded-t h-40"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96DAFA"/>
                </a:solidFill>
                <a:latin typeface="Cascadia Mono" panose="020B0609020000020004" pitchFamily="49" charset="0"/>
              </a:rPr>
              <a:t>src</a:t>
            </a:r>
            <a:r>
              <a:rPr lang="en-GB" sz="1800" dirty="0">
                <a:solidFill>
                  <a:srgbClr val="B4B4B4"/>
                </a:solidFill>
                <a:latin typeface="Cascadia Mono" panose="020B0609020000020004" pitchFamily="49" charset="0"/>
              </a:rPr>
              <a:t>="..."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96DAFA"/>
                </a:solidFill>
                <a:latin typeface="Cascadia Mono" panose="020B0609020000020004" pitchFamily="49" charset="0"/>
              </a:rPr>
              <a:t>alt</a:t>
            </a:r>
            <a:r>
              <a:rPr lang="en-GB" sz="1800" dirty="0">
                <a:solidFill>
                  <a:srgbClr val="B4B4B4"/>
                </a:solidFill>
                <a:latin typeface="Cascadia Mono" panose="020B0609020000020004" pitchFamily="49" charset="0"/>
              </a:rPr>
              <a:t>="..."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519ABF"/>
                </a:solidFill>
                <a:latin typeface="Cascadia Mono" panose="020B0609020000020004" pitchFamily="49" charset="0"/>
              </a:rPr>
              <a:t>div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96DAFA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B4B4B4"/>
                </a:solidFill>
                <a:latin typeface="Cascadia Mono" panose="020B0609020000020004" pitchFamily="49" charset="0"/>
              </a:rPr>
              <a:t>="p-4 text-gray-800"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    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519ABF"/>
                </a:solidFill>
                <a:latin typeface="Cascadia Mono" panose="020B0609020000020004" pitchFamily="49" charset="0"/>
              </a:rPr>
              <a:t>h5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96DAFA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B4B4B4"/>
                </a:solidFill>
                <a:latin typeface="Cascadia Mono" panose="020B0609020000020004" pitchFamily="49" charset="0"/>
              </a:rPr>
              <a:t>="text-</a:t>
            </a:r>
            <a:r>
              <a:rPr lang="en-GB" sz="1800" dirty="0" err="1">
                <a:solidFill>
                  <a:srgbClr val="B4B4B4"/>
                </a:solidFill>
                <a:latin typeface="Cascadia Mono" panose="020B0609020000020004" pitchFamily="49" charset="0"/>
              </a:rPr>
              <a:t>lg</a:t>
            </a:r>
            <a:r>
              <a:rPr lang="en-GB" sz="1800" dirty="0">
                <a:solidFill>
                  <a:srgbClr val="B4B4B4"/>
                </a:solidFill>
                <a:latin typeface="Cascadia Mono" panose="020B0609020000020004" pitchFamily="49" charset="0"/>
              </a:rPr>
              <a:t> font-</a:t>
            </a:r>
            <a:r>
              <a:rPr lang="en-GB" sz="1800" dirty="0" err="1">
                <a:solidFill>
                  <a:srgbClr val="B4B4B4"/>
                </a:solidFill>
                <a:latin typeface="Cascadia Mono" panose="020B0609020000020004" pitchFamily="49" charset="0"/>
              </a:rPr>
              <a:t>semibold</a:t>
            </a:r>
            <a:r>
              <a:rPr lang="en-GB" sz="1800" dirty="0">
                <a:solidFill>
                  <a:srgbClr val="B4B4B4"/>
                </a:solidFill>
                <a:latin typeface="Cascadia Mono" panose="020B0609020000020004" pitchFamily="49" charset="0"/>
              </a:rPr>
              <a:t> mb-2"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&gt;</a:t>
            </a:r>
            <a:r>
              <a:rPr lang="en-GB" sz="1800" dirty="0">
                <a:solidFill>
                  <a:srgbClr val="B4B4B4"/>
                </a:solidFill>
                <a:latin typeface="Cascadia Mono" panose="020B0609020000020004" pitchFamily="49" charset="0"/>
              </a:rPr>
              <a:t>...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519ABF"/>
                </a:solidFill>
                <a:latin typeface="Cascadia Mono" panose="020B0609020000020004" pitchFamily="49" charset="0"/>
              </a:rPr>
              <a:t>h5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    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519ABF"/>
                </a:solidFill>
                <a:latin typeface="Cascadia Mono" panose="020B0609020000020004" pitchFamily="49" charset="0"/>
              </a:rPr>
              <a:t>p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96DAFA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B4B4B4"/>
                </a:solidFill>
                <a:latin typeface="Cascadia Mono" panose="020B0609020000020004" pitchFamily="49" charset="0"/>
              </a:rPr>
              <a:t>="text-base"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&gt;</a:t>
            </a:r>
            <a:r>
              <a:rPr lang="en-GB" sz="1800" dirty="0">
                <a:solidFill>
                  <a:srgbClr val="B4B4B4"/>
                </a:solidFill>
                <a:latin typeface="Cascadia Mono" panose="020B0609020000020004" pitchFamily="49" charset="0"/>
              </a:rPr>
              <a:t>...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519ABF"/>
                </a:solidFill>
                <a:latin typeface="Cascadia Mono" panose="020B0609020000020004" pitchFamily="49" charset="0"/>
              </a:rPr>
              <a:t>p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519ABF"/>
                </a:solidFill>
                <a:latin typeface="Cascadia Mono" panose="020B0609020000020004" pitchFamily="49" charset="0"/>
              </a:rPr>
              <a:t>div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519ABF"/>
                </a:solidFill>
                <a:latin typeface="Cascadia Mono" panose="020B0609020000020004" pitchFamily="49" charset="0"/>
              </a:rPr>
              <a:t>div</a:t>
            </a:r>
            <a:r>
              <a:rPr lang="en-GB" sz="1800" dirty="0">
                <a:solidFill>
                  <a:srgbClr val="767D7F"/>
                </a:solidFill>
                <a:latin typeface="Cascadia Mono" panose="020B0609020000020004" pitchFamily="49" charset="0"/>
              </a:rPr>
              <a:t>&gt;</a:t>
            </a:r>
            <a:endParaRPr lang="en-GB" dirty="0">
              <a:solidFill>
                <a:srgbClr val="767D7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0AFA6-87F7-4EEA-8AA4-5FC921BD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96"/>
          <a:stretch/>
        </p:blipFill>
        <p:spPr>
          <a:xfrm>
            <a:off x="348079" y="1490905"/>
            <a:ext cx="3725157" cy="38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008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024F9-EB14-4BE3-A636-3D1ADDF84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ChrisSainty.com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0FBB4-E6A6-4C05-8C68-37944F79D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515" y="588005"/>
            <a:ext cx="7887801" cy="1009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187B3E-2E02-4E73-AF3D-4AC16B45B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440" y="638035"/>
            <a:ext cx="2582741" cy="5384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57D783-2AB4-47C4-BE39-FDC679EA2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421" y="1993106"/>
            <a:ext cx="5801535" cy="40296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633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316C2-52ED-422B-ABDE-7A4887B24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2E3426-97DD-4C87-A53A-F5007E3C0E26}"/>
              </a:ext>
            </a:extLst>
          </p:cNvPr>
          <p:cNvGrpSpPr/>
          <p:nvPr/>
        </p:nvGrpSpPr>
        <p:grpSpPr>
          <a:xfrm>
            <a:off x="2353752" y="602865"/>
            <a:ext cx="7484496" cy="4997686"/>
            <a:chOff x="2353752" y="744632"/>
            <a:chExt cx="7484496" cy="4997686"/>
          </a:xfrm>
        </p:grpSpPr>
        <p:pic>
          <p:nvPicPr>
            <p:cNvPr id="10" name="Picture 9" descr="A picture containing LEGO, toy&#10;&#10;Description automatically generated">
              <a:extLst>
                <a:ext uri="{FF2B5EF4-FFF2-40B4-BE49-F238E27FC236}">
                  <a16:creationId xmlns:a16="http://schemas.microsoft.com/office/drawing/2014/main" id="{C435BCDD-87C3-44F8-BBCA-B709A5063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247" y="744632"/>
              <a:ext cx="5267506" cy="351656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F696DA-78BC-4DA3-BB76-90E2C7523A72}"/>
                </a:ext>
              </a:extLst>
            </p:cNvPr>
            <p:cNvSpPr txBox="1"/>
            <p:nvPr/>
          </p:nvSpPr>
          <p:spPr>
            <a:xfrm>
              <a:off x="2353752" y="4418879"/>
              <a:ext cx="74844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</a:rPr>
                <a:t>Utility classes are Lego blocks for UI 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19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DFA5-5041-4CD8-B3F5-42D7E2CD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6851"/>
            <a:ext cx="10515600" cy="20097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sz="4400" dirty="0"/>
              <a:t>That's great, Chris…</a:t>
            </a:r>
            <a:br>
              <a:rPr lang="en-GB" sz="5400" dirty="0"/>
            </a:br>
            <a:r>
              <a:rPr lang="en-GB" sz="5400" dirty="0"/>
              <a:t>But isn't this just inline styles?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958D3-A13F-4756-896E-FE2A44342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pic>
        <p:nvPicPr>
          <p:cNvPr id="6" name="Picture 5" descr="A picture containing person, person, indoor&#10;&#10;Description automatically generated">
            <a:extLst>
              <a:ext uri="{FF2B5EF4-FFF2-40B4-BE49-F238E27FC236}">
                <a16:creationId xmlns:a16="http://schemas.microsoft.com/office/drawing/2014/main" id="{69D4661F-83D4-490E-964A-8E47C32AF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3351656"/>
            <a:ext cx="47434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55513"/>
      </p:ext>
    </p:extLst>
  </p:cSld>
  <p:clrMapOvr>
    <a:masterClrMapping/>
  </p:clrMapOvr>
</p:sld>
</file>

<file path=ppt/theme/theme1.xml><?xml version="1.0" encoding="utf-8"?>
<a:theme xmlns:a="http://schemas.openxmlformats.org/drawingml/2006/main" name="CS2020">
  <a:themeElements>
    <a:clrScheme name="ChrisSaintyV3">
      <a:dk1>
        <a:srgbClr val="18181B"/>
      </a:dk1>
      <a:lt1>
        <a:srgbClr val="E4E4E7"/>
      </a:lt1>
      <a:dk2>
        <a:srgbClr val="4A4E54"/>
      </a:dk2>
      <a:lt2>
        <a:srgbClr val="F4F8FB"/>
      </a:lt2>
      <a:accent1>
        <a:srgbClr val="FC8E3C"/>
      </a:accent1>
      <a:accent2>
        <a:srgbClr val="D4D4D8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6600"/>
      </a:hlink>
      <a:folHlink>
        <a:srgbClr val="C44F00"/>
      </a:folHlink>
    </a:clrScheme>
    <a:fontScheme name="ChrisSaintyV3 Fonts">
      <a:majorFont>
        <a:latin typeface="Roboto Slab Medium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2020" id="{9BC1E90E-5566-4482-83E6-7CF7E63FF10A}" vid="{9CAA092A-028B-4202-A6FB-93A1A0B7DC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20346</TotalTime>
  <Words>575</Words>
  <Application>Microsoft Office PowerPoint</Application>
  <PresentationFormat>Widescreen</PresentationFormat>
  <Paragraphs>94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Cascadia Mono</vt:lpstr>
      <vt:lpstr>Caveat</vt:lpstr>
      <vt:lpstr>Consolas</vt:lpstr>
      <vt:lpstr>Inter</vt:lpstr>
      <vt:lpstr>Roboto</vt:lpstr>
      <vt:lpstr>Roboto Slab Medium</vt:lpstr>
      <vt:lpstr>CS2020</vt:lpstr>
      <vt:lpstr>Building beautiful Blazor apps with Tailwind CSS</vt:lpstr>
      <vt:lpstr>Hi, I’m Chris… 👋</vt:lpstr>
      <vt:lpstr>What is Tailwind CSS?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That's great, Chris… But isn't this just inline styles?</vt:lpstr>
      <vt:lpstr>Limitations of inline styles</vt:lpstr>
      <vt:lpstr>Limitations of inline styles</vt:lpstr>
      <vt:lpstr>Limitations of inline styles</vt:lpstr>
      <vt:lpstr>Limitations of inline styles</vt:lpstr>
      <vt:lpstr>Adding Tailwind to a Blazor project</vt:lpstr>
      <vt:lpstr>Tailwind via CDN</vt:lpstr>
      <vt:lpstr>Tailwind via CDN</vt:lpstr>
      <vt:lpstr>Tailwind CLI</vt:lpstr>
      <vt:lpstr>PowerPoint Presentation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Sainty</dc:creator>
  <cp:lastModifiedBy>Chris Sainty</cp:lastModifiedBy>
  <cp:revision>7</cp:revision>
  <dcterms:created xsi:type="dcterms:W3CDTF">2019-10-30T23:17:01Z</dcterms:created>
  <dcterms:modified xsi:type="dcterms:W3CDTF">2021-12-03T13:55:14Z</dcterms:modified>
</cp:coreProperties>
</file>