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257" r:id="rId3"/>
    <p:sldId id="258" r:id="rId4"/>
    <p:sldId id="259" r:id="rId5"/>
    <p:sldId id="263" r:id="rId6"/>
    <p:sldId id="342" r:id="rId7"/>
    <p:sldId id="360" r:id="rId8"/>
    <p:sldId id="357" r:id="rId9"/>
    <p:sldId id="361" r:id="rId10"/>
    <p:sldId id="358" r:id="rId11"/>
    <p:sldId id="365" r:id="rId12"/>
    <p:sldId id="362" r:id="rId13"/>
    <p:sldId id="363" r:id="rId14"/>
    <p:sldId id="366" r:id="rId15"/>
    <p:sldId id="266" r:id="rId16"/>
    <p:sldId id="267" r:id="rId17"/>
    <p:sldId id="348" r:id="rId18"/>
    <p:sldId id="269" r:id="rId19"/>
    <p:sldId id="270" r:id="rId20"/>
    <p:sldId id="345" r:id="rId21"/>
    <p:sldId id="352" r:id="rId22"/>
    <p:sldId id="272" r:id="rId23"/>
    <p:sldId id="346" r:id="rId24"/>
    <p:sldId id="347" r:id="rId25"/>
    <p:sldId id="349" r:id="rId26"/>
    <p:sldId id="350" r:id="rId27"/>
    <p:sldId id="351" r:id="rId28"/>
    <p:sldId id="353" r:id="rId29"/>
    <p:sldId id="275" r:id="rId30"/>
    <p:sldId id="279" r:id="rId31"/>
    <p:sldId id="33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9D85"/>
    <a:srgbClr val="B4B4B4"/>
    <a:srgbClr val="519ABF"/>
    <a:srgbClr val="96DAFA"/>
    <a:srgbClr val="767D7F"/>
    <a:srgbClr val="FC8E3C"/>
    <a:srgbClr val="E4E4E7"/>
    <a:srgbClr val="18181B"/>
    <a:srgbClr val="0000FF"/>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E86DD-3142-48DC-9F97-81AE677FFD64}" v="16" dt="2022-04-27T10:11:1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72" autoAdjust="0"/>
  </p:normalViewPr>
  <p:slideViewPr>
    <p:cSldViewPr snapToGrid="0">
      <p:cViewPr varScale="1">
        <p:scale>
          <a:sx n="106" d="100"/>
          <a:sy n="106" d="100"/>
        </p:scale>
        <p:origin x="73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Sainty" userId="883208899d8ee881" providerId="LiveId" clId="{824E86DD-3142-48DC-9F97-81AE677FFD64}"/>
    <pc:docChg chg="undo redo custSel addSld delSld modSld sldOrd">
      <pc:chgData name="Chris Sainty" userId="883208899d8ee881" providerId="LiveId" clId="{824E86DD-3142-48DC-9F97-81AE677FFD64}" dt="2022-04-28T08:57:32.874" v="1695" actId="14100"/>
      <pc:docMkLst>
        <pc:docMk/>
      </pc:docMkLst>
      <pc:sldChg chg="modNotesTx">
        <pc:chgData name="Chris Sainty" userId="883208899d8ee881" providerId="LiveId" clId="{824E86DD-3142-48DC-9F97-81AE677FFD64}" dt="2022-04-26T12:08:38.948" v="811" actId="5793"/>
        <pc:sldMkLst>
          <pc:docMk/>
          <pc:sldMk cId="2502191062" sldId="266"/>
        </pc:sldMkLst>
      </pc:sldChg>
      <pc:sldChg chg="add del">
        <pc:chgData name="Chris Sainty" userId="883208899d8ee881" providerId="LiveId" clId="{824E86DD-3142-48DC-9F97-81AE677FFD64}" dt="2022-04-27T10:07:32.180" v="1468" actId="47"/>
        <pc:sldMkLst>
          <pc:docMk/>
          <pc:sldMk cId="3570996879" sldId="268"/>
        </pc:sldMkLst>
      </pc:sldChg>
      <pc:sldChg chg="modSp mod">
        <pc:chgData name="Chris Sainty" userId="883208899d8ee881" providerId="LiveId" clId="{824E86DD-3142-48DC-9F97-81AE677FFD64}" dt="2022-04-27T10:07:59.024" v="1470" actId="5793"/>
        <pc:sldMkLst>
          <pc:docMk/>
          <pc:sldMk cId="2529730625" sldId="269"/>
        </pc:sldMkLst>
        <pc:spChg chg="mod">
          <ac:chgData name="Chris Sainty" userId="883208899d8ee881" providerId="LiveId" clId="{824E86DD-3142-48DC-9F97-81AE677FFD64}" dt="2022-04-27T10:07:59.024" v="1470" actId="5793"/>
          <ac:spMkLst>
            <pc:docMk/>
            <pc:sldMk cId="2529730625" sldId="269"/>
            <ac:spMk id="3" creationId="{BC3C1782-9C7A-4286-B467-7F5500954968}"/>
          </ac:spMkLst>
        </pc:spChg>
      </pc:sldChg>
      <pc:sldChg chg="modSp mod">
        <pc:chgData name="Chris Sainty" userId="883208899d8ee881" providerId="LiveId" clId="{824E86DD-3142-48DC-9F97-81AE677FFD64}" dt="2022-04-27T10:08:04.676" v="1475" actId="5793"/>
        <pc:sldMkLst>
          <pc:docMk/>
          <pc:sldMk cId="986403163" sldId="270"/>
        </pc:sldMkLst>
        <pc:spChg chg="mod">
          <ac:chgData name="Chris Sainty" userId="883208899d8ee881" providerId="LiveId" clId="{824E86DD-3142-48DC-9F97-81AE677FFD64}" dt="2022-04-27T10:08:04.676" v="1475" actId="5793"/>
          <ac:spMkLst>
            <pc:docMk/>
            <pc:sldMk cId="986403163" sldId="270"/>
            <ac:spMk id="3" creationId="{BC3C1782-9C7A-4286-B467-7F5500954968}"/>
          </ac:spMkLst>
        </pc:spChg>
      </pc:sldChg>
      <pc:sldChg chg="del">
        <pc:chgData name="Chris Sainty" userId="883208899d8ee881" providerId="LiveId" clId="{824E86DD-3142-48DC-9F97-81AE677FFD64}" dt="2022-04-26T11:41:41.147" v="407" actId="47"/>
        <pc:sldMkLst>
          <pc:docMk/>
          <pc:sldMk cId="223054301" sldId="271"/>
        </pc:sldMkLst>
      </pc:sldChg>
      <pc:sldChg chg="modSp mod">
        <pc:chgData name="Chris Sainty" userId="883208899d8ee881" providerId="LiveId" clId="{824E86DD-3142-48DC-9F97-81AE677FFD64}" dt="2022-04-13T10:37:44.514" v="116" actId="20577"/>
        <pc:sldMkLst>
          <pc:docMk/>
          <pc:sldMk cId="1835928519" sldId="272"/>
        </pc:sldMkLst>
        <pc:spChg chg="mod">
          <ac:chgData name="Chris Sainty" userId="883208899d8ee881" providerId="LiveId" clId="{824E86DD-3142-48DC-9F97-81AE677FFD64}" dt="2022-04-13T10:37:44.514" v="116" actId="20577"/>
          <ac:spMkLst>
            <pc:docMk/>
            <pc:sldMk cId="1835928519" sldId="272"/>
            <ac:spMk id="5" creationId="{43BEFEE0-7DFA-4876-B537-EFDBC8A5DC90}"/>
          </ac:spMkLst>
        </pc:spChg>
      </pc:sldChg>
      <pc:sldChg chg="mod modShow modNotesTx">
        <pc:chgData name="Chris Sainty" userId="883208899d8ee881" providerId="LiveId" clId="{824E86DD-3142-48DC-9F97-81AE677FFD64}" dt="2022-04-27T16:30:36.311" v="1692" actId="729"/>
        <pc:sldMkLst>
          <pc:docMk/>
          <pc:sldMk cId="1081877717" sldId="275"/>
        </pc:sldMkLst>
      </pc:sldChg>
      <pc:sldChg chg="delSp modSp del mod">
        <pc:chgData name="Chris Sainty" userId="883208899d8ee881" providerId="LiveId" clId="{824E86DD-3142-48DC-9F97-81AE677FFD64}" dt="2022-04-26T12:01:14.473" v="665" actId="47"/>
        <pc:sldMkLst>
          <pc:docMk/>
          <pc:sldMk cId="2246334527" sldId="344"/>
        </pc:sldMkLst>
        <pc:picChg chg="mod">
          <ac:chgData name="Chris Sainty" userId="883208899d8ee881" providerId="LiveId" clId="{824E86DD-3142-48DC-9F97-81AE677FFD64}" dt="2022-04-26T11:47:19.488" v="425" actId="1076"/>
          <ac:picMkLst>
            <pc:docMk/>
            <pc:sldMk cId="2246334527" sldId="344"/>
            <ac:picMk id="4" creationId="{8E10FBB4-E6A6-4C05-8C68-37944F79D1D3}"/>
          </ac:picMkLst>
        </pc:picChg>
        <pc:picChg chg="del">
          <ac:chgData name="Chris Sainty" userId="883208899d8ee881" providerId="LiveId" clId="{824E86DD-3142-48DC-9F97-81AE677FFD64}" dt="2022-04-26T11:47:09.816" v="423" actId="478"/>
          <ac:picMkLst>
            <pc:docMk/>
            <pc:sldMk cId="2246334527" sldId="344"/>
            <ac:picMk id="6" creationId="{6D187B3E-2E02-4E73-AF3D-4AC16B45BD68}"/>
          </ac:picMkLst>
        </pc:picChg>
        <pc:picChg chg="del">
          <ac:chgData name="Chris Sainty" userId="883208899d8ee881" providerId="LiveId" clId="{824E86DD-3142-48DC-9F97-81AE677FFD64}" dt="2022-04-26T11:47:12.282" v="424" actId="478"/>
          <ac:picMkLst>
            <pc:docMk/>
            <pc:sldMk cId="2246334527" sldId="344"/>
            <ac:picMk id="8" creationId="{D857D783-2AB4-47C4-BE39-FDC679EA2B11}"/>
          </ac:picMkLst>
        </pc:picChg>
      </pc:sldChg>
      <pc:sldChg chg="modSp mod modNotesTx">
        <pc:chgData name="Chris Sainty" userId="883208899d8ee881" providerId="LiveId" clId="{824E86DD-3142-48DC-9F97-81AE677FFD64}" dt="2022-04-23T12:31:47.904" v="316" actId="20577"/>
        <pc:sldMkLst>
          <pc:docMk/>
          <pc:sldMk cId="2449975976" sldId="345"/>
        </pc:sldMkLst>
        <pc:spChg chg="mod">
          <ac:chgData name="Chris Sainty" userId="883208899d8ee881" providerId="LiveId" clId="{824E86DD-3142-48DC-9F97-81AE677FFD64}" dt="2022-04-13T10:56:46.267" v="232" actId="20577"/>
          <ac:spMkLst>
            <pc:docMk/>
            <pc:sldMk cId="2449975976" sldId="345"/>
            <ac:spMk id="4" creationId="{21E93C48-0A36-412B-8198-7134C5551F62}"/>
          </ac:spMkLst>
        </pc:spChg>
      </pc:sldChg>
      <pc:sldChg chg="modSp add mod">
        <pc:chgData name="Chris Sainty" userId="883208899d8ee881" providerId="LiveId" clId="{824E86DD-3142-48DC-9F97-81AE677FFD64}" dt="2022-04-13T10:37:52.849" v="117" actId="20577"/>
        <pc:sldMkLst>
          <pc:docMk/>
          <pc:sldMk cId="3430163418" sldId="346"/>
        </pc:sldMkLst>
        <pc:spChg chg="mod">
          <ac:chgData name="Chris Sainty" userId="883208899d8ee881" providerId="LiveId" clId="{824E86DD-3142-48DC-9F97-81AE677FFD64}" dt="2022-04-13T10:37:52.849" v="117" actId="20577"/>
          <ac:spMkLst>
            <pc:docMk/>
            <pc:sldMk cId="3430163418" sldId="346"/>
            <ac:spMk id="5" creationId="{43BEFEE0-7DFA-4876-B537-EFDBC8A5DC90}"/>
          </ac:spMkLst>
        </pc:spChg>
      </pc:sldChg>
      <pc:sldChg chg="modSp add mod">
        <pc:chgData name="Chris Sainty" userId="883208899d8ee881" providerId="LiveId" clId="{824E86DD-3142-48DC-9F97-81AE677FFD64}" dt="2022-04-13T10:54:43.779" v="230" actId="207"/>
        <pc:sldMkLst>
          <pc:docMk/>
          <pc:sldMk cId="4055705680" sldId="347"/>
        </pc:sldMkLst>
        <pc:spChg chg="mod">
          <ac:chgData name="Chris Sainty" userId="883208899d8ee881" providerId="LiveId" clId="{824E86DD-3142-48DC-9F97-81AE677FFD64}" dt="2022-04-13T10:45:00.920" v="224" actId="1076"/>
          <ac:spMkLst>
            <pc:docMk/>
            <pc:sldMk cId="4055705680" sldId="347"/>
            <ac:spMk id="2" creationId="{3EE6BD1B-9BDD-408D-A937-A74903C89AF2}"/>
          </ac:spMkLst>
        </pc:spChg>
        <pc:spChg chg="mod">
          <ac:chgData name="Chris Sainty" userId="883208899d8ee881" providerId="LiveId" clId="{824E86DD-3142-48DC-9F97-81AE677FFD64}" dt="2022-04-13T10:54:43.779" v="230" actId="207"/>
          <ac:spMkLst>
            <pc:docMk/>
            <pc:sldMk cId="4055705680" sldId="347"/>
            <ac:spMk id="5" creationId="{43BEFEE0-7DFA-4876-B537-EFDBC8A5DC90}"/>
          </ac:spMkLst>
        </pc:spChg>
      </pc:sldChg>
      <pc:sldChg chg="modSp mod">
        <pc:chgData name="Chris Sainty" userId="883208899d8ee881" providerId="LiveId" clId="{824E86DD-3142-48DC-9F97-81AE677FFD64}" dt="2022-04-26T11:38:57.316" v="317" actId="20577"/>
        <pc:sldMkLst>
          <pc:docMk/>
          <pc:sldMk cId="409323599" sldId="348"/>
        </pc:sldMkLst>
        <pc:spChg chg="mod">
          <ac:chgData name="Chris Sainty" userId="883208899d8ee881" providerId="LiveId" clId="{824E86DD-3142-48DC-9F97-81AE677FFD64}" dt="2022-04-26T11:38:57.316" v="317" actId="20577"/>
          <ac:spMkLst>
            <pc:docMk/>
            <pc:sldMk cId="409323599" sldId="348"/>
            <ac:spMk id="3" creationId="{BC3C1782-9C7A-4286-B467-7F5500954968}"/>
          </ac:spMkLst>
        </pc:spChg>
      </pc:sldChg>
      <pc:sldChg chg="modSp add del mod">
        <pc:chgData name="Chris Sainty" userId="883208899d8ee881" providerId="LiveId" clId="{824E86DD-3142-48DC-9F97-81AE677FFD64}" dt="2022-04-23T12:27:56.380" v="311" actId="47"/>
        <pc:sldMkLst>
          <pc:docMk/>
          <pc:sldMk cId="1971040811" sldId="352"/>
        </pc:sldMkLst>
        <pc:spChg chg="mod">
          <ac:chgData name="Chris Sainty" userId="883208899d8ee881" providerId="LiveId" clId="{824E86DD-3142-48DC-9F97-81AE677FFD64}" dt="2022-04-23T12:26:39.534" v="240" actId="20577"/>
          <ac:spMkLst>
            <pc:docMk/>
            <pc:sldMk cId="1971040811" sldId="352"/>
            <ac:spMk id="2" creationId="{CAA59C21-F1DA-4388-8E19-4B8A980D97B7}"/>
          </ac:spMkLst>
        </pc:spChg>
      </pc:sldChg>
      <pc:sldChg chg="addSp delSp modSp new mod">
        <pc:chgData name="Chris Sainty" userId="883208899d8ee881" providerId="LiveId" clId="{824E86DD-3142-48DC-9F97-81AE677FFD64}" dt="2022-04-26T11:44:44.923" v="420" actId="403"/>
        <pc:sldMkLst>
          <pc:docMk/>
          <pc:sldMk cId="2679128902" sldId="352"/>
        </pc:sldMkLst>
        <pc:spChg chg="mod">
          <ac:chgData name="Chris Sainty" userId="883208899d8ee881" providerId="LiveId" clId="{824E86DD-3142-48DC-9F97-81AE677FFD64}" dt="2022-04-26T11:41:34.360" v="406" actId="20577"/>
          <ac:spMkLst>
            <pc:docMk/>
            <pc:sldMk cId="2679128902" sldId="352"/>
            <ac:spMk id="2" creationId="{2A45CFC5-163B-40FD-A7AB-C0399DA604C3}"/>
          </ac:spMkLst>
        </pc:spChg>
        <pc:spChg chg="mod">
          <ac:chgData name="Chris Sainty" userId="883208899d8ee881" providerId="LiveId" clId="{824E86DD-3142-48DC-9F97-81AE677FFD64}" dt="2022-04-26T11:44:44.923" v="420" actId="403"/>
          <ac:spMkLst>
            <pc:docMk/>
            <pc:sldMk cId="2679128902" sldId="352"/>
            <ac:spMk id="3" creationId="{68C4AB16-7B03-428C-9190-25983A157907}"/>
          </ac:spMkLst>
        </pc:spChg>
        <pc:spChg chg="add del">
          <ac:chgData name="Chris Sainty" userId="883208899d8ee881" providerId="LiveId" clId="{824E86DD-3142-48DC-9F97-81AE677FFD64}" dt="2022-04-26T11:40:53.840" v="359" actId="22"/>
          <ac:spMkLst>
            <pc:docMk/>
            <pc:sldMk cId="2679128902" sldId="352"/>
            <ac:spMk id="6" creationId="{774448A4-3E23-4FE0-98EA-24A16195015F}"/>
          </ac:spMkLst>
        </pc:spChg>
      </pc:sldChg>
      <pc:sldChg chg="modSp add mod ord">
        <pc:chgData name="Chris Sainty" userId="883208899d8ee881" providerId="LiveId" clId="{824E86DD-3142-48DC-9F97-81AE677FFD64}" dt="2022-04-26T11:44:31.588" v="419" actId="403"/>
        <pc:sldMkLst>
          <pc:docMk/>
          <pc:sldMk cId="42705577" sldId="353"/>
        </pc:sldMkLst>
        <pc:spChg chg="mod">
          <ac:chgData name="Chris Sainty" userId="883208899d8ee881" providerId="LiveId" clId="{824E86DD-3142-48DC-9F97-81AE677FFD64}" dt="2022-04-26T11:41:22.577" v="394" actId="20577"/>
          <ac:spMkLst>
            <pc:docMk/>
            <pc:sldMk cId="42705577" sldId="353"/>
            <ac:spMk id="2" creationId="{2A45CFC5-163B-40FD-A7AB-C0399DA604C3}"/>
          </ac:spMkLst>
        </pc:spChg>
        <pc:spChg chg="mod">
          <ac:chgData name="Chris Sainty" userId="883208899d8ee881" providerId="LiveId" clId="{824E86DD-3142-48DC-9F97-81AE677FFD64}" dt="2022-04-26T11:44:31.588" v="419" actId="403"/>
          <ac:spMkLst>
            <pc:docMk/>
            <pc:sldMk cId="42705577" sldId="353"/>
            <ac:spMk id="3" creationId="{68C4AB16-7B03-428C-9190-25983A157907}"/>
          </ac:spMkLst>
        </pc:spChg>
      </pc:sldChg>
      <pc:sldChg chg="addSp modSp new del mod">
        <pc:chgData name="Chris Sainty" userId="883208899d8ee881" providerId="LiveId" clId="{824E86DD-3142-48DC-9F97-81AE677FFD64}" dt="2022-04-23T12:27:48.730" v="310" actId="47"/>
        <pc:sldMkLst>
          <pc:docMk/>
          <pc:sldMk cId="3087822090" sldId="353"/>
        </pc:sldMkLst>
        <pc:spChg chg="add mod">
          <ac:chgData name="Chris Sainty" userId="883208899d8ee881" providerId="LiveId" clId="{824E86DD-3142-48DC-9F97-81AE677FFD64}" dt="2022-04-23T12:27:41.706" v="309" actId="20577"/>
          <ac:spMkLst>
            <pc:docMk/>
            <pc:sldMk cId="3087822090" sldId="353"/>
            <ac:spMk id="3" creationId="{22FA7032-5D80-4C80-9DFB-32ADB8B10446}"/>
          </ac:spMkLst>
        </pc:spChg>
      </pc:sldChg>
      <pc:sldChg chg="delSp modSp add del mod">
        <pc:chgData name="Chris Sainty" userId="883208899d8ee881" providerId="LiveId" clId="{824E86DD-3142-48DC-9F97-81AE677FFD64}" dt="2022-04-26T11:49:21.956" v="465" actId="47"/>
        <pc:sldMkLst>
          <pc:docMk/>
          <pc:sldMk cId="3843835711" sldId="354"/>
        </pc:sldMkLst>
        <pc:picChg chg="del">
          <ac:chgData name="Chris Sainty" userId="883208899d8ee881" providerId="LiveId" clId="{824E86DD-3142-48DC-9F97-81AE677FFD64}" dt="2022-04-26T11:47:27.947" v="427" actId="478"/>
          <ac:picMkLst>
            <pc:docMk/>
            <pc:sldMk cId="3843835711" sldId="354"/>
            <ac:picMk id="4" creationId="{8E10FBB4-E6A6-4C05-8C68-37944F79D1D3}"/>
          </ac:picMkLst>
        </pc:picChg>
        <pc:picChg chg="mod">
          <ac:chgData name="Chris Sainty" userId="883208899d8ee881" providerId="LiveId" clId="{824E86DD-3142-48DC-9F97-81AE677FFD64}" dt="2022-04-26T11:47:38.729" v="429" actId="1076"/>
          <ac:picMkLst>
            <pc:docMk/>
            <pc:sldMk cId="3843835711" sldId="354"/>
            <ac:picMk id="6" creationId="{6D187B3E-2E02-4E73-AF3D-4AC16B45BD68}"/>
          </ac:picMkLst>
        </pc:picChg>
        <pc:picChg chg="del">
          <ac:chgData name="Chris Sainty" userId="883208899d8ee881" providerId="LiveId" clId="{824E86DD-3142-48DC-9F97-81AE677FFD64}" dt="2022-04-26T11:47:29.626" v="428" actId="478"/>
          <ac:picMkLst>
            <pc:docMk/>
            <pc:sldMk cId="3843835711" sldId="354"/>
            <ac:picMk id="8" creationId="{D857D783-2AB4-47C4-BE39-FDC679EA2B11}"/>
          </ac:picMkLst>
        </pc:picChg>
      </pc:sldChg>
      <pc:sldChg chg="addSp delSp modSp add del mod">
        <pc:chgData name="Chris Sainty" userId="883208899d8ee881" providerId="LiveId" clId="{824E86DD-3142-48DC-9F97-81AE677FFD64}" dt="2022-04-26T11:53:56.183" v="525" actId="47"/>
        <pc:sldMkLst>
          <pc:docMk/>
          <pc:sldMk cId="1751059352" sldId="355"/>
        </pc:sldMkLst>
        <pc:picChg chg="del">
          <ac:chgData name="Chris Sainty" userId="883208899d8ee881" providerId="LiveId" clId="{824E86DD-3142-48DC-9F97-81AE677FFD64}" dt="2022-04-26T11:47:44.108" v="431" actId="478"/>
          <ac:picMkLst>
            <pc:docMk/>
            <pc:sldMk cId="1751059352" sldId="355"/>
            <ac:picMk id="4" creationId="{8E10FBB4-E6A6-4C05-8C68-37944F79D1D3}"/>
          </ac:picMkLst>
        </pc:picChg>
        <pc:picChg chg="del">
          <ac:chgData name="Chris Sainty" userId="883208899d8ee881" providerId="LiveId" clId="{824E86DD-3142-48DC-9F97-81AE677FFD64}" dt="2022-04-26T11:47:42.383" v="430" actId="478"/>
          <ac:picMkLst>
            <pc:docMk/>
            <pc:sldMk cId="1751059352" sldId="355"/>
            <ac:picMk id="6" creationId="{6D187B3E-2E02-4E73-AF3D-4AC16B45BD68}"/>
          </ac:picMkLst>
        </pc:picChg>
        <pc:picChg chg="add del mod">
          <ac:chgData name="Chris Sainty" userId="883208899d8ee881" providerId="LiveId" clId="{824E86DD-3142-48DC-9F97-81AE677FFD64}" dt="2022-04-26T11:49:27.111" v="467" actId="478"/>
          <ac:picMkLst>
            <pc:docMk/>
            <pc:sldMk cId="1751059352" sldId="355"/>
            <ac:picMk id="7" creationId="{661D9F27-934D-448B-81D5-6449321BD81A}"/>
          </ac:picMkLst>
        </pc:picChg>
        <pc:picChg chg="mod">
          <ac:chgData name="Chris Sainty" userId="883208899d8ee881" providerId="LiveId" clId="{824E86DD-3142-48DC-9F97-81AE677FFD64}" dt="2022-04-26T11:47:52.231" v="432" actId="1076"/>
          <ac:picMkLst>
            <pc:docMk/>
            <pc:sldMk cId="1751059352" sldId="355"/>
            <ac:picMk id="8" creationId="{D857D783-2AB4-47C4-BE39-FDC679EA2B11}"/>
          </ac:picMkLst>
        </pc:picChg>
      </pc:sldChg>
      <pc:sldChg chg="add del mod modShow">
        <pc:chgData name="Chris Sainty" userId="883208899d8ee881" providerId="LiveId" clId="{824E86DD-3142-48DC-9F97-81AE677FFD64}" dt="2022-04-27T10:06:55.920" v="1465" actId="47"/>
        <pc:sldMkLst>
          <pc:docMk/>
          <pc:sldMk cId="1325026852" sldId="356"/>
        </pc:sldMkLst>
      </pc:sldChg>
      <pc:sldChg chg="addSp delSp modSp new mod modNotesTx">
        <pc:chgData name="Chris Sainty" userId="883208899d8ee881" providerId="LiveId" clId="{824E86DD-3142-48DC-9F97-81AE677FFD64}" dt="2022-04-27T09:57:46.814" v="1361" actId="1076"/>
        <pc:sldMkLst>
          <pc:docMk/>
          <pc:sldMk cId="841673186" sldId="357"/>
        </pc:sldMkLst>
        <pc:spChg chg="mod">
          <ac:chgData name="Chris Sainty" userId="883208899d8ee881" providerId="LiveId" clId="{824E86DD-3142-48DC-9F97-81AE677FFD64}" dt="2022-04-27T09:53:22.792" v="1302" actId="20577"/>
          <ac:spMkLst>
            <pc:docMk/>
            <pc:sldMk cId="841673186" sldId="357"/>
            <ac:spMk id="2" creationId="{D980C0B6-856E-4E6E-A3EC-0ACC1604DEF3}"/>
          </ac:spMkLst>
        </pc:spChg>
        <pc:spChg chg="del">
          <ac:chgData name="Chris Sainty" userId="883208899d8ee881" providerId="LiveId" clId="{824E86DD-3142-48DC-9F97-81AE677FFD64}" dt="2022-04-26T11:48:47.778" v="437" actId="478"/>
          <ac:spMkLst>
            <pc:docMk/>
            <pc:sldMk cId="841673186" sldId="357"/>
            <ac:spMk id="3" creationId="{FA03DF6D-6C0D-4B8C-9651-AF8326AF786A}"/>
          </ac:spMkLst>
        </pc:spChg>
        <pc:spChg chg="add del mod ord">
          <ac:chgData name="Chris Sainty" userId="883208899d8ee881" providerId="LiveId" clId="{824E86DD-3142-48DC-9F97-81AE677FFD64}" dt="2022-04-27T09:57:38.240" v="1358" actId="478"/>
          <ac:spMkLst>
            <pc:docMk/>
            <pc:sldMk cId="841673186" sldId="357"/>
            <ac:spMk id="8" creationId="{F247A30F-AD12-4BB8-965A-026CD658548C}"/>
          </ac:spMkLst>
        </pc:spChg>
        <pc:graphicFrameChg chg="add del modGraphic">
          <ac:chgData name="Chris Sainty" userId="883208899d8ee881" providerId="LiveId" clId="{824E86DD-3142-48DC-9F97-81AE677FFD64}" dt="2022-04-26T11:58:08.990" v="593" actId="478"/>
          <ac:graphicFrameMkLst>
            <pc:docMk/>
            <pc:sldMk cId="841673186" sldId="357"/>
            <ac:graphicFrameMk id="7" creationId="{C3BEB2BB-EB39-4BFF-806F-1AC02D8037A4}"/>
          </ac:graphicFrameMkLst>
        </pc:graphicFrameChg>
        <pc:picChg chg="add del mod">
          <ac:chgData name="Chris Sainty" userId="883208899d8ee881" providerId="LiveId" clId="{824E86DD-3142-48DC-9F97-81AE677FFD64}" dt="2022-04-27T09:56:35.515" v="1325" actId="478"/>
          <ac:picMkLst>
            <pc:docMk/>
            <pc:sldMk cId="841673186" sldId="357"/>
            <ac:picMk id="5" creationId="{B4E05D58-81AE-4254-83E6-B5A81C3323E7}"/>
          </ac:picMkLst>
        </pc:picChg>
        <pc:picChg chg="add del mod">
          <ac:chgData name="Chris Sainty" userId="883208899d8ee881" providerId="LiveId" clId="{824E86DD-3142-48DC-9F97-81AE677FFD64}" dt="2022-04-27T09:53:28.298" v="1303" actId="478"/>
          <ac:picMkLst>
            <pc:docMk/>
            <pc:sldMk cId="841673186" sldId="357"/>
            <ac:picMk id="6" creationId="{E0A927CC-2D09-4C26-8DAB-CB1258B961ED}"/>
          </ac:picMkLst>
        </pc:picChg>
        <pc:picChg chg="add mod modCrop">
          <ac:chgData name="Chris Sainty" userId="883208899d8ee881" providerId="LiveId" clId="{824E86DD-3142-48DC-9F97-81AE677FFD64}" dt="2022-04-27T09:57:46.814" v="1361" actId="1076"/>
          <ac:picMkLst>
            <pc:docMk/>
            <pc:sldMk cId="841673186" sldId="357"/>
            <ac:picMk id="9" creationId="{3FA4730C-E491-4603-98EB-1645F5416320}"/>
          </ac:picMkLst>
        </pc:picChg>
      </pc:sldChg>
      <pc:sldChg chg="addSp delSp modSp add mod">
        <pc:chgData name="Chris Sainty" userId="883208899d8ee881" providerId="LiveId" clId="{824E86DD-3142-48DC-9F97-81AE677FFD64}" dt="2022-04-28T08:57:32.874" v="1695" actId="14100"/>
        <pc:sldMkLst>
          <pc:docMk/>
          <pc:sldMk cId="384426264" sldId="358"/>
        </pc:sldMkLst>
        <pc:spChg chg="mod">
          <ac:chgData name="Chris Sainty" userId="883208899d8ee881" providerId="LiveId" clId="{824E86DD-3142-48DC-9F97-81AE677FFD64}" dt="2022-04-26T11:49:16.426" v="464" actId="20577"/>
          <ac:spMkLst>
            <pc:docMk/>
            <pc:sldMk cId="384426264" sldId="358"/>
            <ac:spMk id="2" creationId="{D980C0B6-856E-4E6E-A3EC-0ACC1604DEF3}"/>
          </ac:spMkLst>
        </pc:spChg>
        <pc:spChg chg="add del mod">
          <ac:chgData name="Chris Sainty" userId="883208899d8ee881" providerId="LiveId" clId="{824E86DD-3142-48DC-9F97-81AE677FFD64}" dt="2022-04-27T10:03:02.803" v="1398" actId="478"/>
          <ac:spMkLst>
            <pc:docMk/>
            <pc:sldMk cId="384426264" sldId="358"/>
            <ac:spMk id="7" creationId="{3F1443A9-41C0-4018-B094-81D9F88D193D}"/>
          </ac:spMkLst>
        </pc:spChg>
        <pc:picChg chg="del">
          <ac:chgData name="Chris Sainty" userId="883208899d8ee881" providerId="LiveId" clId="{824E86DD-3142-48DC-9F97-81AE677FFD64}" dt="2022-04-26T11:49:11.639" v="456" actId="478"/>
          <ac:picMkLst>
            <pc:docMk/>
            <pc:sldMk cId="384426264" sldId="358"/>
            <ac:picMk id="5" creationId="{B4E05D58-81AE-4254-83E6-B5A81C3323E7}"/>
          </ac:picMkLst>
        </pc:picChg>
        <pc:picChg chg="add mod">
          <ac:chgData name="Chris Sainty" userId="883208899d8ee881" providerId="LiveId" clId="{824E86DD-3142-48DC-9F97-81AE677FFD64}" dt="2022-04-28T08:57:32.874" v="1695" actId="14100"/>
          <ac:picMkLst>
            <pc:docMk/>
            <pc:sldMk cId="384426264" sldId="358"/>
            <ac:picMk id="6" creationId="{0F5B2F07-D672-4818-9E2D-DE71A183A025}"/>
          </ac:picMkLst>
        </pc:picChg>
        <pc:picChg chg="add mod">
          <ac:chgData name="Chris Sainty" userId="883208899d8ee881" providerId="LiveId" clId="{824E86DD-3142-48DC-9F97-81AE677FFD64}" dt="2022-04-27T10:01:14.455" v="1385"/>
          <ac:picMkLst>
            <pc:docMk/>
            <pc:sldMk cId="384426264" sldId="358"/>
            <ac:picMk id="8" creationId="{1CFAF373-ABD8-4549-926E-F5561232A849}"/>
          </ac:picMkLst>
        </pc:picChg>
      </pc:sldChg>
      <pc:sldChg chg="addSp delSp modSp add del mod ord">
        <pc:chgData name="Chris Sainty" userId="883208899d8ee881" providerId="LiveId" clId="{824E86DD-3142-48DC-9F97-81AE677FFD64}" dt="2022-04-27T09:59:31.425" v="1381" actId="47"/>
        <pc:sldMkLst>
          <pc:docMk/>
          <pc:sldMk cId="2482674797" sldId="359"/>
        </pc:sldMkLst>
        <pc:spChg chg="mod">
          <ac:chgData name="Chris Sainty" userId="883208899d8ee881" providerId="LiveId" clId="{824E86DD-3142-48DC-9F97-81AE677FFD64}" dt="2022-04-26T11:49:43.639" v="480" actId="20577"/>
          <ac:spMkLst>
            <pc:docMk/>
            <pc:sldMk cId="2482674797" sldId="359"/>
            <ac:spMk id="2" creationId="{D980C0B6-856E-4E6E-A3EC-0ACC1604DEF3}"/>
          </ac:spMkLst>
        </pc:spChg>
        <pc:spChg chg="add mod">
          <ac:chgData name="Chris Sainty" userId="883208899d8ee881" providerId="LiveId" clId="{824E86DD-3142-48DC-9F97-81AE677FFD64}" dt="2022-04-26T12:05:07.976" v="721" actId="1076"/>
          <ac:spMkLst>
            <pc:docMk/>
            <pc:sldMk cId="2482674797" sldId="359"/>
            <ac:spMk id="7" creationId="{97856EA3-06D2-4CD1-84AA-675A76AB24AD}"/>
          </ac:spMkLst>
        </pc:spChg>
        <pc:picChg chg="del">
          <ac:chgData name="Chris Sainty" userId="883208899d8ee881" providerId="LiveId" clId="{824E86DD-3142-48DC-9F97-81AE677FFD64}" dt="2022-04-26T11:49:38.348" v="471" actId="478"/>
          <ac:picMkLst>
            <pc:docMk/>
            <pc:sldMk cId="2482674797" sldId="359"/>
            <ac:picMk id="5" creationId="{B4E05D58-81AE-4254-83E6-B5A81C3323E7}"/>
          </ac:picMkLst>
        </pc:picChg>
        <pc:picChg chg="add mod">
          <ac:chgData name="Chris Sainty" userId="883208899d8ee881" providerId="LiveId" clId="{824E86DD-3142-48DC-9F97-81AE677FFD64}" dt="2022-04-26T12:04:54.602" v="719" actId="1076"/>
          <ac:picMkLst>
            <pc:docMk/>
            <pc:sldMk cId="2482674797" sldId="359"/>
            <ac:picMk id="6" creationId="{C6DAC031-907D-4E97-BD2F-F477FB1410D1}"/>
          </ac:picMkLst>
        </pc:picChg>
      </pc:sldChg>
      <pc:sldChg chg="modSp add mod ord modNotesTx">
        <pc:chgData name="Chris Sainty" userId="883208899d8ee881" providerId="LiveId" clId="{824E86DD-3142-48DC-9F97-81AE677FFD64}" dt="2022-04-27T10:07:16.196" v="1467"/>
        <pc:sldMkLst>
          <pc:docMk/>
          <pc:sldMk cId="2033151388" sldId="360"/>
        </pc:sldMkLst>
        <pc:spChg chg="mod">
          <ac:chgData name="Chris Sainty" userId="883208899d8ee881" providerId="LiveId" clId="{824E86DD-3142-48DC-9F97-81AE677FFD64}" dt="2022-04-26T12:08:23.061" v="779" actId="20577"/>
          <ac:spMkLst>
            <pc:docMk/>
            <pc:sldMk cId="2033151388" sldId="360"/>
            <ac:spMk id="9" creationId="{8EF696DA-78BC-4DA3-BB76-90E2C7523A72}"/>
          </ac:spMkLst>
        </pc:spChg>
      </pc:sldChg>
      <pc:sldChg chg="addSp delSp modSp add mod">
        <pc:chgData name="Chris Sainty" userId="883208899d8ee881" providerId="LiveId" clId="{824E86DD-3142-48DC-9F97-81AE677FFD64}" dt="2022-04-27T09:57:28.747" v="1357" actId="1076"/>
        <pc:sldMkLst>
          <pc:docMk/>
          <pc:sldMk cId="74502733" sldId="361"/>
        </pc:sldMkLst>
        <pc:spChg chg="add mod">
          <ac:chgData name="Chris Sainty" userId="883208899d8ee881" providerId="LiveId" clId="{824E86DD-3142-48DC-9F97-81AE677FFD64}" dt="2022-04-27T09:57:28.747" v="1357" actId="1076"/>
          <ac:spMkLst>
            <pc:docMk/>
            <pc:sldMk cId="74502733" sldId="361"/>
            <ac:spMk id="6" creationId="{7E07CB66-F19F-4402-9873-1FFD70E59493}"/>
          </ac:spMkLst>
        </pc:spChg>
        <pc:spChg chg="mod">
          <ac:chgData name="Chris Sainty" userId="883208899d8ee881" providerId="LiveId" clId="{824E86DD-3142-48DC-9F97-81AE677FFD64}" dt="2022-04-27T09:57:28.747" v="1357" actId="1076"/>
          <ac:spMkLst>
            <pc:docMk/>
            <pc:sldMk cId="74502733" sldId="361"/>
            <ac:spMk id="8" creationId="{F247A30F-AD12-4BB8-965A-026CD658548C}"/>
          </ac:spMkLst>
        </pc:spChg>
        <pc:picChg chg="del">
          <ac:chgData name="Chris Sainty" userId="883208899d8ee881" providerId="LiveId" clId="{824E86DD-3142-48DC-9F97-81AE677FFD64}" dt="2022-04-27T09:56:51.954" v="1327" actId="478"/>
          <ac:picMkLst>
            <pc:docMk/>
            <pc:sldMk cId="74502733" sldId="361"/>
            <ac:picMk id="9" creationId="{3FA4730C-E491-4603-98EB-1645F5416320}"/>
          </ac:picMkLst>
        </pc:picChg>
      </pc:sldChg>
      <pc:sldChg chg="addSp delSp modSp add mod">
        <pc:chgData name="Chris Sainty" userId="883208899d8ee881" providerId="LiveId" clId="{824E86DD-3142-48DC-9F97-81AE677FFD64}" dt="2022-04-28T08:57:22.771" v="1693" actId="14100"/>
        <pc:sldMkLst>
          <pc:docMk/>
          <pc:sldMk cId="3283176072" sldId="362"/>
        </pc:sldMkLst>
        <pc:spChg chg="del">
          <ac:chgData name="Chris Sainty" userId="883208899d8ee881" providerId="LiveId" clId="{824E86DD-3142-48DC-9F97-81AE677FFD64}" dt="2022-04-27T09:59:28.604" v="1380" actId="478"/>
          <ac:spMkLst>
            <pc:docMk/>
            <pc:sldMk cId="3283176072" sldId="362"/>
            <ac:spMk id="7" creationId="{97856EA3-06D2-4CD1-84AA-675A76AB24AD}"/>
          </ac:spMkLst>
        </pc:spChg>
        <pc:picChg chg="mod">
          <ac:chgData name="Chris Sainty" userId="883208899d8ee881" providerId="LiveId" clId="{824E86DD-3142-48DC-9F97-81AE677FFD64}" dt="2022-04-28T08:57:22.771" v="1693" actId="14100"/>
          <ac:picMkLst>
            <pc:docMk/>
            <pc:sldMk cId="3283176072" sldId="362"/>
            <ac:picMk id="6" creationId="{C6DAC031-907D-4E97-BD2F-F477FB1410D1}"/>
          </ac:picMkLst>
        </pc:picChg>
        <pc:picChg chg="add mod">
          <ac:chgData name="Chris Sainty" userId="883208899d8ee881" providerId="LiveId" clId="{824E86DD-3142-48DC-9F97-81AE677FFD64}" dt="2022-04-27T09:59:11.918" v="1376"/>
          <ac:picMkLst>
            <pc:docMk/>
            <pc:sldMk cId="3283176072" sldId="362"/>
            <ac:picMk id="8" creationId="{3EC98051-BA5D-4019-9C68-5AD7EA30D12A}"/>
          </ac:picMkLst>
        </pc:picChg>
      </pc:sldChg>
      <pc:sldChg chg="addSp delSp modSp add mod">
        <pc:chgData name="Chris Sainty" userId="883208899d8ee881" providerId="LiveId" clId="{824E86DD-3142-48DC-9F97-81AE677FFD64}" dt="2022-04-27T10:06:37.598" v="1464" actId="1076"/>
        <pc:sldMkLst>
          <pc:docMk/>
          <pc:sldMk cId="3776345305" sldId="363"/>
        </pc:sldMkLst>
        <pc:spChg chg="mod">
          <ac:chgData name="Chris Sainty" userId="883208899d8ee881" providerId="LiveId" clId="{824E86DD-3142-48DC-9F97-81AE677FFD64}" dt="2022-04-27T10:06:37.598" v="1464" actId="1076"/>
          <ac:spMkLst>
            <pc:docMk/>
            <pc:sldMk cId="3776345305" sldId="363"/>
            <ac:spMk id="7" creationId="{97856EA3-06D2-4CD1-84AA-675A76AB24AD}"/>
          </ac:spMkLst>
        </pc:spChg>
        <pc:spChg chg="add mod">
          <ac:chgData name="Chris Sainty" userId="883208899d8ee881" providerId="LiveId" clId="{824E86DD-3142-48DC-9F97-81AE677FFD64}" dt="2022-04-27T10:06:37.598" v="1464" actId="1076"/>
          <ac:spMkLst>
            <pc:docMk/>
            <pc:sldMk cId="3776345305" sldId="363"/>
            <ac:spMk id="8" creationId="{E70EAE4F-7FDC-4EE0-8DAE-52FE7B6D07BB}"/>
          </ac:spMkLst>
        </pc:spChg>
        <pc:picChg chg="del">
          <ac:chgData name="Chris Sainty" userId="883208899d8ee881" providerId="LiveId" clId="{824E86DD-3142-48DC-9F97-81AE677FFD64}" dt="2022-04-27T09:59:17.642" v="1378" actId="478"/>
          <ac:picMkLst>
            <pc:docMk/>
            <pc:sldMk cId="3776345305" sldId="363"/>
            <ac:picMk id="6" creationId="{C6DAC031-907D-4E97-BD2F-F477FB1410D1}"/>
          </ac:picMkLst>
        </pc:picChg>
      </pc:sldChg>
      <pc:sldChg chg="add del">
        <pc:chgData name="Chris Sainty" userId="883208899d8ee881" providerId="LiveId" clId="{824E86DD-3142-48DC-9F97-81AE677FFD64}" dt="2022-04-27T10:05:17.543" v="1426" actId="47"/>
        <pc:sldMkLst>
          <pc:docMk/>
          <pc:sldMk cId="4080354145" sldId="364"/>
        </pc:sldMkLst>
      </pc:sldChg>
      <pc:sldChg chg="addSp delSp modSp add mod">
        <pc:chgData name="Chris Sainty" userId="883208899d8ee881" providerId="LiveId" clId="{824E86DD-3142-48DC-9F97-81AE677FFD64}" dt="2022-04-27T10:04:54.016" v="1425" actId="1076"/>
        <pc:sldMkLst>
          <pc:docMk/>
          <pc:sldMk cId="2086343469" sldId="365"/>
        </pc:sldMkLst>
        <pc:spChg chg="mod">
          <ac:chgData name="Chris Sainty" userId="883208899d8ee881" providerId="LiveId" clId="{824E86DD-3142-48DC-9F97-81AE677FFD64}" dt="2022-04-27T10:04:54.016" v="1425" actId="1076"/>
          <ac:spMkLst>
            <pc:docMk/>
            <pc:sldMk cId="2086343469" sldId="365"/>
            <ac:spMk id="7" creationId="{3F1443A9-41C0-4018-B094-81D9F88D193D}"/>
          </ac:spMkLst>
        </pc:spChg>
        <pc:spChg chg="add mod">
          <ac:chgData name="Chris Sainty" userId="883208899d8ee881" providerId="LiveId" clId="{824E86DD-3142-48DC-9F97-81AE677FFD64}" dt="2022-04-27T10:04:24.357" v="1410" actId="1076"/>
          <ac:spMkLst>
            <pc:docMk/>
            <pc:sldMk cId="2086343469" sldId="365"/>
            <ac:spMk id="8" creationId="{9139E345-0345-49E6-B7B7-2B5F87D4B3FF}"/>
          </ac:spMkLst>
        </pc:spChg>
        <pc:picChg chg="del">
          <ac:chgData name="Chris Sainty" userId="883208899d8ee881" providerId="LiveId" clId="{824E86DD-3142-48DC-9F97-81AE677FFD64}" dt="2022-04-27T10:01:21.318" v="1387" actId="478"/>
          <ac:picMkLst>
            <pc:docMk/>
            <pc:sldMk cId="2086343469" sldId="365"/>
            <ac:picMk id="6" creationId="{0F5B2F07-D672-4818-9E2D-DE71A183A025}"/>
          </ac:picMkLst>
        </pc:picChg>
      </pc:sldChg>
      <pc:sldChg chg="addSp delSp modSp new mod modNotesTx">
        <pc:chgData name="Chris Sainty" userId="883208899d8ee881" providerId="LiveId" clId="{824E86DD-3142-48DC-9F97-81AE677FFD64}" dt="2022-04-27T10:18:19.220" v="1691" actId="20577"/>
        <pc:sldMkLst>
          <pc:docMk/>
          <pc:sldMk cId="3440477174" sldId="366"/>
        </pc:sldMkLst>
        <pc:spChg chg="add mod">
          <ac:chgData name="Chris Sainty" userId="883208899d8ee881" providerId="LiveId" clId="{824E86DD-3142-48DC-9F97-81AE677FFD64}" dt="2022-04-27T10:16:14.955" v="1660" actId="115"/>
          <ac:spMkLst>
            <pc:docMk/>
            <pc:sldMk cId="3440477174" sldId="366"/>
            <ac:spMk id="3" creationId="{B0FDF381-D4D8-4B7D-B85A-5737374462DE}"/>
          </ac:spMkLst>
        </pc:spChg>
        <pc:spChg chg="add mod">
          <ac:chgData name="Chris Sainty" userId="883208899d8ee881" providerId="LiveId" clId="{824E86DD-3142-48DC-9F97-81AE677FFD64}" dt="2022-04-27T10:15:51.010" v="1658" actId="20577"/>
          <ac:spMkLst>
            <pc:docMk/>
            <pc:sldMk cId="3440477174" sldId="366"/>
            <ac:spMk id="6" creationId="{A9E2FAAB-7264-47AA-8CAF-4FD5E0EC7C48}"/>
          </ac:spMkLst>
        </pc:spChg>
        <pc:picChg chg="add del">
          <ac:chgData name="Chris Sainty" userId="883208899d8ee881" providerId="LiveId" clId="{824E86DD-3142-48DC-9F97-81AE677FFD64}" dt="2022-04-27T10:10:43.857" v="1511" actId="478"/>
          <ac:picMkLst>
            <pc:docMk/>
            <pc:sldMk cId="3440477174" sldId="366"/>
            <ac:picMk id="5" creationId="{C4D372C6-FD64-4A31-95C7-D03EC4FC847C}"/>
          </ac:picMkLst>
        </pc:picChg>
      </pc:sldChg>
    </pc:docChg>
  </pc:docChgLst>
  <pc:docChgLst>
    <pc:chgData name="Chris Sainty" userId="883208899d8ee881" providerId="LiveId" clId="{B8DA7AA2-1CAA-4F5A-9D39-6971F37CBFBF}"/>
    <pc:docChg chg="undo custSel addSld delSld modSld sldOrd modMainMaster">
      <pc:chgData name="Chris Sainty" userId="883208899d8ee881" providerId="LiveId" clId="{B8DA7AA2-1CAA-4F5A-9D39-6971F37CBFBF}" dt="2021-11-27T12:51:15.499" v="298" actId="3626"/>
      <pc:docMkLst>
        <pc:docMk/>
      </pc:docMkLst>
      <pc:sldChg chg="modSp mod">
        <pc:chgData name="Chris Sainty" userId="883208899d8ee881" providerId="LiveId" clId="{B8DA7AA2-1CAA-4F5A-9D39-6971F37CBFBF}" dt="2021-11-27T11:03:41.805" v="262" actId="20577"/>
        <pc:sldMkLst>
          <pc:docMk/>
          <pc:sldMk cId="3089004638" sldId="257"/>
        </pc:sldMkLst>
        <pc:spChg chg="mod">
          <ac:chgData name="Chris Sainty" userId="883208899d8ee881" providerId="LiveId" clId="{B8DA7AA2-1CAA-4F5A-9D39-6971F37CBFBF}" dt="2021-11-27T11:03:41.805" v="262" actId="20577"/>
          <ac:spMkLst>
            <pc:docMk/>
            <pc:sldMk cId="3089004638" sldId="257"/>
            <ac:spMk id="3" creationId="{05F5A668-1D7A-48FF-B6A3-E693A0A610EC}"/>
          </ac:spMkLst>
        </pc:spChg>
        <pc:spChg chg="mod">
          <ac:chgData name="Chris Sainty" userId="883208899d8ee881" providerId="LiveId" clId="{B8DA7AA2-1CAA-4F5A-9D39-6971F37CBFBF}" dt="2021-11-23T21:30:40.158" v="24" actId="6559"/>
          <ac:spMkLst>
            <pc:docMk/>
            <pc:sldMk cId="3089004638" sldId="257"/>
            <ac:spMk id="8" creationId="{A93B29A0-8D45-4746-9845-05FFF14B44A3}"/>
          </ac:spMkLst>
        </pc:spChg>
      </pc:sldChg>
      <pc:sldChg chg="modSp mod">
        <pc:chgData name="Chris Sainty" userId="883208899d8ee881" providerId="LiveId" clId="{B8DA7AA2-1CAA-4F5A-9D39-6971F37CBFBF}" dt="2021-11-23T21:30:12.010" v="23" actId="20577"/>
        <pc:sldMkLst>
          <pc:docMk/>
          <pc:sldMk cId="914947371" sldId="258"/>
        </pc:sldMkLst>
        <pc:spChg chg="mod">
          <ac:chgData name="Chris Sainty" userId="883208899d8ee881" providerId="LiveId" clId="{B8DA7AA2-1CAA-4F5A-9D39-6971F37CBFBF}" dt="2021-11-23T21:30:12.010" v="23" actId="20577"/>
          <ac:spMkLst>
            <pc:docMk/>
            <pc:sldMk cId="914947371" sldId="258"/>
            <ac:spMk id="4" creationId="{E30958D3-A13F-4756-896E-FE2A44342E2F}"/>
          </ac:spMkLst>
        </pc:spChg>
      </pc:sldChg>
      <pc:sldChg chg="modSp mod">
        <pc:chgData name="Chris Sainty" userId="883208899d8ee881" providerId="LiveId" clId="{B8DA7AA2-1CAA-4F5A-9D39-6971F37CBFBF}" dt="2021-11-23T21:30:48.879" v="28" actId="20577"/>
        <pc:sldMkLst>
          <pc:docMk/>
          <pc:sldMk cId="1731645597" sldId="259"/>
        </pc:sldMkLst>
        <pc:spChg chg="mod">
          <ac:chgData name="Chris Sainty" userId="883208899d8ee881" providerId="LiveId" clId="{B8DA7AA2-1CAA-4F5A-9D39-6971F37CBFBF}" dt="2021-11-23T21:30:48.879" v="28" actId="20577"/>
          <ac:spMkLst>
            <pc:docMk/>
            <pc:sldMk cId="1731645597" sldId="259"/>
            <ac:spMk id="4" creationId="{474316C2-52ED-422B-ABDE-7A4887B24890}"/>
          </ac:spMkLst>
        </pc:spChg>
        <pc:spChg chg="mod">
          <ac:chgData name="Chris Sainty" userId="883208899d8ee881" providerId="LiveId" clId="{B8DA7AA2-1CAA-4F5A-9D39-6971F37CBFBF}" dt="2021-11-23T21:22:08.603" v="2" actId="1076"/>
          <ac:spMkLst>
            <pc:docMk/>
            <pc:sldMk cId="1731645597" sldId="259"/>
            <ac:spMk id="9" creationId="{8EF696DA-78BC-4DA3-BB76-90E2C7523A72}"/>
          </ac:spMkLst>
        </pc:spChg>
      </pc:sldChg>
      <pc:sldChg chg="addSp delSp modSp mod">
        <pc:chgData name="Chris Sainty" userId="883208899d8ee881" providerId="LiveId" clId="{B8DA7AA2-1CAA-4F5A-9D39-6971F37CBFBF}" dt="2021-11-23T21:31:06.147" v="32" actId="20577"/>
        <pc:sldMkLst>
          <pc:docMk/>
          <pc:sldMk cId="2290572642" sldId="263"/>
        </pc:sldMkLst>
        <pc:spChg chg="mod">
          <ac:chgData name="Chris Sainty" userId="883208899d8ee881" providerId="LiveId" clId="{B8DA7AA2-1CAA-4F5A-9D39-6971F37CBFBF}" dt="2021-11-23T21:31:06.147" v="32" actId="20577"/>
          <ac:spMkLst>
            <pc:docMk/>
            <pc:sldMk cId="2290572642" sldId="263"/>
            <ac:spMk id="4" creationId="{474316C2-52ED-422B-ABDE-7A4887B24890}"/>
          </ac:spMkLst>
        </pc:spChg>
        <pc:picChg chg="add mod">
          <ac:chgData name="Chris Sainty" userId="883208899d8ee881" providerId="LiveId" clId="{B8DA7AA2-1CAA-4F5A-9D39-6971F37CBFBF}" dt="2021-11-23T21:28:36.250" v="15"/>
          <ac:picMkLst>
            <pc:docMk/>
            <pc:sldMk cId="2290572642" sldId="263"/>
            <ac:picMk id="5" creationId="{18E6E3CA-8878-4903-9D7C-CDA26D55AF7B}"/>
          </ac:picMkLst>
        </pc:picChg>
        <pc:picChg chg="del">
          <ac:chgData name="Chris Sainty" userId="883208899d8ee881" providerId="LiveId" clId="{B8DA7AA2-1CAA-4F5A-9D39-6971F37CBFBF}" dt="2021-11-23T21:28:35.848" v="14" actId="478"/>
          <ac:picMkLst>
            <pc:docMk/>
            <pc:sldMk cId="2290572642" sldId="263"/>
            <ac:picMk id="15" creationId="{8FC3FCF7-A0F6-4475-804A-A41196B7A6FE}"/>
          </ac:picMkLst>
        </pc:picChg>
      </pc:sldChg>
      <pc:sldChg chg="modSp mod ord">
        <pc:chgData name="Chris Sainty" userId="883208899d8ee881" providerId="LiveId" clId="{B8DA7AA2-1CAA-4F5A-9D39-6971F37CBFBF}" dt="2021-11-23T21:33:43.794" v="44" actId="20577"/>
        <pc:sldMkLst>
          <pc:docMk/>
          <pc:sldMk cId="2502191062" sldId="266"/>
        </pc:sldMkLst>
        <pc:spChg chg="mod">
          <ac:chgData name="Chris Sainty" userId="883208899d8ee881" providerId="LiveId" clId="{B8DA7AA2-1CAA-4F5A-9D39-6971F37CBFBF}" dt="2021-11-23T21:33:43.794" v="44" actId="20577"/>
          <ac:spMkLst>
            <pc:docMk/>
            <pc:sldMk cId="2502191062" sldId="266"/>
            <ac:spMk id="4" creationId="{474316C2-52ED-422B-ABDE-7A4887B24890}"/>
          </ac:spMkLst>
        </pc:spChg>
      </pc:sldChg>
      <pc:sldChg chg="modSp mod">
        <pc:chgData name="Chris Sainty" userId="883208899d8ee881" providerId="LiveId" clId="{B8DA7AA2-1CAA-4F5A-9D39-6971F37CBFBF}" dt="2021-11-23T21:33:49.998" v="48" actId="20577"/>
        <pc:sldMkLst>
          <pc:docMk/>
          <pc:sldMk cId="1628655513" sldId="267"/>
        </pc:sldMkLst>
        <pc:spChg chg="mod">
          <ac:chgData name="Chris Sainty" userId="883208899d8ee881" providerId="LiveId" clId="{B8DA7AA2-1CAA-4F5A-9D39-6971F37CBFBF}" dt="2021-11-23T21:33:49.998" v="48" actId="20577"/>
          <ac:spMkLst>
            <pc:docMk/>
            <pc:sldMk cId="1628655513" sldId="267"/>
            <ac:spMk id="4" creationId="{E30958D3-A13F-4756-896E-FE2A44342E2F}"/>
          </ac:spMkLst>
        </pc:spChg>
      </pc:sldChg>
      <pc:sldChg chg="addSp delSp modSp mod">
        <pc:chgData name="Chris Sainty" userId="883208899d8ee881" providerId="LiveId" clId="{B8DA7AA2-1CAA-4F5A-9D39-6971F37CBFBF}" dt="2021-11-23T21:34:07.826" v="50"/>
        <pc:sldMkLst>
          <pc:docMk/>
          <pc:sldMk cId="3570996879" sldId="268"/>
        </pc:sldMkLst>
        <pc:spChg chg="del">
          <ac:chgData name="Chris Sainty" userId="883208899d8ee881" providerId="LiveId" clId="{B8DA7AA2-1CAA-4F5A-9D39-6971F37CBFBF}" dt="2021-11-23T21:34:06.962" v="49" actId="478"/>
          <ac:spMkLst>
            <pc:docMk/>
            <pc:sldMk cId="3570996879" sldId="268"/>
            <ac:spMk id="4" creationId="{A42BD3FF-F609-41F9-9C18-4A39F61F1B82}"/>
          </ac:spMkLst>
        </pc:spChg>
        <pc:spChg chg="add mod">
          <ac:chgData name="Chris Sainty" userId="883208899d8ee881" providerId="LiveId" clId="{B8DA7AA2-1CAA-4F5A-9D39-6971F37CBFBF}" dt="2021-11-23T21:34:07.826" v="50"/>
          <ac:spMkLst>
            <pc:docMk/>
            <pc:sldMk cId="3570996879" sldId="268"/>
            <ac:spMk id="6" creationId="{EF3E8034-3C6A-4A36-9E11-1698020ADE4D}"/>
          </ac:spMkLst>
        </pc:spChg>
      </pc:sldChg>
      <pc:sldChg chg="addSp delSp modSp mod">
        <pc:chgData name="Chris Sainty" userId="883208899d8ee881" providerId="LiveId" clId="{B8DA7AA2-1CAA-4F5A-9D39-6971F37CBFBF}" dt="2021-11-23T21:34:16.576" v="53"/>
        <pc:sldMkLst>
          <pc:docMk/>
          <pc:sldMk cId="2529730625" sldId="269"/>
        </pc:sldMkLst>
        <pc:spChg chg="del mod">
          <ac:chgData name="Chris Sainty" userId="883208899d8ee881" providerId="LiveId" clId="{B8DA7AA2-1CAA-4F5A-9D39-6971F37CBFBF}" dt="2021-11-23T21:34:16.013" v="52" actId="478"/>
          <ac:spMkLst>
            <pc:docMk/>
            <pc:sldMk cId="2529730625" sldId="269"/>
            <ac:spMk id="4" creationId="{A42BD3FF-F609-41F9-9C18-4A39F61F1B82}"/>
          </ac:spMkLst>
        </pc:spChg>
        <pc:spChg chg="add mod">
          <ac:chgData name="Chris Sainty" userId="883208899d8ee881" providerId="LiveId" clId="{B8DA7AA2-1CAA-4F5A-9D39-6971F37CBFBF}" dt="2021-11-23T21:34:16.576" v="53"/>
          <ac:spMkLst>
            <pc:docMk/>
            <pc:sldMk cId="2529730625" sldId="269"/>
            <ac:spMk id="6" creationId="{E536E985-F009-4066-9F62-6445AB453359}"/>
          </ac:spMkLst>
        </pc:spChg>
      </pc:sldChg>
      <pc:sldChg chg="addSp delSp modSp mod">
        <pc:chgData name="Chris Sainty" userId="883208899d8ee881" providerId="LiveId" clId="{B8DA7AA2-1CAA-4F5A-9D39-6971F37CBFBF}" dt="2021-11-23T21:34:26.012" v="55"/>
        <pc:sldMkLst>
          <pc:docMk/>
          <pc:sldMk cId="986403163" sldId="270"/>
        </pc:sldMkLst>
        <pc:spChg chg="del">
          <ac:chgData name="Chris Sainty" userId="883208899d8ee881" providerId="LiveId" clId="{B8DA7AA2-1CAA-4F5A-9D39-6971F37CBFBF}" dt="2021-11-23T21:34:25.254" v="54" actId="478"/>
          <ac:spMkLst>
            <pc:docMk/>
            <pc:sldMk cId="986403163" sldId="270"/>
            <ac:spMk id="4" creationId="{A42BD3FF-F609-41F9-9C18-4A39F61F1B82}"/>
          </ac:spMkLst>
        </pc:spChg>
        <pc:spChg chg="add mod">
          <ac:chgData name="Chris Sainty" userId="883208899d8ee881" providerId="LiveId" clId="{B8DA7AA2-1CAA-4F5A-9D39-6971F37CBFBF}" dt="2021-11-23T21:34:26.012" v="55"/>
          <ac:spMkLst>
            <pc:docMk/>
            <pc:sldMk cId="986403163" sldId="270"/>
            <ac:spMk id="6" creationId="{DD69924F-E4D5-4B9F-96E5-B6D0FED703EE}"/>
          </ac:spMkLst>
        </pc:spChg>
      </pc:sldChg>
      <pc:sldChg chg="addSp delSp modSp mod">
        <pc:chgData name="Chris Sainty" userId="883208899d8ee881" providerId="LiveId" clId="{B8DA7AA2-1CAA-4F5A-9D39-6971F37CBFBF}" dt="2021-11-23T21:34:38.409" v="57"/>
        <pc:sldMkLst>
          <pc:docMk/>
          <pc:sldMk cId="223054301" sldId="271"/>
        </pc:sldMkLst>
        <pc:spChg chg="del">
          <ac:chgData name="Chris Sainty" userId="883208899d8ee881" providerId="LiveId" clId="{B8DA7AA2-1CAA-4F5A-9D39-6971F37CBFBF}" dt="2021-11-23T21:34:38.093" v="56" actId="478"/>
          <ac:spMkLst>
            <pc:docMk/>
            <pc:sldMk cId="223054301" sldId="271"/>
            <ac:spMk id="4" creationId="{01A0DFA6-84C1-43EF-9D1C-7A1BDCE602E1}"/>
          </ac:spMkLst>
        </pc:spChg>
        <pc:spChg chg="add mod">
          <ac:chgData name="Chris Sainty" userId="883208899d8ee881" providerId="LiveId" clId="{B8DA7AA2-1CAA-4F5A-9D39-6971F37CBFBF}" dt="2021-11-23T21:34:38.409" v="57"/>
          <ac:spMkLst>
            <pc:docMk/>
            <pc:sldMk cId="223054301" sldId="271"/>
            <ac:spMk id="5" creationId="{B1B0C732-1CE8-4144-9291-E5CAFED1B59F}"/>
          </ac:spMkLst>
        </pc:spChg>
      </pc:sldChg>
      <pc:sldChg chg="addSp delSp modSp mod">
        <pc:chgData name="Chris Sainty" userId="883208899d8ee881" providerId="LiveId" clId="{B8DA7AA2-1CAA-4F5A-9D39-6971F37CBFBF}" dt="2021-11-23T21:35:59.802" v="59"/>
        <pc:sldMkLst>
          <pc:docMk/>
          <pc:sldMk cId="1835928519" sldId="272"/>
        </pc:sldMkLst>
        <pc:spChg chg="del">
          <ac:chgData name="Chris Sainty" userId="883208899d8ee881" providerId="LiveId" clId="{B8DA7AA2-1CAA-4F5A-9D39-6971F37CBFBF}" dt="2021-11-23T21:35:59.297" v="58" actId="478"/>
          <ac:spMkLst>
            <pc:docMk/>
            <pc:sldMk cId="1835928519" sldId="272"/>
            <ac:spMk id="4" creationId="{880A6277-45BE-4115-AA9C-7EE9E7B18AA2}"/>
          </ac:spMkLst>
        </pc:spChg>
        <pc:spChg chg="add mod">
          <ac:chgData name="Chris Sainty" userId="883208899d8ee881" providerId="LiveId" clId="{B8DA7AA2-1CAA-4F5A-9D39-6971F37CBFBF}" dt="2021-11-23T21:35:59.802" v="59"/>
          <ac:spMkLst>
            <pc:docMk/>
            <pc:sldMk cId="1835928519" sldId="272"/>
            <ac:spMk id="6" creationId="{AF86401A-F152-4257-A3CB-EFE148C6E1F2}"/>
          </ac:spMkLst>
        </pc:spChg>
      </pc:sldChg>
      <pc:sldChg chg="addSp delSp modSp mod">
        <pc:chgData name="Chris Sainty" userId="883208899d8ee881" providerId="LiveId" clId="{B8DA7AA2-1CAA-4F5A-9D39-6971F37CBFBF}" dt="2021-11-23T21:36:31.845" v="61"/>
        <pc:sldMkLst>
          <pc:docMk/>
          <pc:sldMk cId="753472271" sldId="274"/>
        </pc:sldMkLst>
        <pc:spChg chg="del">
          <ac:chgData name="Chris Sainty" userId="883208899d8ee881" providerId="LiveId" clId="{B8DA7AA2-1CAA-4F5A-9D39-6971F37CBFBF}" dt="2021-11-23T21:36:31.420" v="60" actId="478"/>
          <ac:spMkLst>
            <pc:docMk/>
            <pc:sldMk cId="753472271" sldId="274"/>
            <ac:spMk id="4" creationId="{880A6277-45BE-4115-AA9C-7EE9E7B18AA2}"/>
          </ac:spMkLst>
        </pc:spChg>
        <pc:spChg chg="add mod">
          <ac:chgData name="Chris Sainty" userId="883208899d8ee881" providerId="LiveId" clId="{B8DA7AA2-1CAA-4F5A-9D39-6971F37CBFBF}" dt="2021-11-23T21:36:31.845" v="61"/>
          <ac:spMkLst>
            <pc:docMk/>
            <pc:sldMk cId="753472271" sldId="274"/>
            <ac:spMk id="7" creationId="{A8573D5B-2319-49F6-A592-07F69458465E}"/>
          </ac:spMkLst>
        </pc:spChg>
      </pc:sldChg>
      <pc:sldChg chg="addSp delSp modSp mod">
        <pc:chgData name="Chris Sainty" userId="883208899d8ee881" providerId="LiveId" clId="{B8DA7AA2-1CAA-4F5A-9D39-6971F37CBFBF}" dt="2021-11-23T21:36:36.638" v="63"/>
        <pc:sldMkLst>
          <pc:docMk/>
          <pc:sldMk cId="1081877717" sldId="275"/>
        </pc:sldMkLst>
        <pc:spChg chg="del">
          <ac:chgData name="Chris Sainty" userId="883208899d8ee881" providerId="LiveId" clId="{B8DA7AA2-1CAA-4F5A-9D39-6971F37CBFBF}" dt="2021-11-23T21:36:36.179" v="62" actId="478"/>
          <ac:spMkLst>
            <pc:docMk/>
            <pc:sldMk cId="1081877717" sldId="275"/>
            <ac:spMk id="4" creationId="{50E38D80-369F-4C41-B862-38861EE97461}"/>
          </ac:spMkLst>
        </pc:spChg>
        <pc:spChg chg="add mod">
          <ac:chgData name="Chris Sainty" userId="883208899d8ee881" providerId="LiveId" clId="{B8DA7AA2-1CAA-4F5A-9D39-6971F37CBFBF}" dt="2021-11-23T21:36:36.638" v="63"/>
          <ac:spMkLst>
            <pc:docMk/>
            <pc:sldMk cId="1081877717" sldId="275"/>
            <ac:spMk id="5" creationId="{1CF9F9FC-9722-4882-BCC8-E151CB80A20E}"/>
          </ac:spMkLst>
        </pc:spChg>
        <pc:spChg chg="mod">
          <ac:chgData name="Chris Sainty" userId="883208899d8ee881" providerId="LiveId" clId="{B8DA7AA2-1CAA-4F5A-9D39-6971F37CBFBF}" dt="2021-11-23T21:23:49.499" v="3" actId="403"/>
          <ac:spMkLst>
            <pc:docMk/>
            <pc:sldMk cId="1081877717" sldId="275"/>
            <ac:spMk id="7" creationId="{428F9661-E0CD-4A84-AB19-E587FD4177C1}"/>
          </ac:spMkLst>
        </pc:spChg>
      </pc:sldChg>
      <pc:sldChg chg="addSp modSp mod">
        <pc:chgData name="Chris Sainty" userId="883208899d8ee881" providerId="LiveId" clId="{B8DA7AA2-1CAA-4F5A-9D39-6971F37CBFBF}" dt="2021-11-27T12:51:15.499" v="298" actId="3626"/>
        <pc:sldMkLst>
          <pc:docMk/>
          <pc:sldMk cId="2500016632" sldId="338"/>
        </pc:sldMkLst>
        <pc:spChg chg="add mod">
          <ac:chgData name="Chris Sainty" userId="883208899d8ee881" providerId="LiveId" clId="{B8DA7AA2-1CAA-4F5A-9D39-6971F37CBFBF}" dt="2021-11-27T12:51:15.499" v="298" actId="3626"/>
          <ac:spMkLst>
            <pc:docMk/>
            <pc:sldMk cId="2500016632" sldId="338"/>
            <ac:spMk id="3" creationId="{01B17EED-08DA-4DC3-BC2C-52981EBF2525}"/>
          </ac:spMkLst>
        </pc:spChg>
      </pc:sldChg>
      <pc:sldChg chg="addSp delSp modSp del mod">
        <pc:chgData name="Chris Sainty" userId="883208899d8ee881" providerId="LiveId" clId="{B8DA7AA2-1CAA-4F5A-9D39-6971F37CBFBF}" dt="2021-11-23T22:34:11.989" v="243" actId="47"/>
        <pc:sldMkLst>
          <pc:docMk/>
          <pc:sldMk cId="3798728468" sldId="339"/>
        </pc:sldMkLst>
        <pc:spChg chg="del">
          <ac:chgData name="Chris Sainty" userId="883208899d8ee881" providerId="LiveId" clId="{B8DA7AA2-1CAA-4F5A-9D39-6971F37CBFBF}" dt="2021-11-23T21:36:42.939" v="64" actId="478"/>
          <ac:spMkLst>
            <pc:docMk/>
            <pc:sldMk cId="3798728468" sldId="339"/>
            <ac:spMk id="2" creationId="{4F777D2F-0A31-4768-A1BC-3FE0B75BAB01}"/>
          </ac:spMkLst>
        </pc:spChg>
        <pc:spChg chg="mod">
          <ac:chgData name="Chris Sainty" userId="883208899d8ee881" providerId="LiveId" clId="{B8DA7AA2-1CAA-4F5A-9D39-6971F37CBFBF}" dt="2021-11-23T22:33:37.068" v="222" actId="1076"/>
          <ac:spMkLst>
            <pc:docMk/>
            <pc:sldMk cId="3798728468" sldId="339"/>
            <ac:spMk id="3" creationId="{046B87F6-DC25-4B3C-B2AB-8C8A969A7041}"/>
          </ac:spMkLst>
        </pc:spChg>
        <pc:spChg chg="add mod">
          <ac:chgData name="Chris Sainty" userId="883208899d8ee881" providerId="LiveId" clId="{B8DA7AA2-1CAA-4F5A-9D39-6971F37CBFBF}" dt="2021-11-23T21:36:43.361" v="65"/>
          <ac:spMkLst>
            <pc:docMk/>
            <pc:sldMk cId="3798728468" sldId="339"/>
            <ac:spMk id="4" creationId="{2A054368-61E1-4D65-8C8C-AE056DAA3F0A}"/>
          </ac:spMkLst>
        </pc:spChg>
      </pc:sldChg>
      <pc:sldChg chg="addSp delSp modSp mod">
        <pc:chgData name="Chris Sainty" userId="883208899d8ee881" providerId="LiveId" clId="{B8DA7AA2-1CAA-4F5A-9D39-6971F37CBFBF}" dt="2021-11-23T22:09:55.425" v="160" actId="20577"/>
        <pc:sldMkLst>
          <pc:docMk/>
          <pc:sldMk cId="1900089064" sldId="342"/>
        </pc:sldMkLst>
        <pc:spChg chg="mod">
          <ac:chgData name="Chris Sainty" userId="883208899d8ee881" providerId="LiveId" clId="{B8DA7AA2-1CAA-4F5A-9D39-6971F37CBFBF}" dt="2021-11-23T22:09:55.425" v="160" actId="20577"/>
          <ac:spMkLst>
            <pc:docMk/>
            <pc:sldMk cId="1900089064" sldId="342"/>
            <ac:spMk id="2" creationId="{2CD7C278-ACA3-463C-9042-0DA20AB4C227}"/>
          </ac:spMkLst>
        </pc:spChg>
        <pc:spChg chg="mod">
          <ac:chgData name="Chris Sainty" userId="883208899d8ee881" providerId="LiveId" clId="{B8DA7AA2-1CAA-4F5A-9D39-6971F37CBFBF}" dt="2021-11-23T21:33:30.140" v="36" actId="20577"/>
          <ac:spMkLst>
            <pc:docMk/>
            <pc:sldMk cId="1900089064" sldId="342"/>
            <ac:spMk id="4" creationId="{474316C2-52ED-422B-ABDE-7A4887B24890}"/>
          </ac:spMkLst>
        </pc:spChg>
        <pc:picChg chg="add mod">
          <ac:chgData name="Chris Sainty" userId="883208899d8ee881" providerId="LiveId" clId="{B8DA7AA2-1CAA-4F5A-9D39-6971F37CBFBF}" dt="2021-11-23T21:28:30.425" v="13"/>
          <ac:picMkLst>
            <pc:docMk/>
            <pc:sldMk cId="1900089064" sldId="342"/>
            <ac:picMk id="5" creationId="{BAA0AFA6-87F7-4EEA-8AA4-5FC921BDFF8B}"/>
          </ac:picMkLst>
        </pc:picChg>
        <pc:picChg chg="del">
          <ac:chgData name="Chris Sainty" userId="883208899d8ee881" providerId="LiveId" clId="{B8DA7AA2-1CAA-4F5A-9D39-6971F37CBFBF}" dt="2021-11-23T21:28:29.942" v="12" actId="478"/>
          <ac:picMkLst>
            <pc:docMk/>
            <pc:sldMk cId="1900089064" sldId="342"/>
            <ac:picMk id="15" creationId="{8FC3FCF7-A0F6-4475-804A-A41196B7A6FE}"/>
          </ac:picMkLst>
        </pc:picChg>
      </pc:sldChg>
      <pc:sldChg chg="modSp del mod">
        <pc:chgData name="Chris Sainty" userId="883208899d8ee881" providerId="LiveId" clId="{B8DA7AA2-1CAA-4F5A-9D39-6971F37CBFBF}" dt="2021-11-23T22:17:54.818" v="162" actId="47"/>
        <pc:sldMkLst>
          <pc:docMk/>
          <pc:sldMk cId="4201701563" sldId="343"/>
        </pc:sldMkLst>
        <pc:spChg chg="mod">
          <ac:chgData name="Chris Sainty" userId="883208899d8ee881" providerId="LiveId" clId="{B8DA7AA2-1CAA-4F5A-9D39-6971F37CBFBF}" dt="2021-11-23T21:33:36.621" v="40" actId="20577"/>
          <ac:spMkLst>
            <pc:docMk/>
            <pc:sldMk cId="4201701563" sldId="343"/>
            <ac:spMk id="4" creationId="{474316C2-52ED-422B-ABDE-7A4887B24890}"/>
          </ac:spMkLst>
        </pc:spChg>
        <pc:picChg chg="mod modCrop">
          <ac:chgData name="Chris Sainty" userId="883208899d8ee881" providerId="LiveId" clId="{B8DA7AA2-1CAA-4F5A-9D39-6971F37CBFBF}" dt="2021-11-23T21:28:00.267" v="11" actId="732"/>
          <ac:picMkLst>
            <pc:docMk/>
            <pc:sldMk cId="4201701563" sldId="343"/>
            <ac:picMk id="15" creationId="{8FC3FCF7-A0F6-4475-804A-A41196B7A6FE}"/>
          </ac:picMkLst>
        </pc:picChg>
      </pc:sldChg>
      <pc:sldChg chg="addSp modSp new mod modNotesTx">
        <pc:chgData name="Chris Sainty" userId="883208899d8ee881" providerId="LiveId" clId="{B8DA7AA2-1CAA-4F5A-9D39-6971F37CBFBF}" dt="2021-11-23T22:10:49.686" v="161"/>
        <pc:sldMkLst>
          <pc:docMk/>
          <pc:sldMk cId="2246334527" sldId="344"/>
        </pc:sldMkLst>
        <pc:picChg chg="add mod">
          <ac:chgData name="Chris Sainty" userId="883208899d8ee881" providerId="LiveId" clId="{B8DA7AA2-1CAA-4F5A-9D39-6971F37CBFBF}" dt="2021-11-23T22:01:45.440" v="85" actId="1076"/>
          <ac:picMkLst>
            <pc:docMk/>
            <pc:sldMk cId="2246334527" sldId="344"/>
            <ac:picMk id="4" creationId="{8E10FBB4-E6A6-4C05-8C68-37944F79D1D3}"/>
          </ac:picMkLst>
        </pc:picChg>
        <pc:picChg chg="add mod">
          <ac:chgData name="Chris Sainty" userId="883208899d8ee881" providerId="LiveId" clId="{B8DA7AA2-1CAA-4F5A-9D39-6971F37CBFBF}" dt="2021-11-23T22:02:08.393" v="116" actId="1037"/>
          <ac:picMkLst>
            <pc:docMk/>
            <pc:sldMk cId="2246334527" sldId="344"/>
            <ac:picMk id="6" creationId="{6D187B3E-2E02-4E73-AF3D-4AC16B45BD68}"/>
          </ac:picMkLst>
        </pc:picChg>
        <pc:picChg chg="add mod">
          <ac:chgData name="Chris Sainty" userId="883208899d8ee881" providerId="LiveId" clId="{B8DA7AA2-1CAA-4F5A-9D39-6971F37CBFBF}" dt="2021-11-23T22:02:14.428" v="140" actId="1037"/>
          <ac:picMkLst>
            <pc:docMk/>
            <pc:sldMk cId="2246334527" sldId="344"/>
            <ac:picMk id="8" creationId="{D857D783-2AB4-47C4-BE39-FDC679EA2B11}"/>
          </ac:picMkLst>
        </pc:picChg>
      </pc:sldChg>
      <pc:sldChg chg="addSp modSp add mod">
        <pc:chgData name="Chris Sainty" userId="883208899d8ee881" providerId="LiveId" clId="{B8DA7AA2-1CAA-4F5A-9D39-6971F37CBFBF}" dt="2021-11-27T11:05:55.495" v="297" actId="113"/>
        <pc:sldMkLst>
          <pc:docMk/>
          <pc:sldMk cId="2449975976" sldId="345"/>
        </pc:sldMkLst>
        <pc:spChg chg="add mod">
          <ac:chgData name="Chris Sainty" userId="883208899d8ee881" providerId="LiveId" clId="{B8DA7AA2-1CAA-4F5A-9D39-6971F37CBFBF}" dt="2021-11-23T22:25:28.320" v="173" actId="2085"/>
          <ac:spMkLst>
            <pc:docMk/>
            <pc:sldMk cId="2449975976" sldId="345"/>
            <ac:spMk id="2" creationId="{D9057A9C-1E8B-4D12-99FB-86906AA03456}"/>
          </ac:spMkLst>
        </pc:spChg>
        <pc:spChg chg="mod modVis">
          <ac:chgData name="Chris Sainty" userId="883208899d8ee881" providerId="LiveId" clId="{B8DA7AA2-1CAA-4F5A-9D39-6971F37CBFBF}" dt="2021-11-23T22:23:11.709" v="165" actId="14429"/>
          <ac:spMkLst>
            <pc:docMk/>
            <pc:sldMk cId="2449975976" sldId="345"/>
            <ac:spMk id="3" creationId="{BC3C1782-9C7A-4286-B467-7F5500954968}"/>
          </ac:spMkLst>
        </pc:spChg>
        <pc:spChg chg="add mod">
          <ac:chgData name="Chris Sainty" userId="883208899d8ee881" providerId="LiveId" clId="{B8DA7AA2-1CAA-4F5A-9D39-6971F37CBFBF}" dt="2021-11-27T11:05:55.495" v="297" actId="113"/>
          <ac:spMkLst>
            <pc:docMk/>
            <pc:sldMk cId="2449975976" sldId="345"/>
            <ac:spMk id="4" creationId="{21E93C48-0A36-412B-8198-7134C5551F62}"/>
          </ac:spMkLst>
        </pc:spChg>
      </pc:sldChg>
      <pc:sldChg chg="addSp delSp modSp new del mod">
        <pc:chgData name="Chris Sainty" userId="883208899d8ee881" providerId="LiveId" clId="{B8DA7AA2-1CAA-4F5A-9D39-6971F37CBFBF}" dt="2021-11-23T22:36:28.269" v="248" actId="47"/>
        <pc:sldMkLst>
          <pc:docMk/>
          <pc:sldMk cId="3617745075" sldId="346"/>
        </pc:sldMkLst>
        <pc:spChg chg="mod">
          <ac:chgData name="Chris Sainty" userId="883208899d8ee881" providerId="LiveId" clId="{B8DA7AA2-1CAA-4F5A-9D39-6971F37CBFBF}" dt="2021-11-23T22:34:02.559" v="241" actId="20577"/>
          <ac:spMkLst>
            <pc:docMk/>
            <pc:sldMk cId="3617745075" sldId="346"/>
            <ac:spMk id="2" creationId="{43030E86-5134-4ABE-8C5F-F0DEC6630401}"/>
          </ac:spMkLst>
        </pc:spChg>
        <pc:spChg chg="del">
          <ac:chgData name="Chris Sainty" userId="883208899d8ee881" providerId="LiveId" clId="{B8DA7AA2-1CAA-4F5A-9D39-6971F37CBFBF}" dt="2021-11-23T22:33:58.468" v="240" actId="478"/>
          <ac:spMkLst>
            <pc:docMk/>
            <pc:sldMk cId="3617745075" sldId="346"/>
            <ac:spMk id="3" creationId="{7887E40A-EDA8-475D-9A8B-1F86C6C84AD2}"/>
          </ac:spMkLst>
        </pc:spChg>
        <pc:spChg chg="add mod">
          <ac:chgData name="Chris Sainty" userId="883208899d8ee881" providerId="LiveId" clId="{B8DA7AA2-1CAA-4F5A-9D39-6971F37CBFBF}" dt="2021-11-23T22:34:09.774" v="242"/>
          <ac:spMkLst>
            <pc:docMk/>
            <pc:sldMk cId="3617745075" sldId="346"/>
            <ac:spMk id="5" creationId="{87A7D3CF-3E7A-459D-B47F-3755D8C72952}"/>
          </ac:spMkLst>
        </pc:spChg>
      </pc:sldChg>
      <pc:sldMasterChg chg="delSldLayout modSldLayout">
        <pc:chgData name="Chris Sainty" userId="883208899d8ee881" providerId="LiveId" clId="{B8DA7AA2-1CAA-4F5A-9D39-6971F37CBFBF}" dt="2021-11-23T21:55:57.484" v="75" actId="2696"/>
        <pc:sldMasterMkLst>
          <pc:docMk/>
          <pc:sldMasterMk cId="320711078" sldId="2147483660"/>
        </pc:sldMasterMkLst>
        <pc:sldLayoutChg chg="del">
          <pc:chgData name="Chris Sainty" userId="883208899d8ee881" providerId="LiveId" clId="{B8DA7AA2-1CAA-4F5A-9D39-6971F37CBFBF}" dt="2021-11-23T21:55:57.484" v="75" actId="2696"/>
          <pc:sldLayoutMkLst>
            <pc:docMk/>
            <pc:sldMasterMk cId="320711078" sldId="2147483660"/>
            <pc:sldLayoutMk cId="3793961804" sldId="2147483666"/>
          </pc:sldLayoutMkLst>
        </pc:sldLayoutChg>
        <pc:sldLayoutChg chg="delSp modSp mod">
          <pc:chgData name="Chris Sainty" userId="883208899d8ee881" providerId="LiveId" clId="{B8DA7AA2-1CAA-4F5A-9D39-6971F37CBFBF}" dt="2021-11-23T21:55:47.347" v="74" actId="478"/>
          <pc:sldLayoutMkLst>
            <pc:docMk/>
            <pc:sldMasterMk cId="320711078" sldId="2147483660"/>
            <pc:sldLayoutMk cId="1038289200" sldId="2147483667"/>
          </pc:sldLayoutMkLst>
          <pc:grpChg chg="del mod">
            <ac:chgData name="Chris Sainty" userId="883208899d8ee881" providerId="LiveId" clId="{B8DA7AA2-1CAA-4F5A-9D39-6971F37CBFBF}" dt="2021-11-23T21:55:47.347" v="74" actId="478"/>
            <ac:grpSpMkLst>
              <pc:docMk/>
              <pc:sldMasterMk cId="320711078" sldId="2147483660"/>
              <pc:sldLayoutMk cId="1038289200" sldId="2147483667"/>
              <ac:grpSpMk id="11" creationId="{B0FEC8E1-97F5-488E-B6F4-58E749C0CBC7}"/>
            </ac:grpSpMkLst>
          </pc:grpChg>
        </pc:sldLayoutChg>
        <pc:sldLayoutChg chg="modSp mod">
          <pc:chgData name="Chris Sainty" userId="883208899d8ee881" providerId="LiveId" clId="{B8DA7AA2-1CAA-4F5A-9D39-6971F37CBFBF}" dt="2021-11-23T21:25:18.227" v="10" actId="1035"/>
          <pc:sldLayoutMkLst>
            <pc:docMk/>
            <pc:sldMasterMk cId="320711078" sldId="2147483660"/>
            <pc:sldLayoutMk cId="2830960741" sldId="2147483671"/>
          </pc:sldLayoutMkLst>
          <pc:picChg chg="mod">
            <ac:chgData name="Chris Sainty" userId="883208899d8ee881" providerId="LiveId" clId="{B8DA7AA2-1CAA-4F5A-9D39-6971F37CBFBF}" dt="2021-11-23T21:25:18.227" v="10" actId="1035"/>
            <ac:picMkLst>
              <pc:docMk/>
              <pc:sldMasterMk cId="320711078" sldId="2147483660"/>
              <pc:sldLayoutMk cId="2830960741" sldId="2147483671"/>
              <ac:picMk id="7" creationId="{7EB92852-2797-43EB-BE49-662EB247DF97}"/>
            </ac:picMkLst>
          </pc:picChg>
        </pc:sldLayoutChg>
      </pc:sldMasterChg>
    </pc:docChg>
  </pc:docChgLst>
  <pc:docChgLst>
    <pc:chgData name="Chris Sainty" userId="883208899d8ee881" providerId="LiveId" clId="{DE871EED-2B82-418B-A3D1-1EA8B0BF87F3}"/>
    <pc:docChg chg="undo custSel addSld delSld modSld sldOrd">
      <pc:chgData name="Chris Sainty" userId="883208899d8ee881" providerId="LiveId" clId="{DE871EED-2B82-418B-A3D1-1EA8B0BF87F3}" dt="2022-04-20T06:35:20.249" v="443" actId="1076"/>
      <pc:docMkLst>
        <pc:docMk/>
      </pc:docMkLst>
      <pc:sldChg chg="modSp mod">
        <pc:chgData name="Chris Sainty" userId="883208899d8ee881" providerId="LiveId" clId="{DE871EED-2B82-418B-A3D1-1EA8B0BF87F3}" dt="2022-04-20T06:03:32.184" v="17" actId="20577"/>
        <pc:sldMkLst>
          <pc:docMk/>
          <pc:sldMk cId="3570996879" sldId="268"/>
        </pc:sldMkLst>
        <pc:spChg chg="mod">
          <ac:chgData name="Chris Sainty" userId="883208899d8ee881" providerId="LiveId" clId="{DE871EED-2B82-418B-A3D1-1EA8B0BF87F3}" dt="2022-04-20T06:03:32.184" v="17" actId="20577"/>
          <ac:spMkLst>
            <pc:docMk/>
            <pc:sldMk cId="3570996879" sldId="268"/>
            <ac:spMk id="3" creationId="{BC3C1782-9C7A-4286-B467-7F5500954968}"/>
          </ac:spMkLst>
        </pc:spChg>
      </pc:sldChg>
      <pc:sldChg chg="modSp mod">
        <pc:chgData name="Chris Sainty" userId="883208899d8ee881" providerId="LiveId" clId="{DE871EED-2B82-418B-A3D1-1EA8B0BF87F3}" dt="2022-04-20T06:03:57.399" v="26" actId="20577"/>
        <pc:sldMkLst>
          <pc:docMk/>
          <pc:sldMk cId="2529730625" sldId="269"/>
        </pc:sldMkLst>
        <pc:spChg chg="mod">
          <ac:chgData name="Chris Sainty" userId="883208899d8ee881" providerId="LiveId" clId="{DE871EED-2B82-418B-A3D1-1EA8B0BF87F3}" dt="2022-04-20T06:03:57.399" v="26" actId="20577"/>
          <ac:spMkLst>
            <pc:docMk/>
            <pc:sldMk cId="2529730625" sldId="269"/>
            <ac:spMk id="3" creationId="{BC3C1782-9C7A-4286-B467-7F5500954968}"/>
          </ac:spMkLst>
        </pc:spChg>
      </pc:sldChg>
      <pc:sldChg chg="modSp mod">
        <pc:chgData name="Chris Sainty" userId="883208899d8ee881" providerId="LiveId" clId="{DE871EED-2B82-418B-A3D1-1EA8B0BF87F3}" dt="2022-04-20T06:04:10.121" v="34" actId="27636"/>
        <pc:sldMkLst>
          <pc:docMk/>
          <pc:sldMk cId="986403163" sldId="270"/>
        </pc:sldMkLst>
        <pc:spChg chg="mod">
          <ac:chgData name="Chris Sainty" userId="883208899d8ee881" providerId="LiveId" clId="{DE871EED-2B82-418B-A3D1-1EA8B0BF87F3}" dt="2022-04-20T06:04:10.121" v="34" actId="27636"/>
          <ac:spMkLst>
            <pc:docMk/>
            <pc:sldMk cId="986403163" sldId="270"/>
            <ac:spMk id="3" creationId="{BC3C1782-9C7A-4286-B467-7F5500954968}"/>
          </ac:spMkLst>
        </pc:spChg>
      </pc:sldChg>
      <pc:sldChg chg="del">
        <pc:chgData name="Chris Sainty" userId="883208899d8ee881" providerId="LiveId" clId="{DE871EED-2B82-418B-A3D1-1EA8B0BF87F3}" dt="2022-04-20T06:34:11.442" v="430" actId="47"/>
        <pc:sldMkLst>
          <pc:docMk/>
          <pc:sldMk cId="753472271" sldId="274"/>
        </pc:sldMkLst>
      </pc:sldChg>
      <pc:sldChg chg="modSp mod">
        <pc:chgData name="Chris Sainty" userId="883208899d8ee881" providerId="LiveId" clId="{DE871EED-2B82-418B-A3D1-1EA8B0BF87F3}" dt="2022-04-20T06:35:20.249" v="443" actId="1076"/>
        <pc:sldMkLst>
          <pc:docMk/>
          <pc:sldMk cId="2500016632" sldId="338"/>
        </pc:sldMkLst>
        <pc:spChg chg="mod">
          <ac:chgData name="Chris Sainty" userId="883208899d8ee881" providerId="LiveId" clId="{DE871EED-2B82-418B-A3D1-1EA8B0BF87F3}" dt="2022-04-20T06:35:20.249" v="443" actId="1076"/>
          <ac:spMkLst>
            <pc:docMk/>
            <pc:sldMk cId="2500016632" sldId="338"/>
            <ac:spMk id="3" creationId="{01B17EED-08DA-4DC3-BC2C-52981EBF2525}"/>
          </ac:spMkLst>
        </pc:spChg>
      </pc:sldChg>
      <pc:sldChg chg="modSp mod">
        <pc:chgData name="Chris Sainty" userId="883208899d8ee881" providerId="LiveId" clId="{DE871EED-2B82-418B-A3D1-1EA8B0BF87F3}" dt="2021-11-24T06:04:32.459" v="3" actId="207"/>
        <pc:sldMkLst>
          <pc:docMk/>
          <pc:sldMk cId="2449975976" sldId="345"/>
        </pc:sldMkLst>
        <pc:spChg chg="mod">
          <ac:chgData name="Chris Sainty" userId="883208899d8ee881" providerId="LiveId" clId="{DE871EED-2B82-418B-A3D1-1EA8B0BF87F3}" dt="2021-11-24T06:04:32.459" v="3" actId="207"/>
          <ac:spMkLst>
            <pc:docMk/>
            <pc:sldMk cId="2449975976" sldId="345"/>
            <ac:spMk id="4" creationId="{21E93C48-0A36-412B-8198-7134C5551F62}"/>
          </ac:spMkLst>
        </pc:spChg>
      </pc:sldChg>
      <pc:sldChg chg="modSp add mod">
        <pc:chgData name="Chris Sainty" userId="883208899d8ee881" providerId="LiveId" clId="{DE871EED-2B82-418B-A3D1-1EA8B0BF87F3}" dt="2022-04-20T06:03:39.316" v="21" actId="20577"/>
        <pc:sldMkLst>
          <pc:docMk/>
          <pc:sldMk cId="409323599" sldId="348"/>
        </pc:sldMkLst>
        <pc:spChg chg="mod">
          <ac:chgData name="Chris Sainty" userId="883208899d8ee881" providerId="LiveId" clId="{DE871EED-2B82-418B-A3D1-1EA8B0BF87F3}" dt="2022-04-20T06:03:39.316" v="21" actId="20577"/>
          <ac:spMkLst>
            <pc:docMk/>
            <pc:sldMk cId="409323599" sldId="348"/>
            <ac:spMk id="3" creationId="{BC3C1782-9C7A-4286-B467-7F5500954968}"/>
          </ac:spMkLst>
        </pc:spChg>
      </pc:sldChg>
      <pc:sldChg chg="addSp delSp modSp add mod">
        <pc:chgData name="Chris Sainty" userId="883208899d8ee881" providerId="LiveId" clId="{DE871EED-2B82-418B-A3D1-1EA8B0BF87F3}" dt="2022-04-20T06:18:12.906" v="386" actId="478"/>
        <pc:sldMkLst>
          <pc:docMk/>
          <pc:sldMk cId="1872603210" sldId="349"/>
        </pc:sldMkLst>
        <pc:spChg chg="mod">
          <ac:chgData name="Chris Sainty" userId="883208899d8ee881" providerId="LiveId" clId="{DE871EED-2B82-418B-A3D1-1EA8B0BF87F3}" dt="2022-04-20T06:06:12.970" v="51" actId="20577"/>
          <ac:spMkLst>
            <pc:docMk/>
            <pc:sldMk cId="1872603210" sldId="349"/>
            <ac:spMk id="2" creationId="{3EE6BD1B-9BDD-408D-A937-A74903C89AF2}"/>
          </ac:spMkLst>
        </pc:spChg>
        <pc:spChg chg="mod">
          <ac:chgData name="Chris Sainty" userId="883208899d8ee881" providerId="LiveId" clId="{DE871EED-2B82-418B-A3D1-1EA8B0BF87F3}" dt="2022-04-20T06:17:11.597" v="380" actId="403"/>
          <ac:spMkLst>
            <pc:docMk/>
            <pc:sldMk cId="1872603210" sldId="349"/>
            <ac:spMk id="5" creationId="{43BEFEE0-7DFA-4876-B537-EFDBC8A5DC90}"/>
          </ac:spMkLst>
        </pc:spChg>
        <pc:spChg chg="add del mod">
          <ac:chgData name="Chris Sainty" userId="883208899d8ee881" providerId="LiveId" clId="{DE871EED-2B82-418B-A3D1-1EA8B0BF87F3}" dt="2022-04-20T06:18:12.906" v="386" actId="478"/>
          <ac:spMkLst>
            <pc:docMk/>
            <pc:sldMk cId="1872603210" sldId="349"/>
            <ac:spMk id="7" creationId="{A05395A4-D63F-422D-AC12-4A67D86D4C41}"/>
          </ac:spMkLst>
        </pc:spChg>
      </pc:sldChg>
      <pc:sldChg chg="modSp add del mod">
        <pc:chgData name="Chris Sainty" userId="883208899d8ee881" providerId="LiveId" clId="{DE871EED-2B82-418B-A3D1-1EA8B0BF87F3}" dt="2022-04-20T06:17:32.780" v="384" actId="47"/>
        <pc:sldMkLst>
          <pc:docMk/>
          <pc:sldMk cId="141157466" sldId="350"/>
        </pc:sldMkLst>
        <pc:spChg chg="mod">
          <ac:chgData name="Chris Sainty" userId="883208899d8ee881" providerId="LiveId" clId="{DE871EED-2B82-418B-A3D1-1EA8B0BF87F3}" dt="2022-04-20T06:15:46.249" v="369" actId="20577"/>
          <ac:spMkLst>
            <pc:docMk/>
            <pc:sldMk cId="141157466" sldId="350"/>
            <ac:spMk id="5" creationId="{43BEFEE0-7DFA-4876-B537-EFDBC8A5DC90}"/>
          </ac:spMkLst>
        </pc:spChg>
      </pc:sldChg>
      <pc:sldChg chg="add">
        <pc:chgData name="Chris Sainty" userId="883208899d8ee881" providerId="LiveId" clId="{DE871EED-2B82-418B-A3D1-1EA8B0BF87F3}" dt="2022-04-20T06:18:09.876" v="385" actId="2890"/>
        <pc:sldMkLst>
          <pc:docMk/>
          <pc:sldMk cId="3701895485" sldId="350"/>
        </pc:sldMkLst>
      </pc:sldChg>
      <pc:sldChg chg="modSp add mod ord">
        <pc:chgData name="Chris Sainty" userId="883208899d8ee881" providerId="LiveId" clId="{DE871EED-2B82-418B-A3D1-1EA8B0BF87F3}" dt="2022-04-20T06:20:49.980" v="429" actId="113"/>
        <pc:sldMkLst>
          <pc:docMk/>
          <pc:sldMk cId="219354658" sldId="351"/>
        </pc:sldMkLst>
        <pc:spChg chg="mod">
          <ac:chgData name="Chris Sainty" userId="883208899d8ee881" providerId="LiveId" clId="{DE871EED-2B82-418B-A3D1-1EA8B0BF87F3}" dt="2022-04-20T06:19:50.892" v="396" actId="20577"/>
          <ac:spMkLst>
            <pc:docMk/>
            <pc:sldMk cId="219354658" sldId="351"/>
            <ac:spMk id="2" creationId="{3EE6BD1B-9BDD-408D-A937-A74903C89AF2}"/>
          </ac:spMkLst>
        </pc:spChg>
        <pc:spChg chg="mod">
          <ac:chgData name="Chris Sainty" userId="883208899d8ee881" providerId="LiveId" clId="{DE871EED-2B82-418B-A3D1-1EA8B0BF87F3}" dt="2022-04-20T06:20:49.980" v="429" actId="113"/>
          <ac:spMkLst>
            <pc:docMk/>
            <pc:sldMk cId="219354658" sldId="351"/>
            <ac:spMk id="5" creationId="{43BEFEE0-7DFA-4876-B537-EFDBC8A5DC90}"/>
          </ac:spMkLst>
        </pc:spChg>
      </pc:sldChg>
      <pc:sldChg chg="add del">
        <pc:chgData name="Chris Sainty" userId="883208899d8ee881" providerId="LiveId" clId="{DE871EED-2B82-418B-A3D1-1EA8B0BF87F3}" dt="2022-04-20T06:17:31.650" v="383" actId="47"/>
        <pc:sldMkLst>
          <pc:docMk/>
          <pc:sldMk cId="4205711996" sldId="3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552EDD-CC08-4CB8-BEBC-A34FEA696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15E72C0-185B-40D9-B40F-9130FE5733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2BD822-C015-48CA-AE1C-B512F0A7F480}" type="datetimeFigureOut">
              <a:rPr lang="en-GB" smtClean="0"/>
              <a:t>28/04/2022</a:t>
            </a:fld>
            <a:endParaRPr lang="en-GB"/>
          </a:p>
        </p:txBody>
      </p:sp>
      <p:sp>
        <p:nvSpPr>
          <p:cNvPr id="4" name="Footer Placeholder 3">
            <a:extLst>
              <a:ext uri="{FF2B5EF4-FFF2-40B4-BE49-F238E27FC236}">
                <a16:creationId xmlns:a16="http://schemas.microsoft.com/office/drawing/2014/main" id="{EB7A6EA8-BCB9-4F56-9258-6F1199050D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1E3289C-5F2E-4BA6-8F38-81543C6480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735010-1B74-4693-ABAC-20C7FDFD7E05}" type="slidenum">
              <a:rPr lang="en-GB" smtClean="0"/>
              <a:t>‹#›</a:t>
            </a:fld>
            <a:endParaRPr lang="en-GB"/>
          </a:p>
        </p:txBody>
      </p:sp>
    </p:spTree>
    <p:extLst>
      <p:ext uri="{BB962C8B-B14F-4D97-AF65-F5344CB8AC3E}">
        <p14:creationId xmlns:p14="http://schemas.microsoft.com/office/powerpoint/2010/main" val="23164722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465FD-42BA-46AE-A497-17E4CB9B7486}" type="datetimeFigureOut">
              <a:rPr lang="en-GB" smtClean="0"/>
              <a:t>28/04/2022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2168F-72FE-467B-9C9C-23424E92AC87}" type="slidenum">
              <a:rPr lang="en-GB" smtClean="0"/>
              <a:t>‹#›</a:t>
            </a:fld>
            <a:endParaRPr lang="en-GB"/>
          </a:p>
        </p:txBody>
      </p:sp>
    </p:spTree>
    <p:extLst>
      <p:ext uri="{BB962C8B-B14F-4D97-AF65-F5344CB8AC3E}">
        <p14:creationId xmlns:p14="http://schemas.microsoft.com/office/powerpoint/2010/main" val="42032795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5297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Tailwind's has responsive utilities</a:t>
            </a:r>
          </a:p>
          <a:p>
            <a:endParaRPr lang="en-GB" dirty="0"/>
          </a:p>
        </p:txBody>
      </p:sp>
    </p:spTree>
    <p:extLst>
      <p:ext uri="{BB962C8B-B14F-4D97-AF65-F5344CB8AC3E}">
        <p14:creationId xmlns:p14="http://schemas.microsoft.com/office/powerpoint/2010/main" val="54954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4857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3190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67947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443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17381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31547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9817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PostCSS</a:t>
            </a:r>
            <a:r>
              <a:rPr lang="en-GB" dirty="0"/>
              <a:t> is a tool for transforming CSS into an abstract syntax tree that represents your CSS that you can then walk and navigate and modify. Once you're done modifying that tree, you can render it back to a CSS string</a:t>
            </a:r>
          </a:p>
        </p:txBody>
      </p:sp>
    </p:spTree>
    <p:extLst>
      <p:ext uri="{BB962C8B-B14F-4D97-AF65-F5344CB8AC3E}">
        <p14:creationId xmlns:p14="http://schemas.microsoft.com/office/powerpoint/2010/main" val="654057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8356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Very quick to build out UI</a:t>
            </a:r>
          </a:p>
          <a:p>
            <a:endParaRPr lang="en-GB" dirty="0"/>
          </a:p>
          <a:p>
            <a:r>
              <a:rPr lang="en-GB" dirty="0"/>
              <a:t>With Tailwind we apply atomic style classes that have a single responsibility</a:t>
            </a:r>
          </a:p>
          <a:p>
            <a:endParaRPr lang="en-GB" dirty="0"/>
          </a:p>
          <a:p>
            <a:r>
              <a:rPr lang="en-GB" dirty="0"/>
              <a:t>They are composed to create the desired look</a:t>
            </a:r>
          </a:p>
          <a:p>
            <a:endParaRPr lang="en-GB" dirty="0"/>
          </a:p>
          <a:p>
            <a:r>
              <a:rPr lang="en-GB" dirty="0"/>
              <a:t>We don't need to go off and write lots of CSS, most of the time with Tailwind, you never have to write any custom CSS classes</a:t>
            </a:r>
          </a:p>
        </p:txBody>
      </p:sp>
    </p:spTree>
    <p:extLst>
      <p:ext uri="{BB962C8B-B14F-4D97-AF65-F5344CB8AC3E}">
        <p14:creationId xmlns:p14="http://schemas.microsoft.com/office/powerpoint/2010/main" val="270242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Tailwind's design system constrains you to help keep things consistent.</a:t>
            </a:r>
          </a:p>
          <a:p>
            <a:endParaRPr lang="en-GB" dirty="0"/>
          </a:p>
          <a:p>
            <a:r>
              <a:rPr lang="en-GB" dirty="0"/>
              <a:t>When using traditional CSS frameworks, ad-hoc classes often inconsistent with values for spacing for colours.  </a:t>
            </a:r>
          </a:p>
        </p:txBody>
      </p:sp>
    </p:spTree>
    <p:extLst>
      <p:ext uri="{BB962C8B-B14F-4D97-AF65-F5344CB8AC3E}">
        <p14:creationId xmlns:p14="http://schemas.microsoft.com/office/powerpoint/2010/main" val="42065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22 colours by default</a:t>
            </a:r>
          </a:p>
        </p:txBody>
      </p:sp>
    </p:spTree>
    <p:extLst>
      <p:ext uri="{BB962C8B-B14F-4D97-AF65-F5344CB8AC3E}">
        <p14:creationId xmlns:p14="http://schemas.microsoft.com/office/powerpoint/2010/main" val="364037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22 colours by default</a:t>
            </a:r>
          </a:p>
        </p:txBody>
      </p:sp>
    </p:spTree>
    <p:extLst>
      <p:ext uri="{BB962C8B-B14F-4D97-AF65-F5344CB8AC3E}">
        <p14:creationId xmlns:p14="http://schemas.microsoft.com/office/powerpoint/2010/main" val="261160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tailwind.config.js</a:t>
            </a:r>
          </a:p>
        </p:txBody>
      </p:sp>
    </p:spTree>
    <p:extLst>
      <p:ext uri="{BB962C8B-B14F-4D97-AF65-F5344CB8AC3E}">
        <p14:creationId xmlns:p14="http://schemas.microsoft.com/office/powerpoint/2010/main" val="424545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with </a:t>
            </a:r>
            <a:r>
              <a:rPr lang="en-GB" dirty="0" err="1"/>
              <a:t>containstraints</a:t>
            </a:r>
            <a:r>
              <a:rPr lang="en-GB" dirty="0"/>
              <a:t>…</a:t>
            </a:r>
          </a:p>
        </p:txBody>
      </p:sp>
    </p:spTree>
    <p:extLst>
      <p:ext uri="{BB962C8B-B14F-4D97-AF65-F5344CB8AC3E}">
        <p14:creationId xmlns:p14="http://schemas.microsoft.com/office/powerpoint/2010/main" val="202293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Tailwind's utility classes provide a configurable design system which leads to a consistent UI</a:t>
            </a:r>
          </a:p>
          <a:p>
            <a:endParaRPr lang="en-GB" dirty="0"/>
          </a:p>
        </p:txBody>
      </p:sp>
    </p:spTree>
    <p:extLst>
      <p:ext uri="{BB962C8B-B14F-4D97-AF65-F5344CB8AC3E}">
        <p14:creationId xmlns:p14="http://schemas.microsoft.com/office/powerpoint/2010/main" val="372453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Tailwind provides state variants to achieve this</a:t>
            </a:r>
          </a:p>
          <a:p>
            <a:endParaRPr lang="en-GB" dirty="0"/>
          </a:p>
        </p:txBody>
      </p:sp>
    </p:spTree>
    <p:extLst>
      <p:ext uri="{BB962C8B-B14F-4D97-AF65-F5344CB8AC3E}">
        <p14:creationId xmlns:p14="http://schemas.microsoft.com/office/powerpoint/2010/main" val="1565503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6975-C915-4FFE-B2C7-653597F7BB63}"/>
              </a:ext>
            </a:extLst>
          </p:cNvPr>
          <p:cNvSpPr>
            <a:spLocks noGrp="1"/>
          </p:cNvSpPr>
          <p:nvPr>
            <p:ph type="ctrTitle" hasCustomPrompt="1"/>
          </p:nvPr>
        </p:nvSpPr>
        <p:spPr>
          <a:xfrm>
            <a:off x="1524000" y="1122363"/>
            <a:ext cx="9144000" cy="2387600"/>
          </a:xfrm>
        </p:spPr>
        <p:txBody>
          <a:bodyPr anchor="b"/>
          <a:lstStyle>
            <a:lvl1pPr algn="ctr">
              <a:defRPr sz="6000">
                <a:solidFill>
                  <a:schemeClr val="bg2"/>
                </a:solidFill>
              </a:defRPr>
            </a:lvl1pPr>
          </a:lstStyle>
          <a:p>
            <a:r>
              <a:rPr lang="en-US" dirty="0"/>
              <a:t>Click To Edit Master Title Style</a:t>
            </a:r>
            <a:endParaRPr lang="en-GB" dirty="0"/>
          </a:p>
        </p:txBody>
      </p:sp>
      <p:pic>
        <p:nvPicPr>
          <p:cNvPr id="6" name="Picture 5">
            <a:extLst>
              <a:ext uri="{FF2B5EF4-FFF2-40B4-BE49-F238E27FC236}">
                <a16:creationId xmlns:a16="http://schemas.microsoft.com/office/drawing/2014/main" id="{ADB75C5D-3F60-42E7-92F9-F0995D376C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3598" y="4241801"/>
            <a:ext cx="914402" cy="1447803"/>
          </a:xfrm>
          <a:prstGeom prst="rect">
            <a:avLst/>
          </a:prstGeom>
        </p:spPr>
      </p:pic>
      <p:sp>
        <p:nvSpPr>
          <p:cNvPr id="11" name="TextBox 10">
            <a:extLst>
              <a:ext uri="{FF2B5EF4-FFF2-40B4-BE49-F238E27FC236}">
                <a16:creationId xmlns:a16="http://schemas.microsoft.com/office/drawing/2014/main" id="{96A4F396-50C8-4244-9B58-2D8C328160E3}"/>
              </a:ext>
            </a:extLst>
          </p:cNvPr>
          <p:cNvSpPr txBox="1"/>
          <p:nvPr userDrawn="1"/>
        </p:nvSpPr>
        <p:spPr>
          <a:xfrm>
            <a:off x="1432556" y="5320272"/>
            <a:ext cx="49151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rgbClr val="E4E4E7"/>
                </a:solidFill>
                <a:latin typeface="+mn-lt"/>
                <a:ea typeface="Roboto Slab" pitchFamily="2" charset="0"/>
              </a:rPr>
              <a:t>@chris_sainty</a:t>
            </a:r>
            <a:r>
              <a:rPr lang="en-GB" sz="2400" dirty="0">
                <a:solidFill>
                  <a:srgbClr val="E4E4E7"/>
                </a:solidFill>
                <a:latin typeface="+mn-lt"/>
              </a:rPr>
              <a:t> </a:t>
            </a:r>
            <a:r>
              <a:rPr lang="en-GB" sz="2400" dirty="0">
                <a:solidFill>
                  <a:srgbClr val="FC8E3C"/>
                </a:solidFill>
                <a:latin typeface="+mn-lt"/>
              </a:rPr>
              <a:t>|</a:t>
            </a:r>
            <a:r>
              <a:rPr lang="en-GB" sz="2400" dirty="0">
                <a:solidFill>
                  <a:schemeClr val="tx2"/>
                </a:solidFill>
                <a:latin typeface="+mn-lt"/>
              </a:rPr>
              <a:t> </a:t>
            </a:r>
            <a:r>
              <a:rPr lang="en-GB" sz="2400" dirty="0">
                <a:solidFill>
                  <a:srgbClr val="E4E4E7"/>
                </a:solidFill>
                <a:latin typeface="+mn-lt"/>
                <a:ea typeface="Roboto Slab" pitchFamily="2" charset="0"/>
              </a:rPr>
              <a:t>chrissainty.com</a:t>
            </a:r>
          </a:p>
        </p:txBody>
      </p:sp>
      <p:sp>
        <p:nvSpPr>
          <p:cNvPr id="13" name="TextBox 12" hidden="1">
            <a:extLst>
              <a:ext uri="{FF2B5EF4-FFF2-40B4-BE49-F238E27FC236}">
                <a16:creationId xmlns:a16="http://schemas.microsoft.com/office/drawing/2014/main" id="{E2D9459F-647F-421E-A6AB-4CF84A4F21EF}"/>
              </a:ext>
            </a:extLst>
          </p:cNvPr>
          <p:cNvSpPr txBox="1"/>
          <p:nvPr userDrawn="1"/>
        </p:nvSpPr>
        <p:spPr>
          <a:xfrm>
            <a:off x="1432557" y="4858606"/>
            <a:ext cx="212529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t>Chris Sainty</a:t>
            </a:r>
          </a:p>
        </p:txBody>
      </p:sp>
      <p:pic>
        <p:nvPicPr>
          <p:cNvPr id="4" name="Graphic 3">
            <a:extLst>
              <a:ext uri="{FF2B5EF4-FFF2-40B4-BE49-F238E27FC236}">
                <a16:creationId xmlns:a16="http://schemas.microsoft.com/office/drawing/2014/main" id="{8854E57A-19E5-48D0-A6A4-341BF9F41F6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0" y="4858605"/>
            <a:ext cx="2616100" cy="523220"/>
          </a:xfrm>
          <a:prstGeom prst="rect">
            <a:avLst/>
          </a:prstGeom>
        </p:spPr>
      </p:pic>
      <p:pic>
        <p:nvPicPr>
          <p:cNvPr id="5" name="Graphic 4">
            <a:extLst>
              <a:ext uri="{FF2B5EF4-FFF2-40B4-BE49-F238E27FC236}">
                <a16:creationId xmlns:a16="http://schemas.microsoft.com/office/drawing/2014/main" id="{CA168CEB-72DA-45C6-9F60-997F1EAD35F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59447" y="3524304"/>
            <a:ext cx="4249594" cy="447326"/>
          </a:xfrm>
          <a:prstGeom prst="rect">
            <a:avLst/>
          </a:prstGeom>
        </p:spPr>
      </p:pic>
    </p:spTree>
    <p:extLst>
      <p:ext uri="{BB962C8B-B14F-4D97-AF65-F5344CB8AC3E}">
        <p14:creationId xmlns:p14="http://schemas.microsoft.com/office/powerpoint/2010/main" val="69807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6975-C915-4FFE-B2C7-653597F7BB63}"/>
              </a:ext>
            </a:extLst>
          </p:cNvPr>
          <p:cNvSpPr>
            <a:spLocks noGrp="1"/>
          </p:cNvSpPr>
          <p:nvPr>
            <p:ph type="ctrTitle" hasCustomPrompt="1"/>
          </p:nvPr>
        </p:nvSpPr>
        <p:spPr>
          <a:xfrm>
            <a:off x="1524000" y="1122363"/>
            <a:ext cx="9144000" cy="2387600"/>
          </a:xfrm>
        </p:spPr>
        <p:txBody>
          <a:bodyPr anchor="b">
            <a:normAutofit/>
          </a:bodyPr>
          <a:lstStyle>
            <a:lvl1pPr algn="ctr">
              <a:defRPr sz="5400"/>
            </a:lvl1pPr>
          </a:lstStyle>
          <a:p>
            <a:r>
              <a:rPr lang="en-US" dirty="0"/>
              <a:t>Thank you for watching!</a:t>
            </a:r>
            <a:endParaRPr lang="en-GB" dirty="0"/>
          </a:p>
        </p:txBody>
      </p:sp>
      <p:pic>
        <p:nvPicPr>
          <p:cNvPr id="5" name="Graphic 4">
            <a:extLst>
              <a:ext uri="{FF2B5EF4-FFF2-40B4-BE49-F238E27FC236}">
                <a16:creationId xmlns:a16="http://schemas.microsoft.com/office/drawing/2014/main" id="{8B5F43A8-E175-43D3-B825-6F98D1E644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3524304"/>
            <a:ext cx="4249594" cy="447326"/>
          </a:xfrm>
          <a:prstGeom prst="rect">
            <a:avLst/>
          </a:prstGeom>
        </p:spPr>
      </p:pic>
      <p:sp>
        <p:nvSpPr>
          <p:cNvPr id="6" name="TextBox 5">
            <a:extLst>
              <a:ext uri="{FF2B5EF4-FFF2-40B4-BE49-F238E27FC236}">
                <a16:creationId xmlns:a16="http://schemas.microsoft.com/office/drawing/2014/main" id="{2D3A3DC3-6493-45B7-B7B8-6ACE5DA9E20B}"/>
              </a:ext>
            </a:extLst>
          </p:cNvPr>
          <p:cNvSpPr txBox="1"/>
          <p:nvPr userDrawn="1"/>
        </p:nvSpPr>
        <p:spPr>
          <a:xfrm>
            <a:off x="1432556" y="5320272"/>
            <a:ext cx="49151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rgbClr val="E4E4E7"/>
                </a:solidFill>
                <a:latin typeface="+mn-lt"/>
                <a:ea typeface="Roboto Slab" pitchFamily="2" charset="0"/>
              </a:rPr>
              <a:t>@chris_sainty</a:t>
            </a:r>
            <a:r>
              <a:rPr lang="en-GB" sz="2400" dirty="0">
                <a:solidFill>
                  <a:srgbClr val="E4E4E7"/>
                </a:solidFill>
                <a:latin typeface="+mn-lt"/>
              </a:rPr>
              <a:t> </a:t>
            </a:r>
            <a:r>
              <a:rPr lang="en-GB" sz="2400" dirty="0">
                <a:solidFill>
                  <a:srgbClr val="FC8E3C"/>
                </a:solidFill>
                <a:latin typeface="+mn-lt"/>
              </a:rPr>
              <a:t>|</a:t>
            </a:r>
            <a:r>
              <a:rPr lang="en-GB" sz="2400" dirty="0">
                <a:solidFill>
                  <a:schemeClr val="tx2"/>
                </a:solidFill>
                <a:latin typeface="+mn-lt"/>
              </a:rPr>
              <a:t> </a:t>
            </a:r>
            <a:r>
              <a:rPr lang="en-GB" sz="2400" dirty="0">
                <a:solidFill>
                  <a:srgbClr val="E4E4E7"/>
                </a:solidFill>
                <a:latin typeface="+mn-lt"/>
                <a:ea typeface="Roboto Slab" pitchFamily="2" charset="0"/>
              </a:rPr>
              <a:t>chrissainty.com</a:t>
            </a:r>
          </a:p>
        </p:txBody>
      </p:sp>
      <p:pic>
        <p:nvPicPr>
          <p:cNvPr id="7" name="Graphic 6">
            <a:extLst>
              <a:ext uri="{FF2B5EF4-FFF2-40B4-BE49-F238E27FC236}">
                <a16:creationId xmlns:a16="http://schemas.microsoft.com/office/drawing/2014/main" id="{7EB92852-2797-43EB-BE49-662EB247DF9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4803900"/>
            <a:ext cx="2616100" cy="523220"/>
          </a:xfrm>
          <a:prstGeom prst="rect">
            <a:avLst/>
          </a:prstGeom>
        </p:spPr>
      </p:pic>
    </p:spTree>
    <p:extLst>
      <p:ext uri="{BB962C8B-B14F-4D97-AF65-F5344CB8AC3E}">
        <p14:creationId xmlns:p14="http://schemas.microsoft.com/office/powerpoint/2010/main" val="283096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8441-34A2-48D3-B678-B374E10EB745}"/>
              </a:ext>
            </a:extLst>
          </p:cNvPr>
          <p:cNvSpPr>
            <a:spLocks noGrp="1"/>
          </p:cNvSpPr>
          <p:nvPr userDrawn="1">
            <p:ph type="title" hasCustomPrompt="1"/>
          </p:nvPr>
        </p:nvSpPr>
        <p:spPr>
          <a:xfrm>
            <a:off x="838199" y="272830"/>
            <a:ext cx="10515600"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8336286-ACA7-477F-85F1-52AA1391F90C}"/>
              </a:ext>
            </a:extLst>
          </p:cNvPr>
          <p:cNvSpPr>
            <a:spLocks noGrp="1"/>
          </p:cNvSpPr>
          <p:nvPr userDrawn="1">
            <p:ph idx="1"/>
          </p:nvPr>
        </p:nvSpPr>
        <p:spPr>
          <a:xfrm>
            <a:off x="838199" y="1639446"/>
            <a:ext cx="10515600" cy="4479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33CA8B7C-7E24-47F0-9C01-2EBDB9D17E2D}"/>
              </a:ext>
            </a:extLst>
          </p:cNvPr>
          <p:cNvSpPr>
            <a:spLocks noGrp="1"/>
          </p:cNvSpPr>
          <p:nvPr>
            <p:ph type="ftr" sz="quarter" idx="3"/>
          </p:nvPr>
        </p:nvSpPr>
        <p:spPr>
          <a:xfrm>
            <a:off x="239684" y="6418053"/>
            <a:ext cx="11712632" cy="365125"/>
          </a:xfrm>
          <a:prstGeom prst="rect">
            <a:avLst/>
          </a:prstGeom>
        </p:spPr>
        <p:txBody>
          <a:bodyPr vert="horz" lIns="91440" tIns="45720" rIns="91440" bIns="45720" rtlCol="0" anchor="ctr"/>
          <a:lstStyle>
            <a:lvl1pPr algn="ctr">
              <a:defRPr sz="1800" b="1" spc="300" baseline="0">
                <a:solidFill>
                  <a:schemeClr val="accent2"/>
                </a:solidFill>
                <a:latin typeface="Caveat" panose="00000500000000000000" pitchFamily="2" charset="0"/>
              </a:defRPr>
            </a:lvl1pPr>
          </a:lstStyle>
          <a:p>
            <a:r>
              <a:rPr lang="en-GB" dirty="0"/>
              <a:t>ChrisSainty.com</a:t>
            </a:r>
          </a:p>
        </p:txBody>
      </p:sp>
    </p:spTree>
    <p:extLst>
      <p:ext uri="{BB962C8B-B14F-4D97-AF65-F5344CB8AC3E}">
        <p14:creationId xmlns:p14="http://schemas.microsoft.com/office/powerpoint/2010/main" val="124597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868A-A540-45BF-BFC7-A5B3972758F6}"/>
              </a:ext>
            </a:extLst>
          </p:cNvPr>
          <p:cNvSpPr>
            <a:spLocks noGrp="1"/>
          </p:cNvSpPr>
          <p:nvPr userDrawn="1">
            <p:ph type="title" hasCustomPrompt="1"/>
          </p:nvPr>
        </p:nvSpPr>
        <p:spPr>
          <a:xfrm>
            <a:off x="831850" y="1709738"/>
            <a:ext cx="10515600" cy="2852737"/>
          </a:xfrm>
        </p:spPr>
        <p:txBody>
          <a:bodyPr anchor="ctr"/>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E39C1213-0CFE-4644-B6E4-25570372CE3B}"/>
              </a:ext>
            </a:extLst>
          </p:cNvPr>
          <p:cNvSpPr>
            <a:spLocks noGrp="1"/>
          </p:cNvSpPr>
          <p:nvPr userDrawn="1">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13" name="Picture 12" descr="A picture containing vector graphics&#10;&#10;Description automatically generated" hidden="1">
            <a:extLst>
              <a:ext uri="{FF2B5EF4-FFF2-40B4-BE49-F238E27FC236}">
                <a16:creationId xmlns:a16="http://schemas.microsoft.com/office/drawing/2014/main" id="{8D8057CE-58A5-4A78-84CC-CF61E77C2440}"/>
              </a:ext>
            </a:extLst>
          </p:cNvPr>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r="5693" b="22794"/>
          <a:stretch/>
        </p:blipFill>
        <p:spPr>
          <a:xfrm>
            <a:off x="4725371" y="210055"/>
            <a:ext cx="7466630" cy="6207998"/>
          </a:xfrm>
          <a:prstGeom prst="rect">
            <a:avLst/>
          </a:prstGeom>
        </p:spPr>
      </p:pic>
      <p:sp>
        <p:nvSpPr>
          <p:cNvPr id="17" name="Footer Placeholder 4">
            <a:extLst>
              <a:ext uri="{FF2B5EF4-FFF2-40B4-BE49-F238E27FC236}">
                <a16:creationId xmlns:a16="http://schemas.microsoft.com/office/drawing/2014/main" id="{66C4D7F1-0A05-4F5C-AD3F-B8E2F6F26CCF}"/>
              </a:ext>
            </a:extLst>
          </p:cNvPr>
          <p:cNvSpPr>
            <a:spLocks noGrp="1"/>
          </p:cNvSpPr>
          <p:nvPr>
            <p:ph type="ftr" sz="quarter" idx="3"/>
          </p:nvPr>
        </p:nvSpPr>
        <p:spPr>
          <a:xfrm>
            <a:off x="239684" y="6418053"/>
            <a:ext cx="11712632" cy="365125"/>
          </a:xfrm>
          <a:prstGeom prst="rect">
            <a:avLst/>
          </a:prstGeom>
        </p:spPr>
        <p:txBody>
          <a:bodyPr vert="horz" lIns="91440" tIns="45720" rIns="91440" bIns="45720" rtlCol="0" anchor="ctr"/>
          <a:lstStyle>
            <a:lvl1pPr algn="ctr">
              <a:defRPr sz="1800" b="1" spc="300" baseline="0">
                <a:solidFill>
                  <a:schemeClr val="accent2"/>
                </a:solidFill>
                <a:latin typeface="Caveat" panose="00000500000000000000" pitchFamily="2" charset="0"/>
              </a:defRPr>
            </a:lvl1pPr>
          </a:lstStyle>
          <a:p>
            <a:r>
              <a:rPr lang="en-GB" dirty="0"/>
              <a:t>ChrisSainty.com</a:t>
            </a:r>
          </a:p>
        </p:txBody>
      </p:sp>
    </p:spTree>
    <p:extLst>
      <p:ext uri="{BB962C8B-B14F-4D97-AF65-F5344CB8AC3E}">
        <p14:creationId xmlns:p14="http://schemas.microsoft.com/office/powerpoint/2010/main" val="36181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D52A7-38AD-4431-908B-4D06C814FBB7}"/>
              </a:ext>
            </a:extLst>
          </p:cNvPr>
          <p:cNvSpPr>
            <a:spLocks noGrp="1"/>
          </p:cNvSpPr>
          <p:nvPr userDrawn="1">
            <p:ph sz="half" idx="1"/>
          </p:nvPr>
        </p:nvSpPr>
        <p:spPr>
          <a:xfrm>
            <a:off x="838200" y="1649774"/>
            <a:ext cx="5181600" cy="4504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61AC0F8-99FE-442C-B535-82B14B746BB0}"/>
              </a:ext>
            </a:extLst>
          </p:cNvPr>
          <p:cNvSpPr>
            <a:spLocks noGrp="1"/>
          </p:cNvSpPr>
          <p:nvPr userDrawn="1">
            <p:ph sz="half" idx="2"/>
          </p:nvPr>
        </p:nvSpPr>
        <p:spPr>
          <a:xfrm>
            <a:off x="6172200" y="1649774"/>
            <a:ext cx="5181600" cy="450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itle 1">
            <a:extLst>
              <a:ext uri="{FF2B5EF4-FFF2-40B4-BE49-F238E27FC236}">
                <a16:creationId xmlns:a16="http://schemas.microsoft.com/office/drawing/2014/main" id="{D98A1DD0-1F1B-4680-A84E-E3C5093E366A}"/>
              </a:ext>
            </a:extLst>
          </p:cNvPr>
          <p:cNvSpPr txBox="1">
            <a:spLocks/>
          </p:cNvSpPr>
          <p:nvPr userDrawn="1"/>
        </p:nvSpPr>
        <p:spPr>
          <a:xfrm>
            <a:off x="838199" y="2728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Click To Edit Master Title Style</a:t>
            </a:r>
            <a:endParaRPr lang="en-GB" dirty="0"/>
          </a:p>
        </p:txBody>
      </p:sp>
      <p:sp>
        <p:nvSpPr>
          <p:cNvPr id="18" name="Footer Placeholder 4">
            <a:extLst>
              <a:ext uri="{FF2B5EF4-FFF2-40B4-BE49-F238E27FC236}">
                <a16:creationId xmlns:a16="http://schemas.microsoft.com/office/drawing/2014/main" id="{39B9F665-8913-4CCE-B546-4D3CB522534D}"/>
              </a:ext>
            </a:extLst>
          </p:cNvPr>
          <p:cNvSpPr>
            <a:spLocks noGrp="1"/>
          </p:cNvSpPr>
          <p:nvPr>
            <p:ph type="ftr" sz="quarter" idx="3"/>
          </p:nvPr>
        </p:nvSpPr>
        <p:spPr>
          <a:xfrm>
            <a:off x="239684" y="6418053"/>
            <a:ext cx="11712632" cy="365125"/>
          </a:xfrm>
          <a:prstGeom prst="rect">
            <a:avLst/>
          </a:prstGeom>
        </p:spPr>
        <p:txBody>
          <a:bodyPr vert="horz" lIns="91440" tIns="45720" rIns="91440" bIns="45720" rtlCol="0" anchor="ctr"/>
          <a:lstStyle>
            <a:lvl1pPr algn="ctr">
              <a:defRPr sz="1800" b="1" spc="300" baseline="0">
                <a:solidFill>
                  <a:schemeClr val="accent2"/>
                </a:solidFill>
                <a:latin typeface="Caveat" panose="00000500000000000000" pitchFamily="2" charset="0"/>
              </a:defRPr>
            </a:lvl1pPr>
          </a:lstStyle>
          <a:p>
            <a:r>
              <a:rPr lang="en-GB" dirty="0"/>
              <a:t>ChrisSainty.com</a:t>
            </a:r>
          </a:p>
        </p:txBody>
      </p:sp>
    </p:spTree>
    <p:extLst>
      <p:ext uri="{BB962C8B-B14F-4D97-AF65-F5344CB8AC3E}">
        <p14:creationId xmlns:p14="http://schemas.microsoft.com/office/powerpoint/2010/main" val="414163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5D7F02-C8D9-4598-9D4B-EFD056A908F2}"/>
              </a:ext>
            </a:extLst>
          </p:cNvPr>
          <p:cNvSpPr>
            <a:spLocks noGrp="1"/>
          </p:cNvSpPr>
          <p:nvPr userDrawn="1">
            <p:ph type="body" idx="1"/>
          </p:nvPr>
        </p:nvSpPr>
        <p:spPr>
          <a:xfrm>
            <a:off x="839788" y="154047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87730-E802-414C-A20F-D1E44EBDCBDC}"/>
              </a:ext>
            </a:extLst>
          </p:cNvPr>
          <p:cNvSpPr>
            <a:spLocks noGrp="1"/>
          </p:cNvSpPr>
          <p:nvPr userDrawn="1">
            <p:ph sz="half" idx="2"/>
          </p:nvPr>
        </p:nvSpPr>
        <p:spPr>
          <a:xfrm>
            <a:off x="839788" y="236438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DF4553-D1ED-449B-88BC-E60D97D77BB2}"/>
              </a:ext>
            </a:extLst>
          </p:cNvPr>
          <p:cNvSpPr>
            <a:spLocks noGrp="1"/>
          </p:cNvSpPr>
          <p:nvPr userDrawn="1">
            <p:ph type="body" sz="quarter" idx="3"/>
          </p:nvPr>
        </p:nvSpPr>
        <p:spPr>
          <a:xfrm>
            <a:off x="6172200" y="154047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5436A-8EE1-4968-907B-946CE1BA9827}"/>
              </a:ext>
            </a:extLst>
          </p:cNvPr>
          <p:cNvSpPr>
            <a:spLocks noGrp="1"/>
          </p:cNvSpPr>
          <p:nvPr userDrawn="1">
            <p:ph sz="quarter" idx="4"/>
          </p:nvPr>
        </p:nvSpPr>
        <p:spPr>
          <a:xfrm>
            <a:off x="6172200" y="236438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itle 1">
            <a:extLst>
              <a:ext uri="{FF2B5EF4-FFF2-40B4-BE49-F238E27FC236}">
                <a16:creationId xmlns:a16="http://schemas.microsoft.com/office/drawing/2014/main" id="{A2FE08F5-5236-4E35-8E7F-EBD67F90B587}"/>
              </a:ext>
            </a:extLst>
          </p:cNvPr>
          <p:cNvSpPr txBox="1">
            <a:spLocks/>
          </p:cNvSpPr>
          <p:nvPr userDrawn="1"/>
        </p:nvSpPr>
        <p:spPr>
          <a:xfrm>
            <a:off x="838199" y="2728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Click To Edit Master Title Style</a:t>
            </a:r>
            <a:endParaRPr lang="en-GB" dirty="0"/>
          </a:p>
        </p:txBody>
      </p:sp>
      <p:sp>
        <p:nvSpPr>
          <p:cNvPr id="23" name="Footer Placeholder 4">
            <a:extLst>
              <a:ext uri="{FF2B5EF4-FFF2-40B4-BE49-F238E27FC236}">
                <a16:creationId xmlns:a16="http://schemas.microsoft.com/office/drawing/2014/main" id="{E9241C05-58CC-4062-A945-6AE469C4AEDE}"/>
              </a:ext>
            </a:extLst>
          </p:cNvPr>
          <p:cNvSpPr>
            <a:spLocks noGrp="1"/>
          </p:cNvSpPr>
          <p:nvPr>
            <p:ph type="ftr" sz="quarter" idx="10"/>
          </p:nvPr>
        </p:nvSpPr>
        <p:spPr>
          <a:xfrm>
            <a:off x="239684" y="6418053"/>
            <a:ext cx="11712632" cy="365125"/>
          </a:xfrm>
          <a:prstGeom prst="rect">
            <a:avLst/>
          </a:prstGeom>
        </p:spPr>
        <p:txBody>
          <a:bodyPr vert="horz" lIns="91440" tIns="45720" rIns="91440" bIns="45720" rtlCol="0" anchor="ctr"/>
          <a:lstStyle>
            <a:lvl1pPr algn="ctr">
              <a:defRPr sz="1800" b="1" spc="300" baseline="0">
                <a:solidFill>
                  <a:schemeClr val="accent2"/>
                </a:solidFill>
                <a:latin typeface="Caveat" panose="00000500000000000000" pitchFamily="2" charset="0"/>
              </a:defRPr>
            </a:lvl1pPr>
          </a:lstStyle>
          <a:p>
            <a:r>
              <a:rPr lang="en-GB" dirty="0"/>
              <a:t>ChrisSainty.com</a:t>
            </a:r>
          </a:p>
        </p:txBody>
      </p:sp>
    </p:spTree>
    <p:extLst>
      <p:ext uri="{BB962C8B-B14F-4D97-AF65-F5344CB8AC3E}">
        <p14:creationId xmlns:p14="http://schemas.microsoft.com/office/powerpoint/2010/main" val="405881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CAD40EC7-A807-4ADE-A6D2-4E696BA3C46E}"/>
              </a:ext>
            </a:extLst>
          </p:cNvPr>
          <p:cNvSpPr>
            <a:spLocks noGrp="1"/>
          </p:cNvSpPr>
          <p:nvPr>
            <p:ph type="ftr" sz="quarter" idx="3"/>
          </p:nvPr>
        </p:nvSpPr>
        <p:spPr>
          <a:xfrm>
            <a:off x="239684" y="6418053"/>
            <a:ext cx="11712632" cy="365125"/>
          </a:xfrm>
          <a:prstGeom prst="rect">
            <a:avLst/>
          </a:prstGeom>
        </p:spPr>
        <p:txBody>
          <a:bodyPr vert="horz" lIns="91440" tIns="45720" rIns="91440" bIns="45720" rtlCol="0" anchor="ctr"/>
          <a:lstStyle>
            <a:lvl1pPr algn="ctr">
              <a:defRPr sz="1800" b="1" spc="300" baseline="0">
                <a:solidFill>
                  <a:schemeClr val="accent2"/>
                </a:solidFill>
                <a:latin typeface="Caveat" panose="00000500000000000000" pitchFamily="2" charset="0"/>
              </a:defRPr>
            </a:lvl1pPr>
          </a:lstStyle>
          <a:p>
            <a:r>
              <a:rPr lang="en-GB" dirty="0"/>
              <a:t>ChrisSainty.com</a:t>
            </a:r>
          </a:p>
        </p:txBody>
      </p:sp>
    </p:spTree>
    <p:extLst>
      <p:ext uri="{BB962C8B-B14F-4D97-AF65-F5344CB8AC3E}">
        <p14:creationId xmlns:p14="http://schemas.microsoft.com/office/powerpoint/2010/main" val="103828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emo">
    <p:spTree>
      <p:nvGrpSpPr>
        <p:cNvPr id="1" name=""/>
        <p:cNvGrpSpPr/>
        <p:nvPr/>
      </p:nvGrpSpPr>
      <p:grpSpPr>
        <a:xfrm>
          <a:off x="0" y="0"/>
          <a:ext cx="0" cy="0"/>
          <a:chOff x="0" y="0"/>
          <a:chExt cx="0" cy="0"/>
        </a:xfrm>
      </p:grpSpPr>
      <p:pic>
        <p:nvPicPr>
          <p:cNvPr id="6" name="Picture 5" descr="A picture containing vector graphics&#10;&#10;Description automatically generated">
            <a:extLst>
              <a:ext uri="{FF2B5EF4-FFF2-40B4-BE49-F238E27FC236}">
                <a16:creationId xmlns:a16="http://schemas.microsoft.com/office/drawing/2014/main" id="{D2123208-10CC-4135-936F-0930DDD14394}"/>
              </a:ext>
            </a:extLst>
          </p:cNvPr>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r="5693" b="22794"/>
          <a:stretch/>
        </p:blipFill>
        <p:spPr>
          <a:xfrm>
            <a:off x="4725371" y="745313"/>
            <a:ext cx="7466630" cy="6112688"/>
          </a:xfrm>
          <a:prstGeom prst="rect">
            <a:avLst/>
          </a:prstGeom>
        </p:spPr>
      </p:pic>
      <p:sp>
        <p:nvSpPr>
          <p:cNvPr id="2" name="Title 1">
            <a:extLst>
              <a:ext uri="{FF2B5EF4-FFF2-40B4-BE49-F238E27FC236}">
                <a16:creationId xmlns:a16="http://schemas.microsoft.com/office/drawing/2014/main" id="{9AE9489C-B07C-4F11-83B2-553A54F49E1C}"/>
              </a:ext>
            </a:extLst>
          </p:cNvPr>
          <p:cNvSpPr txBox="1">
            <a:spLocks/>
          </p:cNvSpPr>
          <p:nvPr userDrawn="1"/>
        </p:nvSpPr>
        <p:spPr>
          <a:xfrm>
            <a:off x="908992" y="1915691"/>
            <a:ext cx="10515600" cy="2731656"/>
          </a:xfrm>
          <a:prstGeom prst="rect">
            <a:avLst/>
          </a:prstGeom>
          <a:noFill/>
          <a:ln w="38100">
            <a:noFill/>
          </a:ln>
        </p:spPr>
        <p:txBody>
          <a:bodyPr lIns="540000" tIns="1080000" rIns="540000" bIns="86400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dirty="0">
                <a:solidFill>
                  <a:schemeClr val="bg1"/>
                </a:solidFill>
              </a:rPr>
              <a:t>Let's checkout some code…</a:t>
            </a:r>
          </a:p>
        </p:txBody>
      </p:sp>
      <p:pic>
        <p:nvPicPr>
          <p:cNvPr id="5" name="Graphic 4">
            <a:extLst>
              <a:ext uri="{FF2B5EF4-FFF2-40B4-BE49-F238E27FC236}">
                <a16:creationId xmlns:a16="http://schemas.microsoft.com/office/drawing/2014/main" id="{577A0D25-3156-4D50-8A4D-29E51C5938F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0323" y="3739050"/>
            <a:ext cx="4249594" cy="447326"/>
          </a:xfrm>
          <a:prstGeom prst="rect">
            <a:avLst/>
          </a:prstGeom>
        </p:spPr>
      </p:pic>
    </p:spTree>
    <p:extLst>
      <p:ext uri="{BB962C8B-B14F-4D97-AF65-F5344CB8AC3E}">
        <p14:creationId xmlns:p14="http://schemas.microsoft.com/office/powerpoint/2010/main" val="223149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99BD-5271-4F5B-9F61-808A981DE1F6}"/>
              </a:ext>
            </a:extLst>
          </p:cNvPr>
          <p:cNvSpPr>
            <a:spLocks noGrp="1"/>
          </p:cNvSpPr>
          <p:nvPr userDrawn="1">
            <p:ph type="title" hasCustomPrompt="1"/>
          </p:nvPr>
        </p:nvSpPr>
        <p:spPr>
          <a:xfrm>
            <a:off x="839788" y="457200"/>
            <a:ext cx="3932237" cy="1600200"/>
          </a:xfrm>
        </p:spPr>
        <p:txBody>
          <a:bodyPr anchor="b"/>
          <a:lstStyle>
            <a:lvl1pPr>
              <a:defRPr sz="320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4D1692BB-8F03-44C9-A778-AA29521E8EFC}"/>
              </a:ext>
            </a:extLst>
          </p:cNvPr>
          <p:cNvSpPr>
            <a:spLocks noGrp="1"/>
          </p:cNvSpPr>
          <p:nvPr userDrawn="1">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9160CB-DDAC-4284-A779-4AA58065FEA1}"/>
              </a:ext>
            </a:extLst>
          </p:cNvPr>
          <p:cNvSpPr>
            <a:spLocks noGrp="1"/>
          </p:cNvSpPr>
          <p:nvPr userDrawn="1">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7" name="Footer Placeholder 4">
            <a:extLst>
              <a:ext uri="{FF2B5EF4-FFF2-40B4-BE49-F238E27FC236}">
                <a16:creationId xmlns:a16="http://schemas.microsoft.com/office/drawing/2014/main" id="{6749A355-EED9-4A76-AC0F-99F5EC4DF0DF}"/>
              </a:ext>
            </a:extLst>
          </p:cNvPr>
          <p:cNvSpPr>
            <a:spLocks noGrp="1"/>
          </p:cNvSpPr>
          <p:nvPr>
            <p:ph type="ftr" sz="quarter" idx="3"/>
          </p:nvPr>
        </p:nvSpPr>
        <p:spPr>
          <a:xfrm>
            <a:off x="239684" y="6418053"/>
            <a:ext cx="11712632" cy="365125"/>
          </a:xfrm>
          <a:prstGeom prst="rect">
            <a:avLst/>
          </a:prstGeom>
        </p:spPr>
        <p:txBody>
          <a:bodyPr vert="horz" lIns="91440" tIns="45720" rIns="91440" bIns="45720" rtlCol="0" anchor="ctr"/>
          <a:lstStyle>
            <a:lvl1pPr algn="ctr">
              <a:defRPr sz="1800" b="1" spc="300" baseline="0">
                <a:solidFill>
                  <a:schemeClr val="accent2"/>
                </a:solidFill>
                <a:latin typeface="Caveat" panose="00000500000000000000" pitchFamily="2" charset="0"/>
              </a:defRPr>
            </a:lvl1pPr>
          </a:lstStyle>
          <a:p>
            <a:r>
              <a:rPr lang="en-GB" dirty="0"/>
              <a:t>ChrisSainty.com</a:t>
            </a:r>
          </a:p>
        </p:txBody>
      </p:sp>
    </p:spTree>
    <p:extLst>
      <p:ext uri="{BB962C8B-B14F-4D97-AF65-F5344CB8AC3E}">
        <p14:creationId xmlns:p14="http://schemas.microsoft.com/office/powerpoint/2010/main" val="265661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22FC-D40A-4446-A2B1-6600BDF71F62}"/>
              </a:ext>
            </a:extLst>
          </p:cNvPr>
          <p:cNvSpPr>
            <a:spLocks noGrp="1"/>
          </p:cNvSpPr>
          <p:nvPr userDrawn="1">
            <p:ph type="title" hasCustomPrompt="1"/>
          </p:nvPr>
        </p:nvSpPr>
        <p:spPr>
          <a:xfrm>
            <a:off x="839788" y="457200"/>
            <a:ext cx="3932237" cy="1600200"/>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79EB4956-B9F6-474A-820A-AF530A811F1F}"/>
              </a:ext>
            </a:extLst>
          </p:cNvPr>
          <p:cNvSpPr>
            <a:spLocks noGrp="1"/>
          </p:cNvSpPr>
          <p:nvPr userDrawn="1">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8B995962-0F8A-48CD-B255-35751B4B05EE}"/>
              </a:ext>
            </a:extLst>
          </p:cNvPr>
          <p:cNvSpPr>
            <a:spLocks noGrp="1"/>
          </p:cNvSpPr>
          <p:nvPr userDrawn="1">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Footer Placeholder 4">
            <a:extLst>
              <a:ext uri="{FF2B5EF4-FFF2-40B4-BE49-F238E27FC236}">
                <a16:creationId xmlns:a16="http://schemas.microsoft.com/office/drawing/2014/main" id="{10201E15-4B89-4EB9-A119-9A9B9972FC20}"/>
              </a:ext>
            </a:extLst>
          </p:cNvPr>
          <p:cNvSpPr>
            <a:spLocks noGrp="1"/>
          </p:cNvSpPr>
          <p:nvPr>
            <p:ph type="ftr" sz="quarter" idx="3"/>
          </p:nvPr>
        </p:nvSpPr>
        <p:spPr>
          <a:xfrm>
            <a:off x="239684" y="6418053"/>
            <a:ext cx="11712632" cy="365125"/>
          </a:xfrm>
          <a:prstGeom prst="rect">
            <a:avLst/>
          </a:prstGeom>
        </p:spPr>
        <p:txBody>
          <a:bodyPr vert="horz" lIns="91440" tIns="45720" rIns="91440" bIns="45720" rtlCol="0" anchor="ctr"/>
          <a:lstStyle>
            <a:lvl1pPr algn="ctr">
              <a:defRPr sz="1800" b="1" spc="300" baseline="0">
                <a:solidFill>
                  <a:schemeClr val="accent2"/>
                </a:solidFill>
                <a:latin typeface="Caveat" panose="00000500000000000000" pitchFamily="2" charset="0"/>
              </a:defRPr>
            </a:lvl1pPr>
          </a:lstStyle>
          <a:p>
            <a:r>
              <a:rPr lang="en-GB" dirty="0"/>
              <a:t>ChrisSainty.com</a:t>
            </a:r>
          </a:p>
        </p:txBody>
      </p:sp>
    </p:spTree>
    <p:extLst>
      <p:ext uri="{BB962C8B-B14F-4D97-AF65-F5344CB8AC3E}">
        <p14:creationId xmlns:p14="http://schemas.microsoft.com/office/powerpoint/2010/main" val="147400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8181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5C661-9FD2-431E-AAB1-00767111B12F}"/>
              </a:ext>
            </a:extLst>
          </p:cNvPr>
          <p:cNvSpPr>
            <a:spLocks noGrp="1"/>
          </p:cNvSpPr>
          <p:nvPr>
            <p:ph type="title"/>
          </p:nvPr>
        </p:nvSpPr>
        <p:spPr>
          <a:xfrm>
            <a:off x="838200" y="614507"/>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0AF7A3E5-9938-401E-954C-630BF1D48168}"/>
              </a:ext>
            </a:extLst>
          </p:cNvPr>
          <p:cNvSpPr>
            <a:spLocks noGrp="1"/>
          </p:cNvSpPr>
          <p:nvPr>
            <p:ph type="body" idx="1"/>
          </p:nvPr>
        </p:nvSpPr>
        <p:spPr>
          <a:xfrm>
            <a:off x="838200" y="2058381"/>
            <a:ext cx="10515600" cy="3981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B09425B-4244-415E-B5A2-31E809B9BE4D}"/>
              </a:ext>
            </a:extLst>
          </p:cNvPr>
          <p:cNvSpPr>
            <a:spLocks noGrp="1"/>
          </p:cNvSpPr>
          <p:nvPr>
            <p:ph type="ftr" sz="quarter" idx="3"/>
          </p:nvPr>
        </p:nvSpPr>
        <p:spPr>
          <a:xfrm>
            <a:off x="239684" y="6418053"/>
            <a:ext cx="11712632" cy="365125"/>
          </a:xfrm>
          <a:prstGeom prst="rect">
            <a:avLst/>
          </a:prstGeom>
        </p:spPr>
        <p:txBody>
          <a:bodyPr vert="horz" lIns="91440" tIns="45720" rIns="91440" bIns="45720" rtlCol="0" anchor="ctr"/>
          <a:lstStyle>
            <a:lvl1pPr algn="l">
              <a:defRPr sz="1800" b="1" spc="300" baseline="0">
                <a:solidFill>
                  <a:schemeClr val="accent2"/>
                </a:solidFill>
                <a:latin typeface="Caveat" panose="00000500000000000000" pitchFamily="2" charset="0"/>
              </a:defRPr>
            </a:lvl1pPr>
          </a:lstStyle>
          <a:p>
            <a:pPr algn="ctr"/>
            <a:r>
              <a:rPr lang="en-GB" dirty="0"/>
              <a:t>ChrisSainty.com</a:t>
            </a:r>
          </a:p>
        </p:txBody>
      </p:sp>
      <p:pic>
        <p:nvPicPr>
          <p:cNvPr id="6" name="Graphic 5">
            <a:extLst>
              <a:ext uri="{FF2B5EF4-FFF2-40B4-BE49-F238E27FC236}">
                <a16:creationId xmlns:a16="http://schemas.microsoft.com/office/drawing/2014/main" id="{F8E92A4A-B238-4575-9B94-E1C659E5BFA6}"/>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0" y="6039665"/>
            <a:ext cx="12192000" cy="465667"/>
          </a:xfrm>
          <a:prstGeom prst="rect">
            <a:avLst/>
          </a:prstGeom>
        </p:spPr>
      </p:pic>
      <p:grpSp>
        <p:nvGrpSpPr>
          <p:cNvPr id="7" name="Group 6">
            <a:extLst>
              <a:ext uri="{FF2B5EF4-FFF2-40B4-BE49-F238E27FC236}">
                <a16:creationId xmlns:a16="http://schemas.microsoft.com/office/drawing/2014/main" id="{4C290E07-16EB-4248-A04F-995E8512324B}"/>
              </a:ext>
            </a:extLst>
          </p:cNvPr>
          <p:cNvGrpSpPr/>
          <p:nvPr userDrawn="1"/>
        </p:nvGrpSpPr>
        <p:grpSpPr>
          <a:xfrm>
            <a:off x="10304599" y="32269"/>
            <a:ext cx="1887401" cy="408031"/>
            <a:chOff x="10207580" y="53426"/>
            <a:chExt cx="1685185" cy="408031"/>
          </a:xfrm>
        </p:grpSpPr>
        <p:pic>
          <p:nvPicPr>
            <p:cNvPr id="8" name="Picture 7">
              <a:extLst>
                <a:ext uri="{FF2B5EF4-FFF2-40B4-BE49-F238E27FC236}">
                  <a16:creationId xmlns:a16="http://schemas.microsoft.com/office/drawing/2014/main" id="{B63A6953-9580-4C15-9431-50AAF9EDAFE3}"/>
                </a:ext>
              </a:extLst>
            </p:cNvPr>
            <p:cNvPicPr>
              <a:picLocks noChangeAspect="1"/>
            </p:cNvPicPr>
            <p:nvPr userDrawn="1"/>
          </p:nvPicPr>
          <p:blipFill>
            <a:blip r:embed="rId14">
              <a:alphaModFix amt="50000"/>
              <a:extLst>
                <a:ext uri="{28A0092B-C50C-407E-A947-70E740481C1C}">
                  <a14:useLocalDpi xmlns:a14="http://schemas.microsoft.com/office/drawing/2010/main" val="0"/>
                </a:ext>
              </a:extLst>
            </a:blip>
            <a:stretch>
              <a:fillRect/>
            </a:stretch>
          </p:blipFill>
          <p:spPr>
            <a:xfrm>
              <a:off x="10207580" y="53426"/>
              <a:ext cx="408031" cy="408031"/>
            </a:xfrm>
            <a:prstGeom prst="rect">
              <a:avLst/>
            </a:prstGeom>
          </p:spPr>
        </p:pic>
        <p:sp>
          <p:nvSpPr>
            <p:cNvPr id="9" name="TextBox 8">
              <a:extLst>
                <a:ext uri="{FF2B5EF4-FFF2-40B4-BE49-F238E27FC236}">
                  <a16:creationId xmlns:a16="http://schemas.microsoft.com/office/drawing/2014/main" id="{34E3649D-4666-4480-A047-581A00A238A6}"/>
                </a:ext>
              </a:extLst>
            </p:cNvPr>
            <p:cNvSpPr txBox="1"/>
            <p:nvPr userDrawn="1"/>
          </p:nvSpPr>
          <p:spPr>
            <a:xfrm>
              <a:off x="10526683" y="88165"/>
              <a:ext cx="1366082" cy="338554"/>
            </a:xfrm>
            <a:prstGeom prst="rect">
              <a:avLst/>
            </a:prstGeom>
            <a:noFill/>
          </p:spPr>
          <p:txBody>
            <a:bodyPr wrap="square" rtlCol="0">
              <a:spAutoFit/>
            </a:bodyPr>
            <a:lstStyle/>
            <a:p>
              <a:r>
                <a:rPr lang="en-GB" sz="1600" dirty="0">
                  <a:solidFill>
                    <a:schemeClr val="tx1">
                      <a:lumMod val="40000"/>
                      <a:lumOff val="60000"/>
                    </a:schemeClr>
                  </a:solidFill>
                </a:rPr>
                <a:t>@chris_sainty</a:t>
              </a:r>
            </a:p>
          </p:txBody>
        </p:sp>
      </p:grpSp>
    </p:spTree>
    <p:extLst>
      <p:ext uri="{BB962C8B-B14F-4D97-AF65-F5344CB8AC3E}">
        <p14:creationId xmlns:p14="http://schemas.microsoft.com/office/powerpoint/2010/main" val="320711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70" r:id="rId7"/>
    <p:sldLayoutId id="2147483668" r:id="rId8"/>
    <p:sldLayoutId id="2147483669" r:id="rId9"/>
    <p:sldLayoutId id="2147483671" r:id="rId10"/>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C737-9F8C-4287-AF1D-5BB0462C8EB4}"/>
              </a:ext>
            </a:extLst>
          </p:cNvPr>
          <p:cNvSpPr>
            <a:spLocks noGrp="1"/>
          </p:cNvSpPr>
          <p:nvPr>
            <p:ph type="ctrTitle"/>
          </p:nvPr>
        </p:nvSpPr>
        <p:spPr>
          <a:xfrm>
            <a:off x="1507222" y="1139141"/>
            <a:ext cx="9177556" cy="2387600"/>
          </a:xfrm>
        </p:spPr>
        <p:txBody>
          <a:bodyPr>
            <a:normAutofit fontScale="90000"/>
          </a:bodyPr>
          <a:lstStyle/>
          <a:p>
            <a:pPr algn="l"/>
            <a:r>
              <a:rPr lang="en-GB" dirty="0"/>
              <a:t>Building beautiful Blazor apps with Tailwind CSS</a:t>
            </a:r>
          </a:p>
        </p:txBody>
      </p:sp>
    </p:spTree>
    <p:extLst>
      <p:ext uri="{BB962C8B-B14F-4D97-AF65-F5344CB8AC3E}">
        <p14:creationId xmlns:p14="http://schemas.microsoft.com/office/powerpoint/2010/main" val="309320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0B6-856E-4E6E-A3EC-0ACC1604DEF3}"/>
              </a:ext>
            </a:extLst>
          </p:cNvPr>
          <p:cNvSpPr>
            <a:spLocks noGrp="1"/>
          </p:cNvSpPr>
          <p:nvPr>
            <p:ph type="title"/>
          </p:nvPr>
        </p:nvSpPr>
        <p:spPr>
          <a:xfrm>
            <a:off x="838199" y="254358"/>
            <a:ext cx="10515600" cy="1325563"/>
          </a:xfrm>
        </p:spPr>
        <p:txBody>
          <a:bodyPr/>
          <a:lstStyle/>
          <a:p>
            <a:r>
              <a:rPr lang="en-GB" dirty="0"/>
              <a:t>Spacing</a:t>
            </a:r>
          </a:p>
        </p:txBody>
      </p:sp>
      <p:sp>
        <p:nvSpPr>
          <p:cNvPr id="4" name="Footer Placeholder 3">
            <a:extLst>
              <a:ext uri="{FF2B5EF4-FFF2-40B4-BE49-F238E27FC236}">
                <a16:creationId xmlns:a16="http://schemas.microsoft.com/office/drawing/2014/main" id="{547D1427-0ADF-4291-A101-DD852147C923}"/>
              </a:ext>
            </a:extLst>
          </p:cNvPr>
          <p:cNvSpPr>
            <a:spLocks noGrp="1"/>
          </p:cNvSpPr>
          <p:nvPr>
            <p:ph type="ftr" sz="quarter" idx="3"/>
          </p:nvPr>
        </p:nvSpPr>
        <p:spPr/>
        <p:txBody>
          <a:bodyPr/>
          <a:lstStyle/>
          <a:p>
            <a:r>
              <a:rPr lang="en-GB"/>
              <a:t>ChrisSainty.com</a:t>
            </a:r>
            <a:endParaRPr lang="en-GB" dirty="0"/>
          </a:p>
        </p:txBody>
      </p:sp>
      <p:pic>
        <p:nvPicPr>
          <p:cNvPr id="6" name="Picture 5">
            <a:extLst>
              <a:ext uri="{FF2B5EF4-FFF2-40B4-BE49-F238E27FC236}">
                <a16:creationId xmlns:a16="http://schemas.microsoft.com/office/drawing/2014/main" id="{0F5B2F07-D672-4818-9E2D-DE71A183A025}"/>
              </a:ext>
            </a:extLst>
          </p:cNvPr>
          <p:cNvPicPr>
            <a:picLocks noChangeAspect="1"/>
          </p:cNvPicPr>
          <p:nvPr/>
        </p:nvPicPr>
        <p:blipFill>
          <a:blip r:embed="rId2"/>
          <a:stretch>
            <a:fillRect/>
          </a:stretch>
        </p:blipFill>
        <p:spPr>
          <a:xfrm>
            <a:off x="4832119" y="917139"/>
            <a:ext cx="2361501" cy="4923450"/>
          </a:xfrm>
          <a:prstGeom prst="roundRect">
            <a:avLst>
              <a:gd name="adj" fmla="val 375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42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0B6-856E-4E6E-A3EC-0ACC1604DEF3}"/>
              </a:ext>
            </a:extLst>
          </p:cNvPr>
          <p:cNvSpPr>
            <a:spLocks noGrp="1"/>
          </p:cNvSpPr>
          <p:nvPr>
            <p:ph type="title"/>
          </p:nvPr>
        </p:nvSpPr>
        <p:spPr>
          <a:xfrm>
            <a:off x="838199" y="254358"/>
            <a:ext cx="10515600" cy="1325563"/>
          </a:xfrm>
        </p:spPr>
        <p:txBody>
          <a:bodyPr/>
          <a:lstStyle/>
          <a:p>
            <a:r>
              <a:rPr lang="en-GB" dirty="0"/>
              <a:t>Spacing</a:t>
            </a:r>
          </a:p>
        </p:txBody>
      </p:sp>
      <p:sp>
        <p:nvSpPr>
          <p:cNvPr id="4" name="Footer Placeholder 3">
            <a:extLst>
              <a:ext uri="{FF2B5EF4-FFF2-40B4-BE49-F238E27FC236}">
                <a16:creationId xmlns:a16="http://schemas.microsoft.com/office/drawing/2014/main" id="{547D1427-0ADF-4291-A101-DD852147C923}"/>
              </a:ext>
            </a:extLst>
          </p:cNvPr>
          <p:cNvSpPr>
            <a:spLocks noGrp="1"/>
          </p:cNvSpPr>
          <p:nvPr>
            <p:ph type="ftr" sz="quarter" idx="3"/>
          </p:nvPr>
        </p:nvSpPr>
        <p:spPr/>
        <p:txBody>
          <a:bodyPr/>
          <a:lstStyle/>
          <a:p>
            <a:r>
              <a:rPr lang="en-GB"/>
              <a:t>ChrisSainty.com</a:t>
            </a:r>
            <a:endParaRPr lang="en-GB" dirty="0"/>
          </a:p>
        </p:txBody>
      </p:sp>
      <p:sp>
        <p:nvSpPr>
          <p:cNvPr id="7" name="TextBox 6">
            <a:extLst>
              <a:ext uri="{FF2B5EF4-FFF2-40B4-BE49-F238E27FC236}">
                <a16:creationId xmlns:a16="http://schemas.microsoft.com/office/drawing/2014/main" id="{3F1443A9-41C0-4018-B094-81D9F88D193D}"/>
              </a:ext>
            </a:extLst>
          </p:cNvPr>
          <p:cNvSpPr txBox="1"/>
          <p:nvPr/>
        </p:nvSpPr>
        <p:spPr>
          <a:xfrm>
            <a:off x="3654579" y="2548801"/>
            <a:ext cx="4882840" cy="523220"/>
          </a:xfrm>
          <a:prstGeom prst="rect">
            <a:avLst/>
          </a:prstGeom>
          <a:noFill/>
        </p:spPr>
        <p:txBody>
          <a:bodyPr wrap="square" rtlCol="0">
            <a:spAutoFit/>
          </a:bodyPr>
          <a:lstStyle/>
          <a:p>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h1</a:t>
            </a:r>
            <a:r>
              <a:rPr lang="en-GB" sz="2800" b="1" dirty="0">
                <a:solidFill>
                  <a:srgbClr val="000000"/>
                </a:solidFill>
                <a:effectLst/>
                <a:latin typeface="Consolas" panose="020B0609020204030204" pitchFamily="49" charset="0"/>
              </a:rPr>
              <a:t> </a:t>
            </a:r>
            <a:r>
              <a:rPr lang="en-GB" sz="2800" b="1" dirty="0">
                <a:solidFill>
                  <a:srgbClr val="96DAFA"/>
                </a:solidFill>
                <a:effectLst/>
                <a:latin typeface="Consolas" panose="020B0609020204030204" pitchFamily="49" charset="0"/>
              </a:rPr>
              <a:t>class</a:t>
            </a:r>
            <a:r>
              <a:rPr lang="en-GB" sz="2800" b="1" dirty="0">
                <a:solidFill>
                  <a:srgbClr val="B4B4B4"/>
                </a:solidFill>
                <a:effectLst/>
                <a:latin typeface="Consolas" panose="020B0609020204030204" pitchFamily="49" charset="0"/>
              </a:rPr>
              <a:t>="</a:t>
            </a:r>
            <a:r>
              <a:rPr lang="en-GB" sz="2800" b="1" dirty="0">
                <a:solidFill>
                  <a:srgbClr val="B4B4B4"/>
                </a:solidFill>
                <a:latin typeface="Consolas" panose="020B0609020204030204" pitchFamily="49" charset="0"/>
              </a:rPr>
              <a:t>p-6</a:t>
            </a:r>
            <a:r>
              <a:rPr lang="en-GB" sz="2800" b="1" dirty="0">
                <a:solidFill>
                  <a:srgbClr val="B4B4B4"/>
                </a:solidFill>
                <a:effectLst/>
                <a:latin typeface="Consolas" panose="020B0609020204030204" pitchFamily="49" charset="0"/>
              </a:rPr>
              <a:t>"</a:t>
            </a:r>
            <a:r>
              <a:rPr lang="en-GB" sz="2800" b="1" dirty="0">
                <a:solidFill>
                  <a:srgbClr val="767D7F"/>
                </a:solidFill>
                <a:effectLst/>
                <a:latin typeface="Consolas" panose="020B0609020204030204" pitchFamily="49" charset="0"/>
              </a:rPr>
              <a:t>&gt;</a:t>
            </a:r>
            <a:r>
              <a:rPr lang="en-GB" sz="2800" b="0" dirty="0">
                <a:solidFill>
                  <a:srgbClr val="008000"/>
                </a:solidFill>
                <a:effectLst/>
                <a:latin typeface="Consolas" panose="020B0609020204030204" pitchFamily="49" charset="0"/>
              </a:rPr>
              <a:t>...</a:t>
            </a:r>
            <a:r>
              <a:rPr lang="en-GB" sz="2800" b="1" dirty="0">
                <a:solidFill>
                  <a:srgbClr val="767D7F"/>
                </a:solidFill>
                <a:effectLst/>
                <a:latin typeface="Consolas" panose="020B0609020204030204" pitchFamily="49" charset="0"/>
              </a:rPr>
              <a:t>&lt;/</a:t>
            </a:r>
            <a:r>
              <a:rPr lang="en-GB" sz="2800" b="1" dirty="0">
                <a:solidFill>
                  <a:srgbClr val="519ABF"/>
                </a:solidFill>
                <a:latin typeface="Consolas" panose="020B0609020204030204" pitchFamily="49" charset="0"/>
              </a:rPr>
              <a:t>h1</a:t>
            </a:r>
            <a:r>
              <a:rPr lang="en-GB" sz="2800" b="1" dirty="0">
                <a:solidFill>
                  <a:srgbClr val="767D7F"/>
                </a:solidFill>
                <a:effectLst/>
                <a:latin typeface="Consolas" panose="020B0609020204030204" pitchFamily="49" charset="0"/>
              </a:rPr>
              <a:t>&gt;</a:t>
            </a:r>
          </a:p>
        </p:txBody>
      </p:sp>
      <p:sp>
        <p:nvSpPr>
          <p:cNvPr id="8" name="TextBox 7">
            <a:extLst>
              <a:ext uri="{FF2B5EF4-FFF2-40B4-BE49-F238E27FC236}">
                <a16:creationId xmlns:a16="http://schemas.microsoft.com/office/drawing/2014/main" id="{9139E345-0345-49E6-B7B7-2B5F87D4B3FF}"/>
              </a:ext>
            </a:extLst>
          </p:cNvPr>
          <p:cNvSpPr txBox="1"/>
          <p:nvPr/>
        </p:nvSpPr>
        <p:spPr>
          <a:xfrm>
            <a:off x="2876461" y="3438883"/>
            <a:ext cx="6439076" cy="523220"/>
          </a:xfrm>
          <a:prstGeom prst="rect">
            <a:avLst/>
          </a:prstGeom>
          <a:noFill/>
        </p:spPr>
        <p:txBody>
          <a:bodyPr wrap="square" rtlCol="0">
            <a:spAutoFit/>
          </a:bodyPr>
          <a:lstStyle/>
          <a:p>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div</a:t>
            </a:r>
            <a:r>
              <a:rPr lang="en-GB" sz="2800" b="1" dirty="0">
                <a:solidFill>
                  <a:srgbClr val="000000"/>
                </a:solidFill>
                <a:effectLst/>
                <a:latin typeface="Consolas" panose="020B0609020204030204" pitchFamily="49" charset="0"/>
              </a:rPr>
              <a:t> </a:t>
            </a:r>
            <a:r>
              <a:rPr lang="en-GB" sz="2800" b="1" dirty="0">
                <a:solidFill>
                  <a:srgbClr val="96DAFA"/>
                </a:solidFill>
                <a:effectLst/>
                <a:latin typeface="Consolas" panose="020B0609020204030204" pitchFamily="49" charset="0"/>
              </a:rPr>
              <a:t>class</a:t>
            </a:r>
            <a:r>
              <a:rPr lang="en-GB" sz="2800" b="1" dirty="0">
                <a:solidFill>
                  <a:srgbClr val="B4B4B4"/>
                </a:solidFill>
                <a:effectLst/>
                <a:latin typeface="Consolas" panose="020B0609020204030204" pitchFamily="49" charset="0"/>
              </a:rPr>
              <a:t>="</a:t>
            </a:r>
            <a:r>
              <a:rPr lang="en-GB" sz="2800" b="1" dirty="0">
                <a:solidFill>
                  <a:srgbClr val="B4B4B4"/>
                </a:solidFill>
                <a:latin typeface="Consolas" panose="020B0609020204030204" pitchFamily="49" charset="0"/>
              </a:rPr>
              <a:t>w-40 h-20</a:t>
            </a:r>
            <a:r>
              <a:rPr lang="en-GB" sz="2800" b="1" dirty="0">
                <a:solidFill>
                  <a:srgbClr val="B4B4B4"/>
                </a:solidFill>
                <a:effectLst/>
                <a:latin typeface="Consolas" panose="020B0609020204030204" pitchFamily="49" charset="0"/>
              </a:rPr>
              <a:t>"</a:t>
            </a:r>
            <a:r>
              <a:rPr lang="en-GB" sz="2800" b="1" dirty="0">
                <a:solidFill>
                  <a:srgbClr val="767D7F"/>
                </a:solidFill>
                <a:effectLst/>
                <a:latin typeface="Consolas" panose="020B0609020204030204" pitchFamily="49" charset="0"/>
              </a:rPr>
              <a:t>&gt;</a:t>
            </a:r>
            <a:r>
              <a:rPr lang="en-GB" sz="2800" b="0" dirty="0">
                <a:solidFill>
                  <a:srgbClr val="008000"/>
                </a:solidFill>
                <a:effectLst/>
                <a:latin typeface="Consolas" panose="020B0609020204030204" pitchFamily="49" charset="0"/>
              </a:rPr>
              <a:t>...</a:t>
            </a:r>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div</a:t>
            </a:r>
            <a:r>
              <a:rPr lang="en-GB" sz="2800" b="1" dirty="0">
                <a:solidFill>
                  <a:srgbClr val="767D7F"/>
                </a:solidFill>
                <a:effectLst/>
                <a:latin typeface="Consolas" panose="020B0609020204030204" pitchFamily="49" charset="0"/>
              </a:rPr>
              <a:t>&gt;</a:t>
            </a:r>
          </a:p>
        </p:txBody>
      </p:sp>
    </p:spTree>
    <p:extLst>
      <p:ext uri="{BB962C8B-B14F-4D97-AF65-F5344CB8AC3E}">
        <p14:creationId xmlns:p14="http://schemas.microsoft.com/office/powerpoint/2010/main" val="208634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0B6-856E-4E6E-A3EC-0ACC1604DEF3}"/>
              </a:ext>
            </a:extLst>
          </p:cNvPr>
          <p:cNvSpPr>
            <a:spLocks noGrp="1"/>
          </p:cNvSpPr>
          <p:nvPr>
            <p:ph type="title"/>
          </p:nvPr>
        </p:nvSpPr>
        <p:spPr>
          <a:xfrm>
            <a:off x="838199" y="254358"/>
            <a:ext cx="10515600" cy="1325563"/>
          </a:xfrm>
        </p:spPr>
        <p:txBody>
          <a:bodyPr/>
          <a:lstStyle/>
          <a:p>
            <a:r>
              <a:rPr lang="en-GB" dirty="0"/>
              <a:t>Variants</a:t>
            </a:r>
          </a:p>
        </p:txBody>
      </p:sp>
      <p:sp>
        <p:nvSpPr>
          <p:cNvPr id="4" name="Footer Placeholder 3">
            <a:extLst>
              <a:ext uri="{FF2B5EF4-FFF2-40B4-BE49-F238E27FC236}">
                <a16:creationId xmlns:a16="http://schemas.microsoft.com/office/drawing/2014/main" id="{547D1427-0ADF-4291-A101-DD852147C923}"/>
              </a:ext>
            </a:extLst>
          </p:cNvPr>
          <p:cNvSpPr>
            <a:spLocks noGrp="1"/>
          </p:cNvSpPr>
          <p:nvPr>
            <p:ph type="ftr" sz="quarter" idx="3"/>
          </p:nvPr>
        </p:nvSpPr>
        <p:spPr/>
        <p:txBody>
          <a:bodyPr/>
          <a:lstStyle/>
          <a:p>
            <a:r>
              <a:rPr lang="en-GB"/>
              <a:t>ChrisSainty.com</a:t>
            </a:r>
            <a:endParaRPr lang="en-GB" dirty="0"/>
          </a:p>
        </p:txBody>
      </p:sp>
      <p:pic>
        <p:nvPicPr>
          <p:cNvPr id="6" name="Picture 5">
            <a:extLst>
              <a:ext uri="{FF2B5EF4-FFF2-40B4-BE49-F238E27FC236}">
                <a16:creationId xmlns:a16="http://schemas.microsoft.com/office/drawing/2014/main" id="{C6DAC031-907D-4E97-BD2F-F477FB1410D1}"/>
              </a:ext>
            </a:extLst>
          </p:cNvPr>
          <p:cNvPicPr>
            <a:picLocks noChangeAspect="1"/>
          </p:cNvPicPr>
          <p:nvPr/>
        </p:nvPicPr>
        <p:blipFill>
          <a:blip r:embed="rId2"/>
          <a:stretch>
            <a:fillRect/>
          </a:stretch>
        </p:blipFill>
        <p:spPr>
          <a:xfrm>
            <a:off x="2968376" y="1386490"/>
            <a:ext cx="6255248" cy="4344777"/>
          </a:xfrm>
          <a:prstGeom prst="roundRect">
            <a:avLst>
              <a:gd name="adj" fmla="val 333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317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0B6-856E-4E6E-A3EC-0ACC1604DEF3}"/>
              </a:ext>
            </a:extLst>
          </p:cNvPr>
          <p:cNvSpPr>
            <a:spLocks noGrp="1"/>
          </p:cNvSpPr>
          <p:nvPr>
            <p:ph type="title"/>
          </p:nvPr>
        </p:nvSpPr>
        <p:spPr>
          <a:xfrm>
            <a:off x="838199" y="254358"/>
            <a:ext cx="10515600" cy="1325563"/>
          </a:xfrm>
        </p:spPr>
        <p:txBody>
          <a:bodyPr/>
          <a:lstStyle/>
          <a:p>
            <a:r>
              <a:rPr lang="en-GB" dirty="0"/>
              <a:t>Variants</a:t>
            </a:r>
          </a:p>
        </p:txBody>
      </p:sp>
      <p:sp>
        <p:nvSpPr>
          <p:cNvPr id="4" name="Footer Placeholder 3">
            <a:extLst>
              <a:ext uri="{FF2B5EF4-FFF2-40B4-BE49-F238E27FC236}">
                <a16:creationId xmlns:a16="http://schemas.microsoft.com/office/drawing/2014/main" id="{547D1427-0ADF-4291-A101-DD852147C923}"/>
              </a:ext>
            </a:extLst>
          </p:cNvPr>
          <p:cNvSpPr>
            <a:spLocks noGrp="1"/>
          </p:cNvSpPr>
          <p:nvPr>
            <p:ph type="ftr" sz="quarter" idx="3"/>
          </p:nvPr>
        </p:nvSpPr>
        <p:spPr/>
        <p:txBody>
          <a:bodyPr/>
          <a:lstStyle/>
          <a:p>
            <a:r>
              <a:rPr lang="en-GB"/>
              <a:t>ChrisSainty.com</a:t>
            </a:r>
            <a:endParaRPr lang="en-GB" dirty="0"/>
          </a:p>
        </p:txBody>
      </p:sp>
      <p:sp>
        <p:nvSpPr>
          <p:cNvPr id="7" name="TextBox 6">
            <a:extLst>
              <a:ext uri="{FF2B5EF4-FFF2-40B4-BE49-F238E27FC236}">
                <a16:creationId xmlns:a16="http://schemas.microsoft.com/office/drawing/2014/main" id="{97856EA3-06D2-4CD1-84AA-675A76AB24AD}"/>
              </a:ext>
            </a:extLst>
          </p:cNvPr>
          <p:cNvSpPr txBox="1"/>
          <p:nvPr/>
        </p:nvSpPr>
        <p:spPr>
          <a:xfrm>
            <a:off x="497609" y="2694764"/>
            <a:ext cx="11196783" cy="523220"/>
          </a:xfrm>
          <a:prstGeom prst="rect">
            <a:avLst/>
          </a:prstGeom>
          <a:noFill/>
        </p:spPr>
        <p:txBody>
          <a:bodyPr wrap="square" rtlCol="0">
            <a:spAutoFit/>
          </a:bodyPr>
          <a:lstStyle/>
          <a:p>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button</a:t>
            </a:r>
            <a:r>
              <a:rPr lang="en-GB" sz="2800" b="1" dirty="0">
                <a:solidFill>
                  <a:srgbClr val="000000"/>
                </a:solidFill>
                <a:effectLst/>
                <a:latin typeface="Consolas" panose="020B0609020204030204" pitchFamily="49" charset="0"/>
              </a:rPr>
              <a:t> </a:t>
            </a:r>
            <a:r>
              <a:rPr lang="en-GB" sz="2800" b="1" dirty="0">
                <a:solidFill>
                  <a:srgbClr val="96DAFA"/>
                </a:solidFill>
                <a:effectLst/>
                <a:latin typeface="Consolas" panose="020B0609020204030204" pitchFamily="49" charset="0"/>
              </a:rPr>
              <a:t>class</a:t>
            </a:r>
            <a:r>
              <a:rPr lang="en-GB" sz="2800" b="1" dirty="0">
                <a:solidFill>
                  <a:srgbClr val="B4B4B4"/>
                </a:solidFill>
                <a:effectLst/>
                <a:latin typeface="Consolas" panose="020B0609020204030204" pitchFamily="49" charset="0"/>
              </a:rPr>
              <a:t>="bg-red-500 hover:bg-red-800"</a:t>
            </a:r>
            <a:r>
              <a:rPr lang="en-GB" sz="2800" b="1" dirty="0">
                <a:solidFill>
                  <a:srgbClr val="767D7F"/>
                </a:solidFill>
                <a:effectLst/>
                <a:latin typeface="Consolas" panose="020B0609020204030204" pitchFamily="49" charset="0"/>
              </a:rPr>
              <a:t>&gt;</a:t>
            </a:r>
            <a:r>
              <a:rPr lang="en-GB" sz="2800" b="0" dirty="0">
                <a:solidFill>
                  <a:srgbClr val="008000"/>
                </a:solidFill>
                <a:effectLst/>
                <a:latin typeface="Consolas" panose="020B0609020204030204" pitchFamily="49" charset="0"/>
              </a:rPr>
              <a:t>...</a:t>
            </a:r>
            <a:r>
              <a:rPr lang="en-GB" sz="2800" b="1" dirty="0">
                <a:solidFill>
                  <a:srgbClr val="767D7F"/>
                </a:solidFill>
                <a:effectLst/>
                <a:latin typeface="Consolas" panose="020B0609020204030204" pitchFamily="49" charset="0"/>
              </a:rPr>
              <a:t>&lt;/</a:t>
            </a:r>
            <a:r>
              <a:rPr lang="en-GB" sz="2800" b="1" dirty="0">
                <a:solidFill>
                  <a:srgbClr val="519ABF"/>
                </a:solidFill>
                <a:latin typeface="Consolas" panose="020B0609020204030204" pitchFamily="49" charset="0"/>
              </a:rPr>
              <a:t>button</a:t>
            </a:r>
            <a:r>
              <a:rPr lang="en-GB" sz="2800" b="1" dirty="0">
                <a:solidFill>
                  <a:srgbClr val="767D7F"/>
                </a:solidFill>
                <a:effectLst/>
                <a:latin typeface="Consolas" panose="020B0609020204030204" pitchFamily="49" charset="0"/>
              </a:rPr>
              <a:t>&gt;</a:t>
            </a:r>
          </a:p>
        </p:txBody>
      </p:sp>
      <p:sp>
        <p:nvSpPr>
          <p:cNvPr id="8" name="TextBox 7">
            <a:extLst>
              <a:ext uri="{FF2B5EF4-FFF2-40B4-BE49-F238E27FC236}">
                <a16:creationId xmlns:a16="http://schemas.microsoft.com/office/drawing/2014/main" id="{E70EAE4F-7FDC-4EE0-8DAE-52FE7B6D07BB}"/>
              </a:ext>
            </a:extLst>
          </p:cNvPr>
          <p:cNvSpPr txBox="1"/>
          <p:nvPr/>
        </p:nvSpPr>
        <p:spPr>
          <a:xfrm>
            <a:off x="1315603" y="3497795"/>
            <a:ext cx="9560793" cy="523220"/>
          </a:xfrm>
          <a:prstGeom prst="rect">
            <a:avLst/>
          </a:prstGeom>
          <a:noFill/>
        </p:spPr>
        <p:txBody>
          <a:bodyPr wrap="square" rtlCol="0">
            <a:spAutoFit/>
          </a:bodyPr>
          <a:lstStyle/>
          <a:p>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div</a:t>
            </a:r>
            <a:r>
              <a:rPr lang="en-GB" sz="2800" b="1" dirty="0">
                <a:solidFill>
                  <a:srgbClr val="000000"/>
                </a:solidFill>
                <a:effectLst/>
                <a:latin typeface="Consolas" panose="020B0609020204030204" pitchFamily="49" charset="0"/>
              </a:rPr>
              <a:t> </a:t>
            </a:r>
            <a:r>
              <a:rPr lang="en-GB" sz="2800" b="1" dirty="0">
                <a:solidFill>
                  <a:srgbClr val="96DAFA"/>
                </a:solidFill>
                <a:effectLst/>
                <a:latin typeface="Consolas" panose="020B0609020204030204" pitchFamily="49" charset="0"/>
              </a:rPr>
              <a:t>class</a:t>
            </a:r>
            <a:r>
              <a:rPr lang="en-GB" sz="2800" b="1" dirty="0">
                <a:solidFill>
                  <a:srgbClr val="B4B4B4"/>
                </a:solidFill>
                <a:effectLst/>
                <a:latin typeface="Consolas" panose="020B0609020204030204" pitchFamily="49" charset="0"/>
              </a:rPr>
              <a:t>="</a:t>
            </a:r>
            <a:r>
              <a:rPr lang="en-GB" sz="2800" b="1" dirty="0" err="1">
                <a:solidFill>
                  <a:srgbClr val="B4B4B4"/>
                </a:solidFill>
                <a:effectLst/>
                <a:latin typeface="Consolas" panose="020B0609020204030204" pitchFamily="49" charset="0"/>
              </a:rPr>
              <a:t>bg</a:t>
            </a:r>
            <a:r>
              <a:rPr lang="en-GB" sz="2800" b="1" dirty="0">
                <a:solidFill>
                  <a:srgbClr val="B4B4B4"/>
                </a:solidFill>
                <a:effectLst/>
                <a:latin typeface="Consolas" panose="020B0609020204030204" pitchFamily="49" charset="0"/>
              </a:rPr>
              <a:t>-white dark:bg-gray-800"</a:t>
            </a:r>
            <a:r>
              <a:rPr lang="en-GB" sz="2800" b="1" dirty="0">
                <a:solidFill>
                  <a:srgbClr val="767D7F"/>
                </a:solidFill>
                <a:effectLst/>
                <a:latin typeface="Consolas" panose="020B0609020204030204" pitchFamily="49" charset="0"/>
              </a:rPr>
              <a:t>&gt;</a:t>
            </a:r>
            <a:r>
              <a:rPr lang="en-GB" sz="2800" b="0" dirty="0">
                <a:solidFill>
                  <a:srgbClr val="008000"/>
                </a:solidFill>
                <a:effectLst/>
                <a:latin typeface="Consolas" panose="020B0609020204030204" pitchFamily="49" charset="0"/>
              </a:rPr>
              <a:t>...</a:t>
            </a:r>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div</a:t>
            </a:r>
            <a:r>
              <a:rPr lang="en-GB" sz="2800" b="1" dirty="0">
                <a:solidFill>
                  <a:srgbClr val="767D7F"/>
                </a:solidFill>
                <a:effectLst/>
                <a:latin typeface="Consolas" panose="020B0609020204030204" pitchFamily="49" charset="0"/>
              </a:rPr>
              <a:t>&gt;</a:t>
            </a:r>
          </a:p>
        </p:txBody>
      </p:sp>
    </p:spTree>
    <p:extLst>
      <p:ext uri="{BB962C8B-B14F-4D97-AF65-F5344CB8AC3E}">
        <p14:creationId xmlns:p14="http://schemas.microsoft.com/office/powerpoint/2010/main" val="377634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F31568-5B9C-40EB-97B3-A1E79C570759}"/>
              </a:ext>
            </a:extLst>
          </p:cNvPr>
          <p:cNvSpPr>
            <a:spLocks noGrp="1"/>
          </p:cNvSpPr>
          <p:nvPr>
            <p:ph type="ftr" sz="quarter" idx="3"/>
          </p:nvPr>
        </p:nvSpPr>
        <p:spPr/>
        <p:txBody>
          <a:bodyPr/>
          <a:lstStyle/>
          <a:p>
            <a:r>
              <a:rPr lang="en-GB"/>
              <a:t>ChrisSainty.com</a:t>
            </a:r>
            <a:endParaRPr lang="en-GB" dirty="0"/>
          </a:p>
        </p:txBody>
      </p:sp>
      <p:sp>
        <p:nvSpPr>
          <p:cNvPr id="3" name="TextBox 2">
            <a:extLst>
              <a:ext uri="{FF2B5EF4-FFF2-40B4-BE49-F238E27FC236}">
                <a16:creationId xmlns:a16="http://schemas.microsoft.com/office/drawing/2014/main" id="{B0FDF381-D4D8-4B7D-B85A-5737374462DE}"/>
              </a:ext>
            </a:extLst>
          </p:cNvPr>
          <p:cNvSpPr txBox="1"/>
          <p:nvPr/>
        </p:nvSpPr>
        <p:spPr>
          <a:xfrm>
            <a:off x="2064752" y="443784"/>
            <a:ext cx="8062494" cy="707886"/>
          </a:xfrm>
          <a:prstGeom prst="rect">
            <a:avLst/>
          </a:prstGeom>
          <a:noFill/>
        </p:spPr>
        <p:txBody>
          <a:bodyPr wrap="square" rtlCol="0">
            <a:spAutoFit/>
          </a:bodyPr>
          <a:lstStyle/>
          <a:p>
            <a:pPr algn="ctr"/>
            <a:r>
              <a:rPr lang="en-GB" sz="4000" b="1" u="sng" dirty="0">
                <a:solidFill>
                  <a:schemeClr val="accent2"/>
                </a:solidFill>
              </a:rPr>
              <a:t>All</a:t>
            </a:r>
            <a:r>
              <a:rPr lang="en-GB" sz="4000" dirty="0">
                <a:solidFill>
                  <a:schemeClr val="accent2"/>
                </a:solidFill>
              </a:rPr>
              <a:t> this stuff is configurable</a:t>
            </a:r>
          </a:p>
        </p:txBody>
      </p:sp>
      <p:sp>
        <p:nvSpPr>
          <p:cNvPr id="6" name="TextBox 5">
            <a:extLst>
              <a:ext uri="{FF2B5EF4-FFF2-40B4-BE49-F238E27FC236}">
                <a16:creationId xmlns:a16="http://schemas.microsoft.com/office/drawing/2014/main" id="{A9E2FAAB-7264-47AA-8CAF-4FD5E0EC7C48}"/>
              </a:ext>
            </a:extLst>
          </p:cNvPr>
          <p:cNvSpPr txBox="1"/>
          <p:nvPr/>
        </p:nvSpPr>
        <p:spPr>
          <a:xfrm>
            <a:off x="3985511" y="1535958"/>
            <a:ext cx="4220977" cy="4247317"/>
          </a:xfrm>
          <a:prstGeom prst="rect">
            <a:avLst/>
          </a:prstGeom>
          <a:noFill/>
        </p:spPr>
        <p:txBody>
          <a:bodyPr wrap="square" rtlCol="0">
            <a:spAutoFit/>
          </a:bodyPr>
          <a:lstStyle/>
          <a:p>
            <a:r>
              <a:rPr lang="en-GB" dirty="0" err="1">
                <a:solidFill>
                  <a:schemeClr val="bg1"/>
                </a:solidFill>
                <a:latin typeface="Consolas" panose="020B0609020204030204" pitchFamily="49" charset="0"/>
              </a:rPr>
              <a:t>module.exports</a:t>
            </a:r>
            <a:r>
              <a:rPr lang="en-GB" dirty="0">
                <a:solidFill>
                  <a:schemeClr val="bg1"/>
                </a:solidFill>
                <a:latin typeface="Consolas" panose="020B0609020204030204" pitchFamily="49" charset="0"/>
              </a:rPr>
              <a:t> = {</a:t>
            </a:r>
          </a:p>
          <a:p>
            <a:r>
              <a:rPr lang="en-GB" dirty="0">
                <a:solidFill>
                  <a:schemeClr val="bg1"/>
                </a:solidFill>
                <a:latin typeface="Consolas" panose="020B0609020204030204" pitchFamily="49" charset="0"/>
              </a:rPr>
              <a:t>  theme: {</a:t>
            </a:r>
          </a:p>
          <a:p>
            <a:r>
              <a:rPr lang="en-GB" dirty="0">
                <a:solidFill>
                  <a:schemeClr val="bg1"/>
                </a:solidFill>
                <a:latin typeface="Consolas" panose="020B0609020204030204" pitchFamily="49" charset="0"/>
              </a:rPr>
              <a:t>    </a:t>
            </a:r>
            <a:r>
              <a:rPr lang="en-GB" dirty="0" err="1">
                <a:solidFill>
                  <a:schemeClr val="bg1"/>
                </a:solidFill>
                <a:latin typeface="Consolas" panose="020B0609020204030204" pitchFamily="49" charset="0"/>
              </a:rPr>
              <a:t>colors</a:t>
            </a:r>
            <a:r>
              <a:rPr lang="en-GB" dirty="0">
                <a:solidFill>
                  <a:schemeClr val="bg1"/>
                </a:solidFill>
                <a:latin typeface="Consolas" panose="020B0609020204030204" pitchFamily="49" charset="0"/>
              </a:rPr>
              <a:t>: {</a:t>
            </a:r>
          </a:p>
          <a:p>
            <a:r>
              <a:rPr lang="en-GB" dirty="0">
                <a:solidFill>
                  <a:schemeClr val="bg1"/>
                </a:solidFill>
                <a:latin typeface="Consolas" panose="020B0609020204030204" pitchFamily="49" charset="0"/>
              </a:rPr>
              <a:t>      </a:t>
            </a:r>
            <a:r>
              <a:rPr lang="en-GB" dirty="0" err="1">
                <a:solidFill>
                  <a:schemeClr val="bg1"/>
                </a:solidFill>
                <a:latin typeface="Consolas" panose="020B0609020204030204" pitchFamily="49" charset="0"/>
              </a:rPr>
              <a:t>blazorpurple</a:t>
            </a:r>
            <a:r>
              <a:rPr lang="en-GB" dirty="0">
                <a:solidFill>
                  <a:schemeClr val="bg1"/>
                </a:solidFill>
                <a:latin typeface="Consolas" panose="020B0609020204030204" pitchFamily="49" charset="0"/>
              </a:rPr>
              <a:t>: </a:t>
            </a:r>
            <a:r>
              <a:rPr lang="en-GB" dirty="0">
                <a:solidFill>
                  <a:srgbClr val="D69D85"/>
                </a:solidFill>
                <a:latin typeface="Consolas" panose="020B0609020204030204" pitchFamily="49" charset="0"/>
              </a:rPr>
              <a:t>'#7019db',</a:t>
            </a:r>
          </a:p>
          <a:p>
            <a:r>
              <a:rPr lang="en-GB" dirty="0">
                <a:solidFill>
                  <a:srgbClr val="D69D85"/>
                </a:solidFill>
                <a:latin typeface="Consolas" panose="020B0609020204030204" pitchFamily="49" charset="0"/>
              </a:rPr>
              <a:t>      </a:t>
            </a:r>
            <a:r>
              <a:rPr lang="en-GB" dirty="0">
                <a:solidFill>
                  <a:schemeClr val="bg1"/>
                </a:solidFill>
                <a:latin typeface="Consolas" panose="020B0609020204030204" pitchFamily="49" charset="0"/>
              </a:rPr>
              <a:t>blue:</a:t>
            </a:r>
            <a:r>
              <a:rPr lang="en-GB" dirty="0">
                <a:solidFill>
                  <a:srgbClr val="D69D85"/>
                </a:solidFill>
                <a:latin typeface="Consolas" panose="020B0609020204030204" pitchFamily="49" charset="0"/>
              </a:rPr>
              <a:t> '#1fb6ff',</a:t>
            </a:r>
          </a:p>
          <a:p>
            <a:r>
              <a:rPr lang="en-GB" dirty="0">
                <a:solidFill>
                  <a:srgbClr val="D69D85"/>
                </a:solidFill>
                <a:latin typeface="Consolas" panose="020B0609020204030204" pitchFamily="49" charset="0"/>
              </a:rPr>
              <a:t>      </a:t>
            </a:r>
            <a:r>
              <a:rPr lang="en-GB" dirty="0">
                <a:solidFill>
                  <a:schemeClr val="bg1"/>
                </a:solidFill>
                <a:latin typeface="Consolas" panose="020B0609020204030204" pitchFamily="49" charset="0"/>
              </a:rPr>
              <a:t>pink:</a:t>
            </a:r>
            <a:r>
              <a:rPr lang="en-GB" dirty="0">
                <a:solidFill>
                  <a:srgbClr val="D69D85"/>
                </a:solidFill>
                <a:latin typeface="Consolas" panose="020B0609020204030204" pitchFamily="49" charset="0"/>
              </a:rPr>
              <a:t> '#ff49db',</a:t>
            </a:r>
          </a:p>
          <a:p>
            <a:r>
              <a:rPr lang="en-GB" dirty="0">
                <a:solidFill>
                  <a:srgbClr val="D69D85"/>
                </a:solidFill>
                <a:latin typeface="Consolas" panose="020B0609020204030204" pitchFamily="49" charset="0"/>
              </a:rPr>
              <a:t>      </a:t>
            </a:r>
            <a:r>
              <a:rPr lang="en-GB" dirty="0">
                <a:solidFill>
                  <a:schemeClr val="bg1"/>
                </a:solidFill>
                <a:latin typeface="Consolas" panose="020B0609020204030204" pitchFamily="49" charset="0"/>
              </a:rPr>
              <a:t>orange:</a:t>
            </a:r>
            <a:r>
              <a:rPr lang="en-GB" dirty="0">
                <a:solidFill>
                  <a:srgbClr val="D69D85"/>
                </a:solidFill>
                <a:latin typeface="Consolas" panose="020B0609020204030204" pitchFamily="49" charset="0"/>
              </a:rPr>
              <a:t> '#ff7849',</a:t>
            </a:r>
          </a:p>
          <a:p>
            <a:r>
              <a:rPr lang="en-GB" dirty="0">
                <a:solidFill>
                  <a:srgbClr val="D69D85"/>
                </a:solidFill>
                <a:latin typeface="Consolas" panose="020B0609020204030204" pitchFamily="49" charset="0"/>
              </a:rPr>
              <a:t>      </a:t>
            </a:r>
            <a:r>
              <a:rPr lang="en-GB" dirty="0">
                <a:solidFill>
                  <a:schemeClr val="bg1"/>
                </a:solidFill>
                <a:latin typeface="Consolas" panose="020B0609020204030204" pitchFamily="49" charset="0"/>
              </a:rPr>
              <a:t>green:</a:t>
            </a:r>
            <a:r>
              <a:rPr lang="en-GB" dirty="0">
                <a:solidFill>
                  <a:srgbClr val="D69D85"/>
                </a:solidFill>
                <a:latin typeface="Consolas" panose="020B0609020204030204" pitchFamily="49" charset="0"/>
              </a:rPr>
              <a:t> '#13ce66',</a:t>
            </a:r>
          </a:p>
          <a:p>
            <a:r>
              <a:rPr lang="en-GB" dirty="0">
                <a:solidFill>
                  <a:srgbClr val="D69D85"/>
                </a:solidFill>
                <a:latin typeface="Consolas" panose="020B0609020204030204" pitchFamily="49" charset="0"/>
              </a:rPr>
              <a:t>      </a:t>
            </a:r>
            <a:r>
              <a:rPr lang="en-GB" dirty="0">
                <a:solidFill>
                  <a:schemeClr val="bg1"/>
                </a:solidFill>
                <a:latin typeface="Consolas" panose="020B0609020204030204" pitchFamily="49" charset="0"/>
              </a:rPr>
              <a:t>yellow:</a:t>
            </a:r>
            <a:r>
              <a:rPr lang="en-GB" dirty="0">
                <a:solidFill>
                  <a:srgbClr val="D69D85"/>
                </a:solidFill>
                <a:latin typeface="Consolas" panose="020B0609020204030204" pitchFamily="49" charset="0"/>
              </a:rPr>
              <a:t> '#ffc82c',</a:t>
            </a:r>
          </a:p>
          <a:p>
            <a:r>
              <a:rPr lang="en-GB" dirty="0">
                <a:solidFill>
                  <a:srgbClr val="D69D85"/>
                </a:solidFill>
                <a:latin typeface="Consolas" panose="020B0609020204030204" pitchFamily="49" charset="0"/>
              </a:rPr>
              <a:t>      </a:t>
            </a:r>
            <a:r>
              <a:rPr lang="en-GB" dirty="0" err="1">
                <a:solidFill>
                  <a:schemeClr val="bg1"/>
                </a:solidFill>
                <a:latin typeface="Consolas" panose="020B0609020204030204" pitchFamily="49" charset="0"/>
              </a:rPr>
              <a:t>gray</a:t>
            </a:r>
            <a:r>
              <a:rPr lang="en-GB" dirty="0">
                <a:solidFill>
                  <a:schemeClr val="bg1"/>
                </a:solidFill>
                <a:latin typeface="Consolas" panose="020B0609020204030204" pitchFamily="49" charset="0"/>
              </a:rPr>
              <a:t>-dark:</a:t>
            </a:r>
            <a:r>
              <a:rPr lang="en-GB" dirty="0">
                <a:solidFill>
                  <a:srgbClr val="D69D85"/>
                </a:solidFill>
                <a:latin typeface="Consolas" panose="020B0609020204030204" pitchFamily="49" charset="0"/>
              </a:rPr>
              <a:t> '#273444',</a:t>
            </a:r>
          </a:p>
          <a:p>
            <a:r>
              <a:rPr lang="en-GB" dirty="0">
                <a:solidFill>
                  <a:srgbClr val="D69D85"/>
                </a:solidFill>
                <a:latin typeface="Consolas" panose="020B0609020204030204" pitchFamily="49" charset="0"/>
              </a:rPr>
              <a:t>      </a:t>
            </a:r>
            <a:r>
              <a:rPr lang="en-GB" dirty="0" err="1">
                <a:solidFill>
                  <a:schemeClr val="bg1"/>
                </a:solidFill>
                <a:latin typeface="Consolas" panose="020B0609020204030204" pitchFamily="49" charset="0"/>
              </a:rPr>
              <a:t>gray</a:t>
            </a:r>
            <a:r>
              <a:rPr lang="en-GB" dirty="0">
                <a:solidFill>
                  <a:schemeClr val="bg1"/>
                </a:solidFill>
                <a:latin typeface="Consolas" panose="020B0609020204030204" pitchFamily="49" charset="0"/>
              </a:rPr>
              <a:t>:</a:t>
            </a:r>
            <a:r>
              <a:rPr lang="en-GB" dirty="0">
                <a:solidFill>
                  <a:srgbClr val="D69D85"/>
                </a:solidFill>
                <a:latin typeface="Consolas" panose="020B0609020204030204" pitchFamily="49" charset="0"/>
              </a:rPr>
              <a:t> '#8492a6',</a:t>
            </a:r>
          </a:p>
          <a:p>
            <a:r>
              <a:rPr lang="en-GB" dirty="0">
                <a:solidFill>
                  <a:srgbClr val="D69D85"/>
                </a:solidFill>
                <a:latin typeface="Consolas" panose="020B0609020204030204" pitchFamily="49" charset="0"/>
              </a:rPr>
              <a:t>      </a:t>
            </a:r>
            <a:r>
              <a:rPr lang="en-GB" dirty="0" err="1">
                <a:solidFill>
                  <a:schemeClr val="bg1"/>
                </a:solidFill>
                <a:latin typeface="Consolas" panose="020B0609020204030204" pitchFamily="49" charset="0"/>
              </a:rPr>
              <a:t>gray</a:t>
            </a:r>
            <a:r>
              <a:rPr lang="en-GB" dirty="0">
                <a:solidFill>
                  <a:schemeClr val="bg1"/>
                </a:solidFill>
                <a:latin typeface="Consolas" panose="020B0609020204030204" pitchFamily="49" charset="0"/>
              </a:rPr>
              <a:t>-light:</a:t>
            </a:r>
            <a:r>
              <a:rPr lang="en-GB" dirty="0">
                <a:solidFill>
                  <a:srgbClr val="D69D85"/>
                </a:solidFill>
                <a:latin typeface="Consolas" panose="020B0609020204030204" pitchFamily="49" charset="0"/>
              </a:rPr>
              <a:t> '#d3dce6'</a:t>
            </a:r>
          </a:p>
          <a:p>
            <a:r>
              <a:rPr lang="en-GB" dirty="0">
                <a:solidFill>
                  <a:schemeClr val="bg1"/>
                </a:solidFill>
                <a:latin typeface="Consolas" panose="020B0609020204030204" pitchFamily="49" charset="0"/>
              </a:rPr>
              <a:t>    }</a:t>
            </a:r>
          </a:p>
          <a:p>
            <a:r>
              <a:rPr lang="en-GB" dirty="0">
                <a:solidFill>
                  <a:schemeClr val="bg1"/>
                </a:solidFill>
                <a:latin typeface="Consolas" panose="020B0609020204030204" pitchFamily="49" charset="0"/>
              </a:rPr>
              <a:t>  }  </a:t>
            </a:r>
          </a:p>
          <a:p>
            <a:r>
              <a:rPr lang="en-GB"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44047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4316C2-52ED-422B-ABDE-7A4887B24890}"/>
              </a:ext>
            </a:extLst>
          </p:cNvPr>
          <p:cNvSpPr>
            <a:spLocks noGrp="1"/>
          </p:cNvSpPr>
          <p:nvPr>
            <p:ph type="ftr" sz="quarter" idx="3"/>
          </p:nvPr>
        </p:nvSpPr>
        <p:spPr>
          <a:xfrm>
            <a:off x="239684" y="6418053"/>
            <a:ext cx="11712632" cy="365125"/>
          </a:xfrm>
        </p:spPr>
        <p:txBody>
          <a:bodyPr/>
          <a:lstStyle/>
          <a:p>
            <a:r>
              <a:rPr lang="en-GB" dirty="0"/>
              <a:t>ChrisSainty.com</a:t>
            </a:r>
          </a:p>
        </p:txBody>
      </p:sp>
      <p:grpSp>
        <p:nvGrpSpPr>
          <p:cNvPr id="13" name="Group 12">
            <a:extLst>
              <a:ext uri="{FF2B5EF4-FFF2-40B4-BE49-F238E27FC236}">
                <a16:creationId xmlns:a16="http://schemas.microsoft.com/office/drawing/2014/main" id="{992E3426-97DD-4C87-A53A-F5007E3C0E26}"/>
              </a:ext>
            </a:extLst>
          </p:cNvPr>
          <p:cNvGrpSpPr/>
          <p:nvPr/>
        </p:nvGrpSpPr>
        <p:grpSpPr>
          <a:xfrm>
            <a:off x="2353752" y="602865"/>
            <a:ext cx="7484496" cy="4997686"/>
            <a:chOff x="2353752" y="744632"/>
            <a:chExt cx="7484496" cy="4997686"/>
          </a:xfrm>
        </p:grpSpPr>
        <p:pic>
          <p:nvPicPr>
            <p:cNvPr id="10" name="Picture 9" descr="A picture containing LEGO, toy&#10;&#10;Description automatically generated">
              <a:extLst>
                <a:ext uri="{FF2B5EF4-FFF2-40B4-BE49-F238E27FC236}">
                  <a16:creationId xmlns:a16="http://schemas.microsoft.com/office/drawing/2014/main" id="{C435BCDD-87C3-44F8-BBCA-B709A5063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247" y="744632"/>
              <a:ext cx="5267506" cy="35165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8EF696DA-78BC-4DA3-BB76-90E2C7523A72}"/>
                </a:ext>
              </a:extLst>
            </p:cNvPr>
            <p:cNvSpPr txBox="1"/>
            <p:nvPr/>
          </p:nvSpPr>
          <p:spPr>
            <a:xfrm>
              <a:off x="2353752" y="4418879"/>
              <a:ext cx="7484496" cy="1323439"/>
            </a:xfrm>
            <a:prstGeom prst="rect">
              <a:avLst/>
            </a:prstGeom>
            <a:noFill/>
          </p:spPr>
          <p:txBody>
            <a:bodyPr wrap="square" rtlCol="0">
              <a:spAutoFit/>
            </a:bodyPr>
            <a:lstStyle/>
            <a:p>
              <a:pPr algn="ctr"/>
              <a:r>
                <a:rPr lang="en-GB" sz="4000" dirty="0">
                  <a:solidFill>
                    <a:schemeClr val="bg1"/>
                  </a:solidFill>
                </a:rPr>
                <a:t>Utility classes are Lego blocks for UI design</a:t>
              </a:r>
            </a:p>
          </p:txBody>
        </p:sp>
      </p:grpSp>
    </p:spTree>
    <p:extLst>
      <p:ext uri="{BB962C8B-B14F-4D97-AF65-F5344CB8AC3E}">
        <p14:creationId xmlns:p14="http://schemas.microsoft.com/office/powerpoint/2010/main" val="250219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DFA5-5041-4CD8-B3F5-42D7E2CD47AF}"/>
              </a:ext>
            </a:extLst>
          </p:cNvPr>
          <p:cNvSpPr>
            <a:spLocks noGrp="1"/>
          </p:cNvSpPr>
          <p:nvPr>
            <p:ph type="title"/>
          </p:nvPr>
        </p:nvSpPr>
        <p:spPr>
          <a:xfrm>
            <a:off x="838200" y="916851"/>
            <a:ext cx="10515600" cy="2009775"/>
          </a:xfrm>
        </p:spPr>
        <p:txBody>
          <a:bodyPr>
            <a:normAutofit fontScale="90000"/>
          </a:bodyPr>
          <a:lstStyle/>
          <a:p>
            <a:pPr>
              <a:lnSpc>
                <a:spcPct val="150000"/>
              </a:lnSpc>
            </a:pPr>
            <a:r>
              <a:rPr lang="en-GB" sz="4400" dirty="0"/>
              <a:t>That's great, Chris…</a:t>
            </a:r>
            <a:br>
              <a:rPr lang="en-GB" sz="5400" dirty="0"/>
            </a:br>
            <a:r>
              <a:rPr lang="en-GB" sz="5400" dirty="0"/>
              <a:t>But isn't this just inline styles?</a:t>
            </a:r>
          </a:p>
        </p:txBody>
      </p:sp>
      <p:sp>
        <p:nvSpPr>
          <p:cNvPr id="4" name="Footer Placeholder 3">
            <a:extLst>
              <a:ext uri="{FF2B5EF4-FFF2-40B4-BE49-F238E27FC236}">
                <a16:creationId xmlns:a16="http://schemas.microsoft.com/office/drawing/2014/main" id="{E30958D3-A13F-4756-896E-FE2A44342E2F}"/>
              </a:ext>
            </a:extLst>
          </p:cNvPr>
          <p:cNvSpPr>
            <a:spLocks noGrp="1"/>
          </p:cNvSpPr>
          <p:nvPr>
            <p:ph type="ftr" sz="quarter" idx="3"/>
          </p:nvPr>
        </p:nvSpPr>
        <p:spPr>
          <a:xfrm>
            <a:off x="239684" y="6418053"/>
            <a:ext cx="11712632" cy="365125"/>
          </a:xfrm>
        </p:spPr>
        <p:txBody>
          <a:bodyPr/>
          <a:lstStyle/>
          <a:p>
            <a:r>
              <a:rPr lang="en-GB" dirty="0"/>
              <a:t>ChrisSainty.com</a:t>
            </a:r>
          </a:p>
        </p:txBody>
      </p:sp>
      <p:pic>
        <p:nvPicPr>
          <p:cNvPr id="6" name="Picture 5" descr="A picture containing person, person, indoor&#10;&#10;Description automatically generated">
            <a:extLst>
              <a:ext uri="{FF2B5EF4-FFF2-40B4-BE49-F238E27FC236}">
                <a16:creationId xmlns:a16="http://schemas.microsoft.com/office/drawing/2014/main" id="{69D4661F-83D4-490E-964A-8E47C32AF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275" y="3351656"/>
            <a:ext cx="4743450" cy="2009775"/>
          </a:xfrm>
          <a:prstGeom prst="rect">
            <a:avLst/>
          </a:prstGeom>
        </p:spPr>
      </p:pic>
    </p:spTree>
    <p:extLst>
      <p:ext uri="{BB962C8B-B14F-4D97-AF65-F5344CB8AC3E}">
        <p14:creationId xmlns:p14="http://schemas.microsoft.com/office/powerpoint/2010/main" val="1628655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CE6EAD-654D-478C-8DA8-5B160D4B10F0}"/>
              </a:ext>
            </a:extLst>
          </p:cNvPr>
          <p:cNvSpPr>
            <a:spLocks noGrp="1"/>
          </p:cNvSpPr>
          <p:nvPr>
            <p:ph type="title"/>
          </p:nvPr>
        </p:nvSpPr>
        <p:spPr/>
        <p:txBody>
          <a:bodyPr/>
          <a:lstStyle/>
          <a:p>
            <a:r>
              <a:rPr lang="en-GB" dirty="0"/>
              <a:t>Limitations of inline styles</a:t>
            </a:r>
          </a:p>
        </p:txBody>
      </p:sp>
      <p:sp>
        <p:nvSpPr>
          <p:cNvPr id="3" name="Content Placeholder 2">
            <a:extLst>
              <a:ext uri="{FF2B5EF4-FFF2-40B4-BE49-F238E27FC236}">
                <a16:creationId xmlns:a16="http://schemas.microsoft.com/office/drawing/2014/main" id="{BC3C1782-9C7A-4286-B467-7F5500954968}"/>
              </a:ext>
            </a:extLst>
          </p:cNvPr>
          <p:cNvSpPr>
            <a:spLocks noGrp="1"/>
          </p:cNvSpPr>
          <p:nvPr>
            <p:ph idx="1"/>
          </p:nvPr>
        </p:nvSpPr>
        <p:spPr>
          <a:xfrm>
            <a:off x="838199" y="1976798"/>
            <a:ext cx="10515600" cy="3420826"/>
          </a:xfrm>
        </p:spPr>
        <p:txBody>
          <a:bodyPr/>
          <a:lstStyle/>
          <a:p>
            <a:pPr>
              <a:lnSpc>
                <a:spcPct val="100000"/>
              </a:lnSpc>
            </a:pPr>
            <a:r>
              <a:rPr lang="en-GB" dirty="0"/>
              <a:t>Inline styles are magic numbers</a:t>
            </a:r>
          </a:p>
        </p:txBody>
      </p:sp>
      <p:sp>
        <p:nvSpPr>
          <p:cNvPr id="6" name="Footer Placeholder 3">
            <a:extLst>
              <a:ext uri="{FF2B5EF4-FFF2-40B4-BE49-F238E27FC236}">
                <a16:creationId xmlns:a16="http://schemas.microsoft.com/office/drawing/2014/main" id="{EF3E8034-3C6A-4A36-9E11-1698020ADE4D}"/>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40932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CE6EAD-654D-478C-8DA8-5B160D4B10F0}"/>
              </a:ext>
            </a:extLst>
          </p:cNvPr>
          <p:cNvSpPr>
            <a:spLocks noGrp="1"/>
          </p:cNvSpPr>
          <p:nvPr>
            <p:ph type="title"/>
          </p:nvPr>
        </p:nvSpPr>
        <p:spPr/>
        <p:txBody>
          <a:bodyPr/>
          <a:lstStyle/>
          <a:p>
            <a:r>
              <a:rPr lang="en-GB" dirty="0"/>
              <a:t>Limitations of inline styles</a:t>
            </a:r>
          </a:p>
        </p:txBody>
      </p:sp>
      <p:sp>
        <p:nvSpPr>
          <p:cNvPr id="3" name="Content Placeholder 2">
            <a:extLst>
              <a:ext uri="{FF2B5EF4-FFF2-40B4-BE49-F238E27FC236}">
                <a16:creationId xmlns:a16="http://schemas.microsoft.com/office/drawing/2014/main" id="{BC3C1782-9C7A-4286-B467-7F5500954968}"/>
              </a:ext>
            </a:extLst>
          </p:cNvPr>
          <p:cNvSpPr>
            <a:spLocks noGrp="1"/>
          </p:cNvSpPr>
          <p:nvPr>
            <p:ph idx="1"/>
          </p:nvPr>
        </p:nvSpPr>
        <p:spPr>
          <a:xfrm>
            <a:off x="838199" y="1976798"/>
            <a:ext cx="10515600" cy="3420826"/>
          </a:xfrm>
        </p:spPr>
        <p:txBody>
          <a:bodyPr/>
          <a:lstStyle/>
          <a:p>
            <a:pPr>
              <a:lnSpc>
                <a:spcPct val="100000"/>
              </a:lnSpc>
            </a:pPr>
            <a:r>
              <a:rPr lang="en-GB" dirty="0"/>
              <a:t>Inline styles are magic numbers</a:t>
            </a:r>
          </a:p>
          <a:p>
            <a:pPr marL="0" indent="0">
              <a:lnSpc>
                <a:spcPct val="100000"/>
              </a:lnSpc>
              <a:buNone/>
            </a:pPr>
            <a:endParaRPr lang="en-GB" dirty="0"/>
          </a:p>
          <a:p>
            <a:pPr>
              <a:lnSpc>
                <a:spcPct val="100000"/>
              </a:lnSpc>
            </a:pPr>
            <a:r>
              <a:rPr lang="en-GB" dirty="0"/>
              <a:t>Pseudo states such as </a:t>
            </a:r>
            <a:r>
              <a:rPr lang="en-GB" i="1" dirty="0"/>
              <a:t>hover</a:t>
            </a:r>
            <a:r>
              <a:rPr lang="en-GB" dirty="0"/>
              <a:t> and </a:t>
            </a:r>
            <a:r>
              <a:rPr lang="en-GB" i="1" dirty="0"/>
              <a:t>focus</a:t>
            </a:r>
            <a:r>
              <a:rPr lang="en-GB" dirty="0"/>
              <a:t> can't be used with inline styles</a:t>
            </a:r>
          </a:p>
        </p:txBody>
      </p:sp>
      <p:sp>
        <p:nvSpPr>
          <p:cNvPr id="6" name="Footer Placeholder 3">
            <a:extLst>
              <a:ext uri="{FF2B5EF4-FFF2-40B4-BE49-F238E27FC236}">
                <a16:creationId xmlns:a16="http://schemas.microsoft.com/office/drawing/2014/main" id="{E536E985-F009-4066-9F62-6445AB453359}"/>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252973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CE6EAD-654D-478C-8DA8-5B160D4B10F0}"/>
              </a:ext>
            </a:extLst>
          </p:cNvPr>
          <p:cNvSpPr>
            <a:spLocks noGrp="1"/>
          </p:cNvSpPr>
          <p:nvPr>
            <p:ph type="title"/>
          </p:nvPr>
        </p:nvSpPr>
        <p:spPr/>
        <p:txBody>
          <a:bodyPr/>
          <a:lstStyle/>
          <a:p>
            <a:r>
              <a:rPr lang="en-GB" dirty="0"/>
              <a:t>Limitations of inline styles</a:t>
            </a:r>
          </a:p>
        </p:txBody>
      </p:sp>
      <p:sp>
        <p:nvSpPr>
          <p:cNvPr id="3" name="Content Placeholder 2">
            <a:extLst>
              <a:ext uri="{FF2B5EF4-FFF2-40B4-BE49-F238E27FC236}">
                <a16:creationId xmlns:a16="http://schemas.microsoft.com/office/drawing/2014/main" id="{BC3C1782-9C7A-4286-B467-7F5500954968}"/>
              </a:ext>
            </a:extLst>
          </p:cNvPr>
          <p:cNvSpPr>
            <a:spLocks noGrp="1"/>
          </p:cNvSpPr>
          <p:nvPr>
            <p:ph idx="1"/>
          </p:nvPr>
        </p:nvSpPr>
        <p:spPr>
          <a:xfrm>
            <a:off x="838199" y="1976798"/>
            <a:ext cx="10515600" cy="3420826"/>
          </a:xfrm>
        </p:spPr>
        <p:txBody>
          <a:bodyPr>
            <a:normAutofit lnSpcReduction="10000"/>
          </a:bodyPr>
          <a:lstStyle/>
          <a:p>
            <a:pPr>
              <a:lnSpc>
                <a:spcPct val="100000"/>
              </a:lnSpc>
            </a:pPr>
            <a:r>
              <a:rPr lang="en-GB" dirty="0"/>
              <a:t>Inline styles are magic numbers</a:t>
            </a:r>
          </a:p>
          <a:p>
            <a:pPr marL="0" indent="0">
              <a:lnSpc>
                <a:spcPct val="100000"/>
              </a:lnSpc>
              <a:buNone/>
            </a:pPr>
            <a:endParaRPr lang="en-GB" dirty="0"/>
          </a:p>
          <a:p>
            <a:pPr>
              <a:lnSpc>
                <a:spcPct val="100000"/>
              </a:lnSpc>
            </a:pPr>
            <a:r>
              <a:rPr lang="en-GB" dirty="0"/>
              <a:t>Pseudo states such as </a:t>
            </a:r>
            <a:r>
              <a:rPr lang="en-GB" i="1" dirty="0"/>
              <a:t>hover</a:t>
            </a:r>
            <a:r>
              <a:rPr lang="en-GB" dirty="0"/>
              <a:t> and </a:t>
            </a:r>
            <a:r>
              <a:rPr lang="en-GB" i="1" dirty="0"/>
              <a:t>focus</a:t>
            </a:r>
            <a:r>
              <a:rPr lang="en-GB" dirty="0"/>
              <a:t> can't be used with inline styles</a:t>
            </a:r>
          </a:p>
          <a:p>
            <a:pPr marL="0" indent="0">
              <a:lnSpc>
                <a:spcPct val="100000"/>
              </a:lnSpc>
              <a:buNone/>
            </a:pPr>
            <a:endParaRPr lang="en-GB" dirty="0"/>
          </a:p>
          <a:p>
            <a:pPr>
              <a:lnSpc>
                <a:spcPct val="100000"/>
              </a:lnSpc>
            </a:pPr>
            <a:r>
              <a:rPr lang="en-GB" dirty="0"/>
              <a:t>Media queries can't be used with inline styles, meaning responsive design isn't possible</a:t>
            </a:r>
          </a:p>
        </p:txBody>
      </p:sp>
      <p:sp>
        <p:nvSpPr>
          <p:cNvPr id="6" name="Footer Placeholder 3">
            <a:extLst>
              <a:ext uri="{FF2B5EF4-FFF2-40B4-BE49-F238E27FC236}">
                <a16:creationId xmlns:a16="http://schemas.microsoft.com/office/drawing/2014/main" id="{DD69924F-E4D5-4B9F-96E5-B6D0FED703EE}"/>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98640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C465-3CA5-4EA6-984E-D199F4510E8A}"/>
              </a:ext>
            </a:extLst>
          </p:cNvPr>
          <p:cNvSpPr>
            <a:spLocks noGrp="1"/>
          </p:cNvSpPr>
          <p:nvPr>
            <p:ph type="title"/>
          </p:nvPr>
        </p:nvSpPr>
        <p:spPr>
          <a:xfrm>
            <a:off x="838200" y="614507"/>
            <a:ext cx="10515600" cy="1325563"/>
          </a:xfrm>
        </p:spPr>
        <p:txBody>
          <a:bodyPr/>
          <a:lstStyle/>
          <a:p>
            <a:r>
              <a:rPr lang="en-GB" b="1" dirty="0">
                <a:latin typeface="Caveat" panose="00000500000000000000" pitchFamily="2" charset="0"/>
              </a:rPr>
              <a:t>Hi, I’m Chris… </a:t>
            </a:r>
            <a:r>
              <a:rPr lang="en-GB" dirty="0"/>
              <a:t>👋</a:t>
            </a:r>
          </a:p>
        </p:txBody>
      </p:sp>
      <p:sp>
        <p:nvSpPr>
          <p:cNvPr id="3" name="Content Placeholder 2">
            <a:extLst>
              <a:ext uri="{FF2B5EF4-FFF2-40B4-BE49-F238E27FC236}">
                <a16:creationId xmlns:a16="http://schemas.microsoft.com/office/drawing/2014/main" id="{05F5A668-1D7A-48FF-B6A3-E693A0A610EC}"/>
              </a:ext>
            </a:extLst>
          </p:cNvPr>
          <p:cNvSpPr>
            <a:spLocks noGrp="1"/>
          </p:cNvSpPr>
          <p:nvPr>
            <p:ph idx="1"/>
          </p:nvPr>
        </p:nvSpPr>
        <p:spPr>
          <a:xfrm>
            <a:off x="1139568" y="1940070"/>
            <a:ext cx="7934630" cy="3981450"/>
          </a:xfrm>
        </p:spPr>
        <p:txBody>
          <a:bodyPr>
            <a:normAutofit fontScale="92500"/>
          </a:bodyPr>
          <a:lstStyle/>
          <a:p>
            <a:pPr marL="285750" indent="-285750">
              <a:lnSpc>
                <a:spcPct val="150000"/>
              </a:lnSpc>
            </a:pPr>
            <a:r>
              <a:rPr lang="en-GB" dirty="0"/>
              <a:t>👨‍💻 Principal Software Developer @ Deployed</a:t>
            </a:r>
          </a:p>
          <a:p>
            <a:pPr marL="285750" indent="-285750">
              <a:lnSpc>
                <a:spcPct val="150000"/>
              </a:lnSpc>
            </a:pPr>
            <a:r>
              <a:rPr lang="en-GB" dirty="0"/>
              <a:t>🏆 Microsoft MVP</a:t>
            </a:r>
          </a:p>
          <a:p>
            <a:pPr marL="285750" indent="-285750">
              <a:lnSpc>
                <a:spcPct val="150000"/>
              </a:lnSpc>
            </a:pPr>
            <a:r>
              <a:rPr lang="en-GB" dirty="0"/>
              <a:t>💻 Blogger: </a:t>
            </a:r>
            <a:r>
              <a:rPr lang="en-GB" i="1" dirty="0"/>
              <a:t>chrissainty.com</a:t>
            </a:r>
          </a:p>
          <a:p>
            <a:pPr marL="285750" indent="-285750">
              <a:lnSpc>
                <a:spcPct val="150000"/>
              </a:lnSpc>
            </a:pPr>
            <a:r>
              <a:rPr lang="en-GB" dirty="0"/>
              <a:t>📗 Author: </a:t>
            </a:r>
            <a:r>
              <a:rPr lang="en-GB" i="1" dirty="0"/>
              <a:t>Blazor in Action</a:t>
            </a:r>
          </a:p>
          <a:p>
            <a:pPr marL="285750" indent="-285750">
              <a:lnSpc>
                <a:spcPct val="150000"/>
              </a:lnSpc>
            </a:pPr>
            <a:r>
              <a:rPr lang="en-GB" dirty="0"/>
              <a:t>🔧 Open </a:t>
            </a:r>
            <a:r>
              <a:rPr lang="en-GB" dirty="0" err="1"/>
              <a:t>Source..r</a:t>
            </a:r>
            <a:r>
              <a:rPr lang="en-GB" dirty="0"/>
              <a:t>?: </a:t>
            </a:r>
            <a:r>
              <a:rPr lang="en-GB" i="1" dirty="0"/>
              <a:t>Blazored</a:t>
            </a:r>
          </a:p>
        </p:txBody>
      </p:sp>
      <p:sp>
        <p:nvSpPr>
          <p:cNvPr id="8" name="Footer Placeholder 7">
            <a:extLst>
              <a:ext uri="{FF2B5EF4-FFF2-40B4-BE49-F238E27FC236}">
                <a16:creationId xmlns:a16="http://schemas.microsoft.com/office/drawing/2014/main" id="{A93B29A0-8D45-4746-9845-05FFF14B44A3}"/>
              </a:ext>
            </a:extLst>
          </p:cNvPr>
          <p:cNvSpPr>
            <a:spLocks noGrp="1"/>
          </p:cNvSpPr>
          <p:nvPr>
            <p:ph type="ftr" sz="quarter" idx="3"/>
          </p:nvPr>
        </p:nvSpPr>
        <p:spPr>
          <a:xfrm>
            <a:off x="239684" y="6418053"/>
            <a:ext cx="11712632" cy="365125"/>
          </a:xfrm>
        </p:spPr>
        <p:txBody>
          <a:bodyPr/>
          <a:lstStyle/>
          <a:p>
            <a:r>
              <a:rPr lang="en-GB" dirty="0"/>
              <a:t>ChrisSainty.com</a:t>
            </a:r>
          </a:p>
        </p:txBody>
      </p:sp>
      <p:pic>
        <p:nvPicPr>
          <p:cNvPr id="5" name="Picture 4" descr="A person wearing glasses and smiling at the camera&#10;&#10;Description automatically generated">
            <a:extLst>
              <a:ext uri="{FF2B5EF4-FFF2-40B4-BE49-F238E27FC236}">
                <a16:creationId xmlns:a16="http://schemas.microsoft.com/office/drawing/2014/main" id="{D24D30AE-9B78-4839-AB20-8945E363F3D5}"/>
              </a:ext>
            </a:extLst>
          </p:cNvPr>
          <p:cNvPicPr>
            <a:picLocks noChangeAspect="1"/>
          </p:cNvPicPr>
          <p:nvPr/>
        </p:nvPicPr>
        <p:blipFill>
          <a:blip r:embed="rId3"/>
          <a:stretch>
            <a:fillRect/>
          </a:stretch>
        </p:blipFill>
        <p:spPr>
          <a:xfrm>
            <a:off x="9156948" y="1940070"/>
            <a:ext cx="2196851" cy="2196851"/>
          </a:xfrm>
          <a:prstGeom prst="ellipse">
            <a:avLst/>
          </a:prstGeom>
          <a:ln w="28575">
            <a:solidFill>
              <a:schemeClr val="accent1"/>
            </a:solidFill>
          </a:ln>
        </p:spPr>
      </p:pic>
      <p:pic>
        <p:nvPicPr>
          <p:cNvPr id="6" name="Picture 5" descr="A close up of a sign&#10;&#10;Description automatically generated">
            <a:extLst>
              <a:ext uri="{FF2B5EF4-FFF2-40B4-BE49-F238E27FC236}">
                <a16:creationId xmlns:a16="http://schemas.microsoft.com/office/drawing/2014/main" id="{00554CDD-1D92-4825-9114-9613E3BBAFC7}"/>
              </a:ext>
            </a:extLst>
          </p:cNvPr>
          <p:cNvPicPr>
            <a:picLocks noChangeAspect="1"/>
          </p:cNvPicPr>
          <p:nvPr/>
        </p:nvPicPr>
        <p:blipFill>
          <a:blip r:embed="rId4"/>
          <a:stretch>
            <a:fillRect/>
          </a:stretch>
        </p:blipFill>
        <p:spPr>
          <a:xfrm>
            <a:off x="9156948" y="4272542"/>
            <a:ext cx="2196852" cy="884769"/>
          </a:xfrm>
          <a:prstGeom prst="rect">
            <a:avLst/>
          </a:prstGeom>
          <a:effectLst>
            <a:softEdge rad="0"/>
          </a:effectLst>
        </p:spPr>
      </p:pic>
      <p:pic>
        <p:nvPicPr>
          <p:cNvPr id="7" name="Graphic 6">
            <a:extLst>
              <a:ext uri="{FF2B5EF4-FFF2-40B4-BE49-F238E27FC236}">
                <a16:creationId xmlns:a16="http://schemas.microsoft.com/office/drawing/2014/main" id="{48F5DB18-1469-41FB-995E-A6F220264C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1715" y="1494143"/>
            <a:ext cx="1223091" cy="128746"/>
          </a:xfrm>
          <a:prstGeom prst="rect">
            <a:avLst/>
          </a:prstGeom>
        </p:spPr>
      </p:pic>
    </p:spTree>
    <p:extLst>
      <p:ext uri="{BB962C8B-B14F-4D97-AF65-F5344CB8AC3E}">
        <p14:creationId xmlns:p14="http://schemas.microsoft.com/office/powerpoint/2010/main" val="308900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CE6EAD-654D-478C-8DA8-5B160D4B10F0}"/>
              </a:ext>
            </a:extLst>
          </p:cNvPr>
          <p:cNvSpPr>
            <a:spLocks noGrp="1"/>
          </p:cNvSpPr>
          <p:nvPr>
            <p:ph type="title"/>
          </p:nvPr>
        </p:nvSpPr>
        <p:spPr/>
        <p:txBody>
          <a:bodyPr/>
          <a:lstStyle/>
          <a:p>
            <a:r>
              <a:rPr lang="en-GB" dirty="0"/>
              <a:t>Limitations of inline styles</a:t>
            </a:r>
          </a:p>
        </p:txBody>
      </p:sp>
      <p:sp>
        <p:nvSpPr>
          <p:cNvPr id="3" name="Content Placeholder 2">
            <a:extLst>
              <a:ext uri="{FF2B5EF4-FFF2-40B4-BE49-F238E27FC236}">
                <a16:creationId xmlns:a16="http://schemas.microsoft.com/office/drawing/2014/main" id="{BC3C1782-9C7A-4286-B467-7F5500954968}"/>
              </a:ext>
            </a:extLst>
          </p:cNvPr>
          <p:cNvSpPr>
            <a:spLocks noGrp="1"/>
          </p:cNvSpPr>
          <p:nvPr>
            <p:ph idx="1"/>
          </p:nvPr>
        </p:nvSpPr>
        <p:spPr>
          <a:xfrm>
            <a:off x="838199" y="1976798"/>
            <a:ext cx="10515600" cy="3420826"/>
          </a:xfrm>
        </p:spPr>
        <p:txBody>
          <a:bodyPr/>
          <a:lstStyle/>
          <a:p>
            <a:pPr>
              <a:lnSpc>
                <a:spcPct val="100000"/>
              </a:lnSpc>
            </a:pPr>
            <a:r>
              <a:rPr lang="en-GB" dirty="0"/>
              <a:t>Inline styles are magic numbers</a:t>
            </a:r>
            <a:br>
              <a:rPr lang="en-GB" dirty="0"/>
            </a:br>
            <a:endParaRPr lang="en-GB" dirty="0"/>
          </a:p>
          <a:p>
            <a:pPr>
              <a:lnSpc>
                <a:spcPct val="100000"/>
              </a:lnSpc>
            </a:pPr>
            <a:r>
              <a:rPr lang="en-GB" dirty="0"/>
              <a:t>Pseudo states such as </a:t>
            </a:r>
            <a:r>
              <a:rPr lang="en-GB" i="1" dirty="0"/>
              <a:t>hover</a:t>
            </a:r>
            <a:r>
              <a:rPr lang="en-GB" dirty="0"/>
              <a:t> and </a:t>
            </a:r>
            <a:r>
              <a:rPr lang="en-GB" i="1" dirty="0"/>
              <a:t>focus</a:t>
            </a:r>
            <a:r>
              <a:rPr lang="en-GB" dirty="0"/>
              <a:t> can't be used with inline styles</a:t>
            </a:r>
            <a:br>
              <a:rPr lang="en-GB" dirty="0"/>
            </a:br>
            <a:endParaRPr lang="en-GB" dirty="0"/>
          </a:p>
          <a:p>
            <a:pPr>
              <a:lnSpc>
                <a:spcPct val="100000"/>
              </a:lnSpc>
            </a:pPr>
            <a:r>
              <a:rPr lang="en-GB" dirty="0"/>
              <a:t>Media queries can't be used with inline styles, meaning responsive design isn't possible</a:t>
            </a:r>
          </a:p>
        </p:txBody>
      </p:sp>
      <p:sp>
        <p:nvSpPr>
          <p:cNvPr id="6" name="Footer Placeholder 3">
            <a:extLst>
              <a:ext uri="{FF2B5EF4-FFF2-40B4-BE49-F238E27FC236}">
                <a16:creationId xmlns:a16="http://schemas.microsoft.com/office/drawing/2014/main" id="{DD69924F-E4D5-4B9F-96E5-B6D0FED703EE}"/>
              </a:ext>
            </a:extLst>
          </p:cNvPr>
          <p:cNvSpPr>
            <a:spLocks noGrp="1"/>
          </p:cNvSpPr>
          <p:nvPr>
            <p:ph type="ftr" sz="quarter" idx="3"/>
          </p:nvPr>
        </p:nvSpPr>
        <p:spPr>
          <a:xfrm>
            <a:off x="239684" y="6418053"/>
            <a:ext cx="11712632" cy="365125"/>
          </a:xfrm>
        </p:spPr>
        <p:txBody>
          <a:bodyPr/>
          <a:lstStyle/>
          <a:p>
            <a:r>
              <a:rPr lang="en-GB" dirty="0"/>
              <a:t>ChrisSainty.com</a:t>
            </a:r>
          </a:p>
        </p:txBody>
      </p:sp>
      <p:sp>
        <p:nvSpPr>
          <p:cNvPr id="2" name="Rectangle 1">
            <a:extLst>
              <a:ext uri="{FF2B5EF4-FFF2-40B4-BE49-F238E27FC236}">
                <a16:creationId xmlns:a16="http://schemas.microsoft.com/office/drawing/2014/main" id="{D9057A9C-1E8B-4D12-99FB-86906AA03456}"/>
              </a:ext>
            </a:extLst>
          </p:cNvPr>
          <p:cNvSpPr/>
          <p:nvPr/>
        </p:nvSpPr>
        <p:spPr>
          <a:xfrm>
            <a:off x="514350" y="1714500"/>
            <a:ext cx="11220450" cy="3848100"/>
          </a:xfrm>
          <a:prstGeom prst="rect">
            <a:avLst/>
          </a:prstGeom>
          <a:solidFill>
            <a:schemeClr val="dk1">
              <a:alpha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1E93C48-0A36-412B-8198-7134C5551F62}"/>
              </a:ext>
            </a:extLst>
          </p:cNvPr>
          <p:cNvSpPr txBox="1"/>
          <p:nvPr/>
        </p:nvSpPr>
        <p:spPr>
          <a:xfrm>
            <a:off x="2590800" y="3075057"/>
            <a:ext cx="7067550" cy="1464231"/>
          </a:xfrm>
          <a:prstGeom prst="round2DiagRect">
            <a:avLst/>
          </a:prstGeom>
          <a:solidFill>
            <a:schemeClr val="tx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GB" sz="4000" b="1" dirty="0">
                <a:solidFill>
                  <a:schemeClr val="bg1"/>
                </a:solidFill>
              </a:rPr>
              <a:t>Tailwind uses CSS classes</a:t>
            </a:r>
          </a:p>
          <a:p>
            <a:pPr algn="ctr"/>
            <a:r>
              <a:rPr lang="en-GB" sz="2800" dirty="0">
                <a:solidFill>
                  <a:schemeClr val="bg1"/>
                </a:solidFill>
              </a:rPr>
              <a:t>They’re just really focused</a:t>
            </a:r>
            <a:r>
              <a:rPr lang="en-GB" sz="4000" dirty="0">
                <a:solidFill>
                  <a:schemeClr val="bg1"/>
                </a:solidFill>
              </a:rPr>
              <a:t> </a:t>
            </a:r>
          </a:p>
        </p:txBody>
      </p:sp>
    </p:spTree>
    <p:extLst>
      <p:ext uri="{BB962C8B-B14F-4D97-AF65-F5344CB8AC3E}">
        <p14:creationId xmlns:p14="http://schemas.microsoft.com/office/powerpoint/2010/main" val="2449975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CFC5-163B-40FD-A7AB-C0399DA604C3}"/>
              </a:ext>
            </a:extLst>
          </p:cNvPr>
          <p:cNvSpPr>
            <a:spLocks noGrp="1"/>
          </p:cNvSpPr>
          <p:nvPr>
            <p:ph type="title"/>
          </p:nvPr>
        </p:nvSpPr>
        <p:spPr>
          <a:xfrm>
            <a:off x="831850" y="1736726"/>
            <a:ext cx="10515600" cy="2852737"/>
          </a:xfrm>
        </p:spPr>
        <p:txBody>
          <a:bodyPr/>
          <a:lstStyle/>
          <a:p>
            <a:r>
              <a:rPr lang="en-GB" dirty="0"/>
              <a:t>Adding Tailwind to a Blazor project – Option 1</a:t>
            </a:r>
          </a:p>
        </p:txBody>
      </p:sp>
      <p:sp>
        <p:nvSpPr>
          <p:cNvPr id="3" name="Text Placeholder 2">
            <a:extLst>
              <a:ext uri="{FF2B5EF4-FFF2-40B4-BE49-F238E27FC236}">
                <a16:creationId xmlns:a16="http://schemas.microsoft.com/office/drawing/2014/main" id="{68C4AB16-7B03-428C-9190-25983A157907}"/>
              </a:ext>
            </a:extLst>
          </p:cNvPr>
          <p:cNvSpPr>
            <a:spLocks noGrp="1"/>
          </p:cNvSpPr>
          <p:nvPr>
            <p:ph type="body" idx="1"/>
          </p:nvPr>
        </p:nvSpPr>
        <p:spPr/>
        <p:txBody>
          <a:bodyPr>
            <a:normAutofit/>
          </a:bodyPr>
          <a:lstStyle/>
          <a:p>
            <a:r>
              <a:rPr lang="en-GB" sz="3600" dirty="0"/>
              <a:t>Using the Tailwind Play CDN</a:t>
            </a:r>
          </a:p>
        </p:txBody>
      </p:sp>
      <p:sp>
        <p:nvSpPr>
          <p:cNvPr id="4" name="Footer Placeholder 3">
            <a:extLst>
              <a:ext uri="{FF2B5EF4-FFF2-40B4-BE49-F238E27FC236}">
                <a16:creationId xmlns:a16="http://schemas.microsoft.com/office/drawing/2014/main" id="{1756277C-1E48-440F-8020-0B762BB47033}"/>
              </a:ext>
            </a:extLst>
          </p:cNvPr>
          <p:cNvSpPr>
            <a:spLocks noGrp="1"/>
          </p:cNvSpPr>
          <p:nvPr>
            <p:ph type="ftr" sz="quarter" idx="3"/>
          </p:nvPr>
        </p:nvSpPr>
        <p:spPr/>
        <p:txBody>
          <a:bodyPr/>
          <a:lstStyle/>
          <a:p>
            <a:r>
              <a:rPr lang="en-GB"/>
              <a:t>ChrisSainty.com</a:t>
            </a:r>
            <a:endParaRPr lang="en-GB" dirty="0"/>
          </a:p>
        </p:txBody>
      </p:sp>
    </p:spTree>
    <p:extLst>
      <p:ext uri="{BB962C8B-B14F-4D97-AF65-F5344CB8AC3E}">
        <p14:creationId xmlns:p14="http://schemas.microsoft.com/office/powerpoint/2010/main" val="267912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BD1B-9BDD-408D-A937-A74903C89AF2}"/>
              </a:ext>
            </a:extLst>
          </p:cNvPr>
          <p:cNvSpPr>
            <a:spLocks noGrp="1"/>
          </p:cNvSpPr>
          <p:nvPr>
            <p:ph type="title"/>
          </p:nvPr>
        </p:nvSpPr>
        <p:spPr/>
        <p:txBody>
          <a:bodyPr/>
          <a:lstStyle/>
          <a:p>
            <a:r>
              <a:rPr lang="en-GB" dirty="0"/>
              <a:t>Tailwind via CDN</a:t>
            </a:r>
          </a:p>
        </p:txBody>
      </p:sp>
      <p:sp>
        <p:nvSpPr>
          <p:cNvPr id="5" name="TextBox 4">
            <a:extLst>
              <a:ext uri="{FF2B5EF4-FFF2-40B4-BE49-F238E27FC236}">
                <a16:creationId xmlns:a16="http://schemas.microsoft.com/office/drawing/2014/main" id="{43BEFEE0-7DFA-4876-B537-EFDBC8A5DC90}"/>
              </a:ext>
            </a:extLst>
          </p:cNvPr>
          <p:cNvSpPr txBox="1"/>
          <p:nvPr/>
        </p:nvSpPr>
        <p:spPr>
          <a:xfrm>
            <a:off x="838199" y="2059620"/>
            <a:ext cx="11108925" cy="3139321"/>
          </a:xfrm>
          <a:prstGeom prst="rect">
            <a:avLst/>
          </a:prstGeom>
          <a:noFill/>
        </p:spPr>
        <p:txBody>
          <a:bodyPr wrap="square" rtlCol="0">
            <a:spAutoFit/>
          </a:bodyPr>
          <a:lstStyle/>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doctype</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head</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meta</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charset</a:t>
            </a:r>
            <a:r>
              <a:rPr lang="en-GB" b="0" dirty="0">
                <a:solidFill>
                  <a:srgbClr val="B4B4B4"/>
                </a:solidFill>
                <a:effectLst/>
                <a:latin typeface="Consolas" panose="020B0609020204030204" pitchFamily="49" charset="0"/>
              </a:rPr>
              <a:t>="UTF-8"</a:t>
            </a:r>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meta</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name</a:t>
            </a:r>
            <a:r>
              <a:rPr lang="en-GB" b="0" dirty="0">
                <a:solidFill>
                  <a:srgbClr val="B4B4B4"/>
                </a:solidFill>
                <a:effectLst/>
                <a:latin typeface="Consolas" panose="020B0609020204030204" pitchFamily="49" charset="0"/>
              </a:rPr>
              <a:t>="viewport"</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content</a:t>
            </a:r>
            <a:r>
              <a:rPr lang="en-GB" b="0" dirty="0">
                <a:solidFill>
                  <a:srgbClr val="B4B4B4"/>
                </a:solidFill>
                <a:effectLst/>
                <a:latin typeface="Consolas" panose="020B0609020204030204" pitchFamily="49" charset="0"/>
              </a:rPr>
              <a:t>="width=device-width, initial-scale=1.0"</a:t>
            </a:r>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008000"/>
                </a:solidFill>
                <a:effectLst/>
                <a:latin typeface="Consolas" panose="020B0609020204030204" pitchFamily="49" charset="0"/>
              </a:rPr>
              <a:t>&lt;!-- ... --&gt;</a:t>
            </a:r>
            <a:endParaRPr lang="en-GB" b="0" dirty="0">
              <a:solidFill>
                <a:srgbClr val="000000"/>
              </a:solidFill>
              <a:effectLst/>
              <a:latin typeface="Consolas" panose="020B0609020204030204" pitchFamily="49" charset="0"/>
            </a:endParaRP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head</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body</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008000"/>
                </a:solidFill>
                <a:effectLst/>
                <a:latin typeface="Consolas" panose="020B0609020204030204" pitchFamily="49" charset="0"/>
              </a:rPr>
              <a:t>&lt;!-- ... --&gt;</a:t>
            </a:r>
            <a:endParaRPr lang="en-GB" b="0" dirty="0">
              <a:solidFill>
                <a:srgbClr val="000000"/>
              </a:solidFill>
              <a:effectLst/>
              <a:latin typeface="Consolas" panose="020B0609020204030204" pitchFamily="49" charset="0"/>
            </a:endParaRP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body</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p:txBody>
      </p:sp>
      <p:sp>
        <p:nvSpPr>
          <p:cNvPr id="6" name="Footer Placeholder 3">
            <a:extLst>
              <a:ext uri="{FF2B5EF4-FFF2-40B4-BE49-F238E27FC236}">
                <a16:creationId xmlns:a16="http://schemas.microsoft.com/office/drawing/2014/main" id="{AF86401A-F152-4257-A3CB-EFE148C6E1F2}"/>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183592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BD1B-9BDD-408D-A937-A74903C89AF2}"/>
              </a:ext>
            </a:extLst>
          </p:cNvPr>
          <p:cNvSpPr>
            <a:spLocks noGrp="1"/>
          </p:cNvSpPr>
          <p:nvPr>
            <p:ph type="title"/>
          </p:nvPr>
        </p:nvSpPr>
        <p:spPr/>
        <p:txBody>
          <a:bodyPr/>
          <a:lstStyle/>
          <a:p>
            <a:r>
              <a:rPr lang="en-GB" dirty="0"/>
              <a:t>Tailwind via CDN</a:t>
            </a:r>
          </a:p>
        </p:txBody>
      </p:sp>
      <p:sp>
        <p:nvSpPr>
          <p:cNvPr id="5" name="TextBox 4">
            <a:extLst>
              <a:ext uri="{FF2B5EF4-FFF2-40B4-BE49-F238E27FC236}">
                <a16:creationId xmlns:a16="http://schemas.microsoft.com/office/drawing/2014/main" id="{43BEFEE0-7DFA-4876-B537-EFDBC8A5DC90}"/>
              </a:ext>
            </a:extLst>
          </p:cNvPr>
          <p:cNvSpPr txBox="1"/>
          <p:nvPr/>
        </p:nvSpPr>
        <p:spPr>
          <a:xfrm>
            <a:off x="838199" y="2059620"/>
            <a:ext cx="11108925" cy="3139321"/>
          </a:xfrm>
          <a:prstGeom prst="rect">
            <a:avLst/>
          </a:prstGeom>
          <a:noFill/>
        </p:spPr>
        <p:txBody>
          <a:bodyPr wrap="square" rtlCol="0">
            <a:spAutoFit/>
          </a:bodyPr>
          <a:lstStyle/>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doctype</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head</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meta</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charset</a:t>
            </a:r>
            <a:r>
              <a:rPr lang="en-GB" b="0" dirty="0">
                <a:solidFill>
                  <a:srgbClr val="B4B4B4"/>
                </a:solidFill>
                <a:effectLst/>
                <a:latin typeface="Consolas" panose="020B0609020204030204" pitchFamily="49" charset="0"/>
              </a:rPr>
              <a:t>="UTF-8"</a:t>
            </a:r>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meta</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name</a:t>
            </a:r>
            <a:r>
              <a:rPr lang="en-GB" b="0" dirty="0">
                <a:solidFill>
                  <a:srgbClr val="B4B4B4"/>
                </a:solidFill>
                <a:effectLst/>
                <a:latin typeface="Consolas" panose="020B0609020204030204" pitchFamily="49" charset="0"/>
              </a:rPr>
              <a:t>="viewport"</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content</a:t>
            </a:r>
            <a:r>
              <a:rPr lang="en-GB" b="0" dirty="0">
                <a:solidFill>
                  <a:srgbClr val="B4B4B4"/>
                </a:solidFill>
                <a:effectLst/>
                <a:latin typeface="Consolas" panose="020B0609020204030204" pitchFamily="49" charset="0"/>
              </a:rPr>
              <a:t>="width=device-width, initial-scale=1.0"</a:t>
            </a:r>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000000"/>
                </a:solidFill>
                <a:effectLst/>
                <a:latin typeface="Consolas" panose="020B0609020204030204" pitchFamily="49" charset="0"/>
              </a:rPr>
              <a:t> </a:t>
            </a:r>
            <a:r>
              <a:rPr lang="en-GB" b="1" dirty="0">
                <a:solidFill>
                  <a:srgbClr val="96DAFA"/>
                </a:solidFill>
                <a:effectLst/>
                <a:latin typeface="Consolas" panose="020B0609020204030204" pitchFamily="49" charset="0"/>
              </a:rPr>
              <a:t>src</a:t>
            </a:r>
            <a:r>
              <a:rPr lang="en-GB" b="1" dirty="0">
                <a:solidFill>
                  <a:srgbClr val="B4B4B4"/>
                </a:solidFill>
                <a:effectLst/>
                <a:latin typeface="Consolas" panose="020B0609020204030204" pitchFamily="49" charset="0"/>
              </a:rPr>
              <a:t>="</a:t>
            </a:r>
            <a:r>
              <a:rPr lang="en-GB" b="1" dirty="0">
                <a:solidFill>
                  <a:schemeClr val="accent2"/>
                </a:solidFill>
                <a:effectLst/>
                <a:latin typeface="Consolas" panose="020B0609020204030204" pitchFamily="49" charset="0"/>
              </a:rPr>
              <a:t>https://cdn.tailwindcss.com</a:t>
            </a:r>
            <a:r>
              <a:rPr lang="en-GB" b="1" dirty="0">
                <a:solidFill>
                  <a:srgbClr val="B4B4B4"/>
                </a:solidFill>
                <a:effectLst/>
                <a:latin typeface="Consolas" panose="020B0609020204030204" pitchFamily="49" charset="0"/>
              </a:rPr>
              <a:t>"</a:t>
            </a:r>
            <a:r>
              <a:rPr lang="en-GB" b="1" dirty="0">
                <a:solidFill>
                  <a:srgbClr val="767D7F"/>
                </a:solidFill>
                <a:effectLst/>
                <a:latin typeface="Consolas" panose="020B0609020204030204" pitchFamily="49" charset="0"/>
              </a:rPr>
              <a:t>&gt;&lt;/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head</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body</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008000"/>
                </a:solidFill>
                <a:effectLst/>
                <a:latin typeface="Consolas" panose="020B0609020204030204" pitchFamily="49" charset="0"/>
              </a:rPr>
              <a:t>&lt;!-- ... --&gt;</a:t>
            </a:r>
            <a:endParaRPr lang="en-GB" b="0" dirty="0">
              <a:solidFill>
                <a:srgbClr val="000000"/>
              </a:solidFill>
              <a:effectLst/>
              <a:latin typeface="Consolas" panose="020B0609020204030204" pitchFamily="49" charset="0"/>
            </a:endParaRP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body</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p:txBody>
      </p:sp>
      <p:sp>
        <p:nvSpPr>
          <p:cNvPr id="6" name="Footer Placeholder 3">
            <a:extLst>
              <a:ext uri="{FF2B5EF4-FFF2-40B4-BE49-F238E27FC236}">
                <a16:creationId xmlns:a16="http://schemas.microsoft.com/office/drawing/2014/main" id="{AF86401A-F152-4257-A3CB-EFE148C6E1F2}"/>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343016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BD1B-9BDD-408D-A937-A74903C89AF2}"/>
              </a:ext>
            </a:extLst>
          </p:cNvPr>
          <p:cNvSpPr>
            <a:spLocks noGrp="1"/>
          </p:cNvSpPr>
          <p:nvPr>
            <p:ph type="title"/>
          </p:nvPr>
        </p:nvSpPr>
        <p:spPr>
          <a:xfrm>
            <a:off x="838199" y="254357"/>
            <a:ext cx="10515600" cy="1325563"/>
          </a:xfrm>
        </p:spPr>
        <p:txBody>
          <a:bodyPr/>
          <a:lstStyle/>
          <a:p>
            <a:r>
              <a:rPr lang="en-GB" dirty="0"/>
              <a:t>Tailwind via CDN</a:t>
            </a:r>
          </a:p>
        </p:txBody>
      </p:sp>
      <p:sp>
        <p:nvSpPr>
          <p:cNvPr id="5" name="TextBox 4">
            <a:extLst>
              <a:ext uri="{FF2B5EF4-FFF2-40B4-BE49-F238E27FC236}">
                <a16:creationId xmlns:a16="http://schemas.microsoft.com/office/drawing/2014/main" id="{43BEFEE0-7DFA-4876-B537-EFDBC8A5DC90}"/>
              </a:ext>
            </a:extLst>
          </p:cNvPr>
          <p:cNvSpPr txBox="1"/>
          <p:nvPr/>
        </p:nvSpPr>
        <p:spPr>
          <a:xfrm>
            <a:off x="838199" y="2059620"/>
            <a:ext cx="11108925" cy="3139321"/>
          </a:xfrm>
          <a:prstGeom prst="rect">
            <a:avLst/>
          </a:prstGeom>
          <a:noFill/>
        </p:spPr>
        <p:txBody>
          <a:bodyPr wrap="square" rtlCol="0">
            <a:spAutoFit/>
          </a:bodyPr>
          <a:lstStyle/>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doctype</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head</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meta</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charset</a:t>
            </a:r>
            <a:r>
              <a:rPr lang="en-GB" b="0" dirty="0">
                <a:solidFill>
                  <a:srgbClr val="B4B4B4"/>
                </a:solidFill>
                <a:effectLst/>
                <a:latin typeface="Consolas" panose="020B0609020204030204" pitchFamily="49" charset="0"/>
              </a:rPr>
              <a:t>="UTF-8"</a:t>
            </a:r>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meta</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name</a:t>
            </a:r>
            <a:r>
              <a:rPr lang="en-GB" b="0" dirty="0">
                <a:solidFill>
                  <a:srgbClr val="B4B4B4"/>
                </a:solidFill>
                <a:effectLst/>
                <a:latin typeface="Consolas" panose="020B0609020204030204" pitchFamily="49" charset="0"/>
              </a:rPr>
              <a:t>="viewport"</a:t>
            </a:r>
            <a:r>
              <a:rPr lang="en-GB" b="0" dirty="0">
                <a:solidFill>
                  <a:srgbClr val="000000"/>
                </a:solidFill>
                <a:effectLst/>
                <a:latin typeface="Consolas" panose="020B0609020204030204" pitchFamily="49" charset="0"/>
              </a:rPr>
              <a:t> </a:t>
            </a:r>
            <a:r>
              <a:rPr lang="en-GB" b="0" dirty="0">
                <a:solidFill>
                  <a:srgbClr val="96DAFA"/>
                </a:solidFill>
                <a:effectLst/>
                <a:latin typeface="Consolas" panose="020B0609020204030204" pitchFamily="49" charset="0"/>
              </a:rPr>
              <a:t>content</a:t>
            </a:r>
            <a:r>
              <a:rPr lang="en-GB" b="0" dirty="0">
                <a:solidFill>
                  <a:srgbClr val="B4B4B4"/>
                </a:solidFill>
                <a:effectLst/>
                <a:latin typeface="Consolas" panose="020B0609020204030204" pitchFamily="49" charset="0"/>
              </a:rPr>
              <a:t>="width=device-width, initial-scale=1.0"</a:t>
            </a:r>
            <a:r>
              <a:rPr lang="en-GB" b="0" dirty="0">
                <a:solidFill>
                  <a:srgbClr val="000000"/>
                </a:solidFill>
                <a:effectLst/>
                <a:latin typeface="Consolas" panose="020B0609020204030204" pitchFamily="49" charset="0"/>
              </a:rPr>
              <a:t> </a:t>
            </a:r>
            <a:r>
              <a:rPr lang="en-GB" b="0" dirty="0">
                <a:solidFill>
                  <a:srgbClr val="767D7F"/>
                </a:solidFill>
                <a:effectLst/>
                <a:latin typeface="Consolas" panose="020B0609020204030204" pitchFamily="49" charset="0"/>
              </a:rPr>
              <a:t>/&gt;</a:t>
            </a:r>
          </a:p>
          <a:p>
            <a:r>
              <a:rPr lang="en-GB" b="0" dirty="0">
                <a:solidFill>
                  <a:srgbClr val="000000"/>
                </a:solidFill>
                <a:effectLst/>
                <a:latin typeface="Consolas" panose="020B0609020204030204" pitchFamily="49" charset="0"/>
              </a:rPr>
              <a:t>  </a:t>
            </a:r>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000000"/>
                </a:solidFill>
                <a:effectLst/>
                <a:latin typeface="Consolas" panose="020B0609020204030204" pitchFamily="49" charset="0"/>
              </a:rPr>
              <a:t> </a:t>
            </a:r>
            <a:r>
              <a:rPr lang="en-GB" b="1" dirty="0">
                <a:solidFill>
                  <a:srgbClr val="96DAFA"/>
                </a:solidFill>
                <a:effectLst/>
                <a:latin typeface="Consolas" panose="020B0609020204030204" pitchFamily="49" charset="0"/>
              </a:rPr>
              <a:t>src</a:t>
            </a:r>
            <a:r>
              <a:rPr lang="en-GB" b="1" dirty="0">
                <a:solidFill>
                  <a:srgbClr val="B4B4B4"/>
                </a:solidFill>
                <a:effectLst/>
                <a:latin typeface="Consolas" panose="020B0609020204030204" pitchFamily="49" charset="0"/>
              </a:rPr>
              <a:t>="</a:t>
            </a:r>
            <a:r>
              <a:rPr lang="en-GB" b="1" dirty="0">
                <a:solidFill>
                  <a:schemeClr val="bg1"/>
                </a:solidFill>
                <a:effectLst/>
                <a:latin typeface="Consolas" panose="020B0609020204030204" pitchFamily="49" charset="0"/>
              </a:rPr>
              <a:t>https://cdn.tailwindcss.com</a:t>
            </a:r>
            <a:r>
              <a:rPr lang="en-GB" b="1" dirty="0">
                <a:solidFill>
                  <a:srgbClr val="B4B4B4"/>
                </a:solidFill>
                <a:effectLst/>
                <a:latin typeface="Consolas" panose="020B0609020204030204" pitchFamily="49" charset="0"/>
              </a:rPr>
              <a:t>"</a:t>
            </a:r>
            <a:r>
              <a:rPr lang="en-GB" b="1" dirty="0">
                <a:solidFill>
                  <a:srgbClr val="767D7F"/>
                </a:solidFill>
                <a:effectLst/>
                <a:latin typeface="Consolas" panose="020B0609020204030204" pitchFamily="49" charset="0"/>
              </a:rPr>
              <a:t>&gt;&lt;/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head</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body</a:t>
            </a:r>
            <a:r>
              <a:rPr lang="en-GB" b="0" dirty="0">
                <a:solidFill>
                  <a:srgbClr val="767D7F"/>
                </a:solidFill>
                <a:effectLst/>
                <a:latin typeface="Consolas" panose="020B0609020204030204" pitchFamily="49" charset="0"/>
              </a:rPr>
              <a:t>&gt;</a:t>
            </a:r>
          </a:p>
          <a:p>
            <a:r>
              <a:rPr lang="en-GB" b="1" dirty="0">
                <a:solidFill>
                  <a:srgbClr val="000000"/>
                </a:solidFill>
                <a:effectLst/>
                <a:latin typeface="Consolas" panose="020B0609020204030204" pitchFamily="49" charset="0"/>
              </a:rPr>
              <a:t>  </a:t>
            </a:r>
            <a:r>
              <a:rPr lang="en-GB" b="1" dirty="0">
                <a:solidFill>
                  <a:schemeClr val="tx1">
                    <a:lumMod val="50000"/>
                    <a:lumOff val="50000"/>
                  </a:schemeClr>
                </a:solidFill>
                <a:latin typeface="Consolas" panose="020B0609020204030204" pitchFamily="49" charset="0"/>
              </a:rPr>
              <a:t>&lt;</a:t>
            </a:r>
            <a:r>
              <a:rPr lang="en-GB" b="1" dirty="0">
                <a:solidFill>
                  <a:srgbClr val="519ABF"/>
                </a:solidFill>
                <a:latin typeface="Consolas" panose="020B0609020204030204" pitchFamily="49" charset="0"/>
              </a:rPr>
              <a:t>h1</a:t>
            </a:r>
            <a:r>
              <a:rPr lang="en-GB" b="1" dirty="0">
                <a:solidFill>
                  <a:srgbClr val="008000"/>
                </a:solidFill>
                <a:latin typeface="Consolas" panose="020B0609020204030204" pitchFamily="49" charset="0"/>
              </a:rPr>
              <a:t> </a:t>
            </a:r>
            <a:r>
              <a:rPr lang="en-GB" b="1" dirty="0">
                <a:solidFill>
                  <a:srgbClr val="96DAFA"/>
                </a:solidFill>
                <a:latin typeface="Consolas" panose="020B0609020204030204" pitchFamily="49" charset="0"/>
              </a:rPr>
              <a:t>class</a:t>
            </a:r>
            <a:r>
              <a:rPr lang="en-GB" b="1" dirty="0">
                <a:solidFill>
                  <a:srgbClr val="B4B4B4"/>
                </a:solidFill>
                <a:latin typeface="Consolas" panose="020B0609020204030204" pitchFamily="49" charset="0"/>
              </a:rPr>
              <a:t>="</a:t>
            </a:r>
            <a:r>
              <a:rPr lang="en-GB" b="1" dirty="0">
                <a:solidFill>
                  <a:schemeClr val="bg1"/>
                </a:solidFill>
                <a:latin typeface="Consolas" panose="020B0609020204030204" pitchFamily="49" charset="0"/>
              </a:rPr>
              <a:t>text-2xl font-</a:t>
            </a:r>
            <a:r>
              <a:rPr lang="en-GB" b="1" dirty="0" err="1">
                <a:solidFill>
                  <a:schemeClr val="bg1"/>
                </a:solidFill>
                <a:latin typeface="Consolas" panose="020B0609020204030204" pitchFamily="49" charset="0"/>
              </a:rPr>
              <a:t>semibold</a:t>
            </a:r>
            <a:r>
              <a:rPr lang="en-GB" b="1" dirty="0">
                <a:solidFill>
                  <a:srgbClr val="B4B4B4"/>
                </a:solidFill>
                <a:latin typeface="Consolas" panose="020B0609020204030204" pitchFamily="49" charset="0"/>
              </a:rPr>
              <a:t>"</a:t>
            </a:r>
            <a:r>
              <a:rPr lang="en-GB" b="1" dirty="0">
                <a:solidFill>
                  <a:schemeClr val="tx1">
                    <a:lumMod val="50000"/>
                    <a:lumOff val="50000"/>
                  </a:schemeClr>
                </a:solidFill>
                <a:latin typeface="Consolas" panose="020B0609020204030204" pitchFamily="49" charset="0"/>
              </a:rPr>
              <a:t>&gt;</a:t>
            </a:r>
            <a:r>
              <a:rPr lang="en-GB" b="1" dirty="0">
                <a:solidFill>
                  <a:srgbClr val="B4B4B4"/>
                </a:solidFill>
                <a:latin typeface="Consolas" panose="020B0609020204030204" pitchFamily="49" charset="0"/>
              </a:rPr>
              <a:t>Tailwind via CDN</a:t>
            </a:r>
            <a:r>
              <a:rPr lang="en-GB" b="1" dirty="0">
                <a:solidFill>
                  <a:schemeClr val="tx1">
                    <a:lumMod val="50000"/>
                    <a:lumOff val="50000"/>
                  </a:schemeClr>
                </a:solidFill>
                <a:latin typeface="Consolas" panose="020B0609020204030204" pitchFamily="49" charset="0"/>
              </a:rPr>
              <a:t>&lt;/</a:t>
            </a:r>
            <a:r>
              <a:rPr lang="en-GB" b="1" dirty="0">
                <a:solidFill>
                  <a:srgbClr val="519ABF"/>
                </a:solidFill>
                <a:latin typeface="Consolas" panose="020B0609020204030204" pitchFamily="49" charset="0"/>
              </a:rPr>
              <a:t>h1</a:t>
            </a:r>
            <a:r>
              <a:rPr lang="en-GB" b="1" dirty="0">
                <a:solidFill>
                  <a:schemeClr val="tx1">
                    <a:lumMod val="50000"/>
                    <a:lumOff val="50000"/>
                  </a:schemeClr>
                </a:solidFill>
                <a:latin typeface="Consolas" panose="020B0609020204030204" pitchFamily="49" charset="0"/>
              </a:rPr>
              <a:t>&gt;</a:t>
            </a:r>
            <a:endParaRPr lang="en-GB" b="1" dirty="0">
              <a:solidFill>
                <a:schemeClr val="tx1">
                  <a:lumMod val="50000"/>
                  <a:lumOff val="50000"/>
                </a:schemeClr>
              </a:solidFill>
              <a:effectLst/>
              <a:latin typeface="Consolas" panose="020B0609020204030204" pitchFamily="49" charset="0"/>
            </a:endParaRP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body</a:t>
            </a:r>
            <a:r>
              <a:rPr lang="en-GB" b="0" dirty="0">
                <a:solidFill>
                  <a:srgbClr val="767D7F"/>
                </a:solidFill>
                <a:effectLst/>
                <a:latin typeface="Consolas" panose="020B0609020204030204" pitchFamily="49" charset="0"/>
              </a:rPr>
              <a:t>&gt;</a:t>
            </a:r>
          </a:p>
          <a:p>
            <a:r>
              <a:rPr lang="en-GB" b="0" dirty="0">
                <a:solidFill>
                  <a:srgbClr val="767D7F"/>
                </a:solidFill>
                <a:effectLst/>
                <a:latin typeface="Consolas" panose="020B0609020204030204" pitchFamily="49" charset="0"/>
              </a:rPr>
              <a:t>&lt;/</a:t>
            </a:r>
            <a:r>
              <a:rPr lang="en-GB" b="0" dirty="0">
                <a:solidFill>
                  <a:srgbClr val="519ABF"/>
                </a:solidFill>
                <a:effectLst/>
                <a:latin typeface="Consolas" panose="020B0609020204030204" pitchFamily="49" charset="0"/>
              </a:rPr>
              <a:t>html</a:t>
            </a:r>
            <a:r>
              <a:rPr lang="en-GB" b="0" dirty="0">
                <a:solidFill>
                  <a:srgbClr val="767D7F"/>
                </a:solidFill>
                <a:effectLst/>
                <a:latin typeface="Consolas" panose="020B0609020204030204" pitchFamily="49" charset="0"/>
              </a:rPr>
              <a:t>&gt;</a:t>
            </a:r>
          </a:p>
        </p:txBody>
      </p:sp>
      <p:sp>
        <p:nvSpPr>
          <p:cNvPr id="6" name="Footer Placeholder 3">
            <a:extLst>
              <a:ext uri="{FF2B5EF4-FFF2-40B4-BE49-F238E27FC236}">
                <a16:creationId xmlns:a16="http://schemas.microsoft.com/office/drawing/2014/main" id="{AF86401A-F152-4257-A3CB-EFE148C6E1F2}"/>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405570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BD1B-9BDD-408D-A937-A74903C89AF2}"/>
              </a:ext>
            </a:extLst>
          </p:cNvPr>
          <p:cNvSpPr>
            <a:spLocks noGrp="1"/>
          </p:cNvSpPr>
          <p:nvPr>
            <p:ph type="title"/>
          </p:nvPr>
        </p:nvSpPr>
        <p:spPr>
          <a:xfrm>
            <a:off x="838199" y="254357"/>
            <a:ext cx="10515600" cy="1325563"/>
          </a:xfrm>
        </p:spPr>
        <p:txBody>
          <a:bodyPr/>
          <a:lstStyle/>
          <a:p>
            <a:r>
              <a:rPr lang="en-GB" dirty="0"/>
              <a:t>Tailwind via CDN - Customisation</a:t>
            </a:r>
          </a:p>
        </p:txBody>
      </p:sp>
      <p:sp>
        <p:nvSpPr>
          <p:cNvPr id="5" name="TextBox 4">
            <a:extLst>
              <a:ext uri="{FF2B5EF4-FFF2-40B4-BE49-F238E27FC236}">
                <a16:creationId xmlns:a16="http://schemas.microsoft.com/office/drawing/2014/main" id="{43BEFEE0-7DFA-4876-B537-EFDBC8A5DC90}"/>
              </a:ext>
            </a:extLst>
          </p:cNvPr>
          <p:cNvSpPr txBox="1"/>
          <p:nvPr/>
        </p:nvSpPr>
        <p:spPr>
          <a:xfrm>
            <a:off x="843391" y="1579920"/>
            <a:ext cx="11108925" cy="3416320"/>
          </a:xfrm>
          <a:prstGeom prst="rect">
            <a:avLst/>
          </a:prstGeom>
          <a:noFill/>
        </p:spPr>
        <p:txBody>
          <a:bodyPr wrap="square" rtlCol="0">
            <a:spAutoFit/>
          </a:bodyPr>
          <a:lstStyle/>
          <a:p>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000000"/>
                </a:solidFill>
                <a:effectLst/>
                <a:latin typeface="Consolas" panose="020B0609020204030204" pitchFamily="49" charset="0"/>
              </a:rPr>
              <a:t> </a:t>
            </a:r>
            <a:r>
              <a:rPr lang="en-GB" b="1" dirty="0">
                <a:solidFill>
                  <a:srgbClr val="96DAFA"/>
                </a:solidFill>
                <a:effectLst/>
                <a:latin typeface="Consolas" panose="020B0609020204030204" pitchFamily="49" charset="0"/>
              </a:rPr>
              <a:t>src</a:t>
            </a:r>
            <a:r>
              <a:rPr lang="en-GB" b="1" dirty="0">
                <a:solidFill>
                  <a:srgbClr val="B4B4B4"/>
                </a:solidFill>
                <a:effectLst/>
                <a:latin typeface="Consolas" panose="020B0609020204030204" pitchFamily="49" charset="0"/>
              </a:rPr>
              <a:t>="</a:t>
            </a:r>
            <a:r>
              <a:rPr lang="en-GB" b="1" dirty="0">
                <a:solidFill>
                  <a:schemeClr val="bg1"/>
                </a:solidFill>
                <a:effectLst/>
                <a:latin typeface="Consolas" panose="020B0609020204030204" pitchFamily="49" charset="0"/>
              </a:rPr>
              <a:t>https://cdn.tailwindcss.com</a:t>
            </a:r>
            <a:r>
              <a:rPr lang="en-GB" b="1" dirty="0">
                <a:solidFill>
                  <a:srgbClr val="B4B4B4"/>
                </a:solidFill>
                <a:effectLst/>
                <a:latin typeface="Consolas" panose="020B0609020204030204" pitchFamily="49" charset="0"/>
              </a:rPr>
              <a:t>"</a:t>
            </a:r>
            <a:r>
              <a:rPr lang="en-GB" b="1" dirty="0">
                <a:solidFill>
                  <a:srgbClr val="767D7F"/>
                </a:solidFill>
                <a:effectLst/>
                <a:latin typeface="Consolas" panose="020B0609020204030204" pitchFamily="49" charset="0"/>
              </a:rPr>
              <a:t>&gt;&lt;/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a:p>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a:p>
            <a:r>
              <a:rPr lang="en-GB" b="1" dirty="0">
                <a:solidFill>
                  <a:srgbClr val="767D7F"/>
                </a:solidFill>
                <a:latin typeface="Consolas" panose="020B0609020204030204" pitchFamily="49" charset="0"/>
              </a:rPr>
              <a:t>  </a:t>
            </a:r>
            <a:r>
              <a:rPr lang="en-GB" b="1" dirty="0" err="1">
                <a:solidFill>
                  <a:schemeClr val="bg1"/>
                </a:solidFill>
                <a:latin typeface="Consolas" panose="020B0609020204030204" pitchFamily="49" charset="0"/>
              </a:rPr>
              <a:t>tailwind.config</a:t>
            </a:r>
            <a:r>
              <a:rPr lang="en-GB" b="1" dirty="0">
                <a:solidFill>
                  <a:schemeClr val="bg1"/>
                </a:solidFill>
                <a:latin typeface="Consolas" panose="020B0609020204030204" pitchFamily="49" charset="0"/>
              </a:rPr>
              <a:t> = {</a:t>
            </a:r>
          </a:p>
          <a:p>
            <a:r>
              <a:rPr lang="en-GB" b="1" dirty="0">
                <a:solidFill>
                  <a:schemeClr val="bg1"/>
                </a:solidFill>
                <a:latin typeface="Consolas" panose="020B0609020204030204" pitchFamily="49" charset="0"/>
              </a:rPr>
              <a:t>    theme: {</a:t>
            </a:r>
          </a:p>
          <a:p>
            <a:r>
              <a:rPr lang="en-GB" b="1" dirty="0">
                <a:solidFill>
                  <a:schemeClr val="bg1"/>
                </a:solidFill>
                <a:latin typeface="Consolas" panose="020B0609020204030204" pitchFamily="49" charset="0"/>
              </a:rPr>
              <a:t>      extend: {</a:t>
            </a:r>
          </a:p>
          <a:p>
            <a:r>
              <a:rPr lang="en-GB" b="1" dirty="0">
                <a:solidFill>
                  <a:schemeClr val="bg1"/>
                </a:solidFill>
                <a:latin typeface="Consolas" panose="020B0609020204030204" pitchFamily="49" charset="0"/>
              </a:rPr>
              <a:t>        </a:t>
            </a:r>
            <a:r>
              <a:rPr lang="en-GB" b="1" dirty="0" err="1">
                <a:solidFill>
                  <a:schemeClr val="bg1"/>
                </a:solidFill>
                <a:latin typeface="Consolas" panose="020B0609020204030204" pitchFamily="49" charset="0"/>
              </a:rPr>
              <a:t>colors</a:t>
            </a:r>
            <a:r>
              <a:rPr lang="en-GB" b="1" dirty="0">
                <a:solidFill>
                  <a:schemeClr val="bg1"/>
                </a:solidFill>
                <a:latin typeface="Consolas" panose="020B0609020204030204" pitchFamily="49" charset="0"/>
              </a:rPr>
              <a:t>: {</a:t>
            </a:r>
          </a:p>
          <a:p>
            <a:r>
              <a:rPr lang="en-GB" b="1" dirty="0">
                <a:solidFill>
                  <a:schemeClr val="bg1"/>
                </a:solidFill>
                <a:latin typeface="Consolas" panose="020B0609020204030204" pitchFamily="49" charset="0"/>
              </a:rPr>
              <a:t>          </a:t>
            </a:r>
            <a:r>
              <a:rPr lang="en-GB" b="1" dirty="0" err="1">
                <a:solidFill>
                  <a:schemeClr val="bg1"/>
                </a:solidFill>
                <a:latin typeface="Consolas" panose="020B0609020204030204" pitchFamily="49" charset="0"/>
              </a:rPr>
              <a:t>blazorpurple</a:t>
            </a:r>
            <a:r>
              <a:rPr lang="en-GB" b="1" dirty="0">
                <a:solidFill>
                  <a:schemeClr val="bg1"/>
                </a:solidFill>
                <a:latin typeface="Consolas" panose="020B0609020204030204" pitchFamily="49" charset="0"/>
              </a:rPr>
              <a:t>: </a:t>
            </a:r>
            <a:r>
              <a:rPr lang="en-GB" b="1" dirty="0">
                <a:solidFill>
                  <a:srgbClr val="D69D85"/>
                </a:solidFill>
                <a:latin typeface="Consolas" panose="020B0609020204030204" pitchFamily="49" charset="0"/>
              </a:rPr>
              <a:t>'#7019db'</a:t>
            </a:r>
          </a:p>
          <a:p>
            <a:r>
              <a:rPr lang="en-GB" b="1" dirty="0">
                <a:solidFill>
                  <a:schemeClr val="bg1"/>
                </a:solidFill>
                <a:latin typeface="Consolas" panose="020B0609020204030204" pitchFamily="49" charset="0"/>
              </a:rPr>
              <a:t>        }</a:t>
            </a:r>
          </a:p>
          <a:p>
            <a:r>
              <a:rPr lang="en-GB" b="1" dirty="0">
                <a:solidFill>
                  <a:schemeClr val="bg1"/>
                </a:solidFill>
                <a:latin typeface="Consolas" panose="020B0609020204030204" pitchFamily="49" charset="0"/>
              </a:rPr>
              <a:t>      }  </a:t>
            </a:r>
          </a:p>
          <a:p>
            <a:r>
              <a:rPr lang="en-GB" b="1" dirty="0">
                <a:solidFill>
                  <a:schemeClr val="bg1"/>
                </a:solidFill>
                <a:latin typeface="Consolas" panose="020B0609020204030204" pitchFamily="49" charset="0"/>
              </a:rPr>
              <a:t>    }</a:t>
            </a:r>
          </a:p>
          <a:p>
            <a:r>
              <a:rPr lang="en-GB" b="1" dirty="0">
                <a:solidFill>
                  <a:schemeClr val="bg1"/>
                </a:solidFill>
                <a:latin typeface="Consolas" panose="020B0609020204030204" pitchFamily="49" charset="0"/>
              </a:rPr>
              <a:t>  }</a:t>
            </a:r>
          </a:p>
          <a:p>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p:txBody>
      </p:sp>
      <p:sp>
        <p:nvSpPr>
          <p:cNvPr id="6" name="Footer Placeholder 3">
            <a:extLst>
              <a:ext uri="{FF2B5EF4-FFF2-40B4-BE49-F238E27FC236}">
                <a16:creationId xmlns:a16="http://schemas.microsoft.com/office/drawing/2014/main" id="{AF86401A-F152-4257-A3CB-EFE148C6E1F2}"/>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1872603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BD1B-9BDD-408D-A937-A74903C89AF2}"/>
              </a:ext>
            </a:extLst>
          </p:cNvPr>
          <p:cNvSpPr>
            <a:spLocks noGrp="1"/>
          </p:cNvSpPr>
          <p:nvPr>
            <p:ph type="title"/>
          </p:nvPr>
        </p:nvSpPr>
        <p:spPr>
          <a:xfrm>
            <a:off x="838199" y="254357"/>
            <a:ext cx="10515600" cy="1325563"/>
          </a:xfrm>
        </p:spPr>
        <p:txBody>
          <a:bodyPr/>
          <a:lstStyle/>
          <a:p>
            <a:r>
              <a:rPr lang="en-GB" dirty="0"/>
              <a:t>Tailwind via CDN - Customisation</a:t>
            </a:r>
          </a:p>
        </p:txBody>
      </p:sp>
      <p:sp>
        <p:nvSpPr>
          <p:cNvPr id="5" name="TextBox 4">
            <a:extLst>
              <a:ext uri="{FF2B5EF4-FFF2-40B4-BE49-F238E27FC236}">
                <a16:creationId xmlns:a16="http://schemas.microsoft.com/office/drawing/2014/main" id="{43BEFEE0-7DFA-4876-B537-EFDBC8A5DC90}"/>
              </a:ext>
            </a:extLst>
          </p:cNvPr>
          <p:cNvSpPr txBox="1"/>
          <p:nvPr/>
        </p:nvSpPr>
        <p:spPr>
          <a:xfrm>
            <a:off x="843391" y="1579920"/>
            <a:ext cx="11108925" cy="3416320"/>
          </a:xfrm>
          <a:prstGeom prst="rect">
            <a:avLst/>
          </a:prstGeom>
          <a:noFill/>
        </p:spPr>
        <p:txBody>
          <a:bodyPr wrap="square" rtlCol="0">
            <a:spAutoFit/>
          </a:bodyPr>
          <a:lstStyle/>
          <a:p>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000000"/>
                </a:solidFill>
                <a:effectLst/>
                <a:latin typeface="Consolas" panose="020B0609020204030204" pitchFamily="49" charset="0"/>
              </a:rPr>
              <a:t> </a:t>
            </a:r>
            <a:r>
              <a:rPr lang="en-GB" b="1" dirty="0">
                <a:solidFill>
                  <a:srgbClr val="96DAFA"/>
                </a:solidFill>
                <a:effectLst/>
                <a:latin typeface="Consolas" panose="020B0609020204030204" pitchFamily="49" charset="0"/>
              </a:rPr>
              <a:t>src</a:t>
            </a:r>
            <a:r>
              <a:rPr lang="en-GB" b="1" dirty="0">
                <a:solidFill>
                  <a:srgbClr val="B4B4B4"/>
                </a:solidFill>
                <a:effectLst/>
                <a:latin typeface="Consolas" panose="020B0609020204030204" pitchFamily="49" charset="0"/>
              </a:rPr>
              <a:t>="</a:t>
            </a:r>
            <a:r>
              <a:rPr lang="en-GB" b="1" dirty="0">
                <a:solidFill>
                  <a:schemeClr val="bg1"/>
                </a:solidFill>
                <a:effectLst/>
                <a:latin typeface="Consolas" panose="020B0609020204030204" pitchFamily="49" charset="0"/>
              </a:rPr>
              <a:t>https://cdn.tailwindcss.com</a:t>
            </a:r>
            <a:r>
              <a:rPr lang="en-GB" b="1" dirty="0">
                <a:solidFill>
                  <a:srgbClr val="B4B4B4"/>
                </a:solidFill>
                <a:effectLst/>
                <a:latin typeface="Consolas" panose="020B0609020204030204" pitchFamily="49" charset="0"/>
              </a:rPr>
              <a:t>"</a:t>
            </a:r>
            <a:r>
              <a:rPr lang="en-GB" b="1" dirty="0">
                <a:solidFill>
                  <a:srgbClr val="767D7F"/>
                </a:solidFill>
                <a:effectLst/>
                <a:latin typeface="Consolas" panose="020B0609020204030204" pitchFamily="49" charset="0"/>
              </a:rPr>
              <a:t>&gt;&lt;/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a:p>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a:p>
            <a:r>
              <a:rPr lang="en-GB" b="1" dirty="0">
                <a:solidFill>
                  <a:srgbClr val="767D7F"/>
                </a:solidFill>
                <a:latin typeface="Consolas" panose="020B0609020204030204" pitchFamily="49" charset="0"/>
              </a:rPr>
              <a:t>  </a:t>
            </a:r>
            <a:r>
              <a:rPr lang="en-GB" b="1" dirty="0" err="1">
                <a:solidFill>
                  <a:schemeClr val="bg1"/>
                </a:solidFill>
                <a:latin typeface="Consolas" panose="020B0609020204030204" pitchFamily="49" charset="0"/>
              </a:rPr>
              <a:t>tailwind.config</a:t>
            </a:r>
            <a:r>
              <a:rPr lang="en-GB" b="1" dirty="0">
                <a:solidFill>
                  <a:schemeClr val="bg1"/>
                </a:solidFill>
                <a:latin typeface="Consolas" panose="020B0609020204030204" pitchFamily="49" charset="0"/>
              </a:rPr>
              <a:t> = {</a:t>
            </a:r>
          </a:p>
          <a:p>
            <a:r>
              <a:rPr lang="en-GB" b="1" dirty="0">
                <a:solidFill>
                  <a:schemeClr val="bg1"/>
                </a:solidFill>
                <a:latin typeface="Consolas" panose="020B0609020204030204" pitchFamily="49" charset="0"/>
              </a:rPr>
              <a:t>    theme: {</a:t>
            </a:r>
          </a:p>
          <a:p>
            <a:r>
              <a:rPr lang="en-GB" b="1" dirty="0">
                <a:solidFill>
                  <a:schemeClr val="bg1"/>
                </a:solidFill>
                <a:latin typeface="Consolas" panose="020B0609020204030204" pitchFamily="49" charset="0"/>
              </a:rPr>
              <a:t>      extend: {</a:t>
            </a:r>
          </a:p>
          <a:p>
            <a:r>
              <a:rPr lang="en-GB" b="1" dirty="0">
                <a:solidFill>
                  <a:schemeClr val="bg1"/>
                </a:solidFill>
                <a:latin typeface="Consolas" panose="020B0609020204030204" pitchFamily="49" charset="0"/>
              </a:rPr>
              <a:t>        </a:t>
            </a:r>
            <a:r>
              <a:rPr lang="en-GB" b="1" dirty="0" err="1">
                <a:solidFill>
                  <a:schemeClr val="bg1"/>
                </a:solidFill>
                <a:latin typeface="Consolas" panose="020B0609020204030204" pitchFamily="49" charset="0"/>
              </a:rPr>
              <a:t>colors</a:t>
            </a:r>
            <a:r>
              <a:rPr lang="en-GB" b="1" dirty="0">
                <a:solidFill>
                  <a:schemeClr val="bg1"/>
                </a:solidFill>
                <a:latin typeface="Consolas" panose="020B0609020204030204" pitchFamily="49" charset="0"/>
              </a:rPr>
              <a:t>: {</a:t>
            </a:r>
          </a:p>
          <a:p>
            <a:r>
              <a:rPr lang="en-GB" b="1" dirty="0">
                <a:solidFill>
                  <a:schemeClr val="bg1"/>
                </a:solidFill>
                <a:latin typeface="Consolas" panose="020B0609020204030204" pitchFamily="49" charset="0"/>
              </a:rPr>
              <a:t>          </a:t>
            </a:r>
            <a:r>
              <a:rPr lang="en-GB" b="1" dirty="0" err="1">
                <a:solidFill>
                  <a:schemeClr val="bg1"/>
                </a:solidFill>
                <a:latin typeface="Consolas" panose="020B0609020204030204" pitchFamily="49" charset="0"/>
              </a:rPr>
              <a:t>blazorpurple</a:t>
            </a:r>
            <a:r>
              <a:rPr lang="en-GB" b="1" dirty="0">
                <a:solidFill>
                  <a:schemeClr val="bg1"/>
                </a:solidFill>
                <a:latin typeface="Consolas" panose="020B0609020204030204" pitchFamily="49" charset="0"/>
              </a:rPr>
              <a:t>: </a:t>
            </a:r>
            <a:r>
              <a:rPr lang="en-GB" b="1" dirty="0">
                <a:solidFill>
                  <a:srgbClr val="D69D85"/>
                </a:solidFill>
                <a:latin typeface="Consolas" panose="020B0609020204030204" pitchFamily="49" charset="0"/>
              </a:rPr>
              <a:t>'#7019db'</a:t>
            </a:r>
          </a:p>
          <a:p>
            <a:r>
              <a:rPr lang="en-GB" b="1" dirty="0">
                <a:solidFill>
                  <a:schemeClr val="bg1"/>
                </a:solidFill>
                <a:latin typeface="Consolas" panose="020B0609020204030204" pitchFamily="49" charset="0"/>
              </a:rPr>
              <a:t>        }</a:t>
            </a:r>
          </a:p>
          <a:p>
            <a:r>
              <a:rPr lang="en-GB" b="1" dirty="0">
                <a:solidFill>
                  <a:schemeClr val="bg1"/>
                </a:solidFill>
                <a:latin typeface="Consolas" panose="020B0609020204030204" pitchFamily="49" charset="0"/>
              </a:rPr>
              <a:t>      }  </a:t>
            </a:r>
          </a:p>
          <a:p>
            <a:r>
              <a:rPr lang="en-GB" b="1" dirty="0">
                <a:solidFill>
                  <a:schemeClr val="bg1"/>
                </a:solidFill>
                <a:latin typeface="Consolas" panose="020B0609020204030204" pitchFamily="49" charset="0"/>
              </a:rPr>
              <a:t>    }</a:t>
            </a:r>
          </a:p>
          <a:p>
            <a:r>
              <a:rPr lang="en-GB" b="1" dirty="0">
                <a:solidFill>
                  <a:schemeClr val="bg1"/>
                </a:solidFill>
                <a:latin typeface="Consolas" panose="020B0609020204030204" pitchFamily="49" charset="0"/>
              </a:rPr>
              <a:t>  }</a:t>
            </a:r>
          </a:p>
          <a:p>
            <a:r>
              <a:rPr lang="en-GB" b="1" dirty="0">
                <a:solidFill>
                  <a:srgbClr val="767D7F"/>
                </a:solidFill>
                <a:effectLst/>
                <a:latin typeface="Consolas" panose="020B0609020204030204" pitchFamily="49" charset="0"/>
              </a:rPr>
              <a:t>&lt;/</a:t>
            </a:r>
            <a:r>
              <a:rPr lang="en-GB" b="1" dirty="0">
                <a:solidFill>
                  <a:srgbClr val="519ABF"/>
                </a:solidFill>
                <a:effectLst/>
                <a:latin typeface="Consolas" panose="020B0609020204030204" pitchFamily="49" charset="0"/>
              </a:rPr>
              <a:t>script</a:t>
            </a:r>
            <a:r>
              <a:rPr lang="en-GB" b="1" dirty="0">
                <a:solidFill>
                  <a:srgbClr val="767D7F"/>
                </a:solidFill>
                <a:effectLst/>
                <a:latin typeface="Consolas" panose="020B0609020204030204" pitchFamily="49" charset="0"/>
              </a:rPr>
              <a:t>&gt;</a:t>
            </a:r>
          </a:p>
        </p:txBody>
      </p:sp>
      <p:sp>
        <p:nvSpPr>
          <p:cNvPr id="6" name="Footer Placeholder 3">
            <a:extLst>
              <a:ext uri="{FF2B5EF4-FFF2-40B4-BE49-F238E27FC236}">
                <a16:creationId xmlns:a16="http://schemas.microsoft.com/office/drawing/2014/main" id="{AF86401A-F152-4257-A3CB-EFE148C6E1F2}"/>
              </a:ext>
            </a:extLst>
          </p:cNvPr>
          <p:cNvSpPr>
            <a:spLocks noGrp="1"/>
          </p:cNvSpPr>
          <p:nvPr>
            <p:ph type="ftr" sz="quarter" idx="3"/>
          </p:nvPr>
        </p:nvSpPr>
        <p:spPr>
          <a:xfrm>
            <a:off x="239684" y="6418053"/>
            <a:ext cx="11712632" cy="365125"/>
          </a:xfrm>
        </p:spPr>
        <p:txBody>
          <a:bodyPr/>
          <a:lstStyle/>
          <a:p>
            <a:r>
              <a:rPr lang="en-GB" dirty="0"/>
              <a:t>ChrisSainty.com</a:t>
            </a:r>
          </a:p>
        </p:txBody>
      </p:sp>
      <p:sp>
        <p:nvSpPr>
          <p:cNvPr id="7" name="TextBox 6">
            <a:extLst>
              <a:ext uri="{FF2B5EF4-FFF2-40B4-BE49-F238E27FC236}">
                <a16:creationId xmlns:a16="http://schemas.microsoft.com/office/drawing/2014/main" id="{A05395A4-D63F-422D-AC12-4A67D86D4C41}"/>
              </a:ext>
            </a:extLst>
          </p:cNvPr>
          <p:cNvSpPr txBox="1"/>
          <p:nvPr/>
        </p:nvSpPr>
        <p:spPr>
          <a:xfrm>
            <a:off x="7175090" y="4349909"/>
            <a:ext cx="4297903" cy="1292662"/>
          </a:xfrm>
          <a:prstGeom prst="rect">
            <a:avLst/>
          </a:prstGeom>
          <a:noFill/>
        </p:spPr>
        <p:txBody>
          <a:bodyPr wrap="square" rtlCol="0">
            <a:spAutoFit/>
          </a:bodyPr>
          <a:lstStyle/>
          <a:p>
            <a:r>
              <a:rPr lang="en-GB" sz="2000" b="1" dirty="0">
                <a:solidFill>
                  <a:srgbClr val="767D7F"/>
                </a:solidFill>
                <a:effectLst/>
                <a:latin typeface="Consolas" panose="020B0609020204030204" pitchFamily="49" charset="0"/>
              </a:rPr>
              <a:t>&lt;</a:t>
            </a:r>
            <a:r>
              <a:rPr lang="en-GB" sz="2000" b="1" dirty="0">
                <a:solidFill>
                  <a:srgbClr val="519ABF"/>
                </a:solidFill>
                <a:effectLst/>
                <a:latin typeface="Consolas" panose="020B0609020204030204" pitchFamily="49" charset="0"/>
              </a:rPr>
              <a:t>div</a:t>
            </a:r>
            <a:r>
              <a:rPr lang="en-GB" sz="2000" b="1" dirty="0">
                <a:solidFill>
                  <a:srgbClr val="000000"/>
                </a:solidFill>
                <a:effectLst/>
                <a:latin typeface="Consolas" panose="020B0609020204030204" pitchFamily="49" charset="0"/>
              </a:rPr>
              <a:t> </a:t>
            </a:r>
            <a:r>
              <a:rPr lang="en-GB" sz="2000" b="1" dirty="0">
                <a:solidFill>
                  <a:srgbClr val="96DAFA"/>
                </a:solidFill>
                <a:effectLst/>
                <a:latin typeface="Consolas" panose="020B0609020204030204" pitchFamily="49" charset="0"/>
              </a:rPr>
              <a:t>class</a:t>
            </a:r>
            <a:r>
              <a:rPr lang="en-GB" sz="2000" b="1" dirty="0">
                <a:solidFill>
                  <a:srgbClr val="B4B4B4"/>
                </a:solidFill>
                <a:effectLst/>
                <a:latin typeface="Consolas" panose="020B0609020204030204" pitchFamily="49" charset="0"/>
              </a:rPr>
              <a:t>="</a:t>
            </a:r>
            <a:r>
              <a:rPr lang="en-GB" sz="2000" b="1" dirty="0" err="1">
                <a:solidFill>
                  <a:srgbClr val="B4B4B4"/>
                </a:solidFill>
                <a:effectLst/>
                <a:latin typeface="Consolas" panose="020B0609020204030204" pitchFamily="49" charset="0"/>
              </a:rPr>
              <a:t>bg-blazorpurple</a:t>
            </a:r>
            <a:r>
              <a:rPr lang="en-GB" sz="2000" b="1" dirty="0">
                <a:solidFill>
                  <a:srgbClr val="B4B4B4"/>
                </a:solidFill>
                <a:effectLst/>
                <a:latin typeface="Consolas" panose="020B0609020204030204" pitchFamily="49" charset="0"/>
              </a:rPr>
              <a:t>"</a:t>
            </a:r>
            <a:r>
              <a:rPr lang="en-GB" sz="2000" b="1" dirty="0">
                <a:solidFill>
                  <a:srgbClr val="767D7F"/>
                </a:solidFill>
                <a:effectLst/>
                <a:latin typeface="Consolas" panose="020B0609020204030204" pitchFamily="49" charset="0"/>
              </a:rPr>
              <a:t>&gt;</a:t>
            </a:r>
          </a:p>
          <a:p>
            <a:r>
              <a:rPr lang="en-GB" sz="2000" b="1" dirty="0">
                <a:solidFill>
                  <a:srgbClr val="767D7F"/>
                </a:solidFill>
                <a:latin typeface="Consolas" panose="020B0609020204030204" pitchFamily="49" charset="0"/>
              </a:rPr>
              <a:t>  </a:t>
            </a:r>
            <a:r>
              <a:rPr lang="en-GB" sz="2000" b="0" dirty="0">
                <a:solidFill>
                  <a:srgbClr val="008000"/>
                </a:solidFill>
                <a:effectLst/>
                <a:latin typeface="Consolas" panose="020B0609020204030204" pitchFamily="49" charset="0"/>
              </a:rPr>
              <a:t>&lt;!-- ... --&gt;</a:t>
            </a:r>
            <a:endParaRPr lang="en-GB" sz="2000" b="1" dirty="0">
              <a:solidFill>
                <a:srgbClr val="767D7F"/>
              </a:solidFill>
              <a:effectLst/>
              <a:latin typeface="Consolas" panose="020B0609020204030204" pitchFamily="49" charset="0"/>
            </a:endParaRPr>
          </a:p>
          <a:p>
            <a:r>
              <a:rPr lang="en-GB" sz="2000" b="1" dirty="0">
                <a:solidFill>
                  <a:srgbClr val="767D7F"/>
                </a:solidFill>
                <a:effectLst/>
                <a:latin typeface="Consolas" panose="020B0609020204030204" pitchFamily="49" charset="0"/>
              </a:rPr>
              <a:t>&lt;/</a:t>
            </a:r>
            <a:r>
              <a:rPr lang="en-GB" sz="2000" b="1" dirty="0">
                <a:solidFill>
                  <a:srgbClr val="519ABF"/>
                </a:solidFill>
                <a:effectLst/>
                <a:latin typeface="Consolas" panose="020B0609020204030204" pitchFamily="49" charset="0"/>
              </a:rPr>
              <a:t>div</a:t>
            </a:r>
            <a:r>
              <a:rPr lang="en-GB" sz="2000" b="1" dirty="0">
                <a:solidFill>
                  <a:srgbClr val="767D7F"/>
                </a:solidFill>
                <a:effectLst/>
                <a:latin typeface="Consolas" panose="020B0609020204030204" pitchFamily="49" charset="0"/>
              </a:rPr>
              <a:t>&gt;</a:t>
            </a:r>
          </a:p>
          <a:p>
            <a:endParaRPr lang="en-GB" b="1" dirty="0">
              <a:solidFill>
                <a:srgbClr val="767D7F"/>
              </a:solidFill>
              <a:effectLst/>
              <a:latin typeface="Consolas" panose="020B0609020204030204" pitchFamily="49" charset="0"/>
            </a:endParaRPr>
          </a:p>
        </p:txBody>
      </p:sp>
    </p:spTree>
    <p:extLst>
      <p:ext uri="{BB962C8B-B14F-4D97-AF65-F5344CB8AC3E}">
        <p14:creationId xmlns:p14="http://schemas.microsoft.com/office/powerpoint/2010/main" val="3701895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BD1B-9BDD-408D-A937-A74903C89AF2}"/>
              </a:ext>
            </a:extLst>
          </p:cNvPr>
          <p:cNvSpPr>
            <a:spLocks noGrp="1"/>
          </p:cNvSpPr>
          <p:nvPr>
            <p:ph type="title"/>
          </p:nvPr>
        </p:nvSpPr>
        <p:spPr>
          <a:xfrm>
            <a:off x="838199" y="254357"/>
            <a:ext cx="10515600" cy="1325563"/>
          </a:xfrm>
        </p:spPr>
        <p:txBody>
          <a:bodyPr/>
          <a:lstStyle/>
          <a:p>
            <a:r>
              <a:rPr lang="en-GB" dirty="0"/>
              <a:t>Tailwind via CDN - Plugins</a:t>
            </a:r>
          </a:p>
        </p:txBody>
      </p:sp>
      <p:sp>
        <p:nvSpPr>
          <p:cNvPr id="5" name="TextBox 4">
            <a:extLst>
              <a:ext uri="{FF2B5EF4-FFF2-40B4-BE49-F238E27FC236}">
                <a16:creationId xmlns:a16="http://schemas.microsoft.com/office/drawing/2014/main" id="{43BEFEE0-7DFA-4876-B537-EFDBC8A5DC90}"/>
              </a:ext>
            </a:extLst>
          </p:cNvPr>
          <p:cNvSpPr txBox="1"/>
          <p:nvPr/>
        </p:nvSpPr>
        <p:spPr>
          <a:xfrm>
            <a:off x="653298" y="2801571"/>
            <a:ext cx="10885402" cy="400110"/>
          </a:xfrm>
          <a:prstGeom prst="rect">
            <a:avLst/>
          </a:prstGeom>
          <a:noFill/>
        </p:spPr>
        <p:txBody>
          <a:bodyPr wrap="square" rtlCol="0">
            <a:spAutoFit/>
          </a:bodyPr>
          <a:lstStyle/>
          <a:p>
            <a:r>
              <a:rPr lang="en-GB" sz="2000" dirty="0">
                <a:solidFill>
                  <a:srgbClr val="767D7F"/>
                </a:solidFill>
                <a:effectLst/>
                <a:latin typeface="Consolas" panose="020B0609020204030204" pitchFamily="49" charset="0"/>
              </a:rPr>
              <a:t>&lt;</a:t>
            </a:r>
            <a:r>
              <a:rPr lang="en-GB" sz="2000" dirty="0">
                <a:solidFill>
                  <a:srgbClr val="519ABF"/>
                </a:solidFill>
                <a:effectLst/>
                <a:latin typeface="Consolas" panose="020B0609020204030204" pitchFamily="49" charset="0"/>
              </a:rPr>
              <a:t>script</a:t>
            </a:r>
            <a:r>
              <a:rPr lang="en-GB" sz="2000" dirty="0">
                <a:solidFill>
                  <a:srgbClr val="000000"/>
                </a:solidFill>
                <a:effectLst/>
                <a:latin typeface="Consolas" panose="020B0609020204030204" pitchFamily="49" charset="0"/>
              </a:rPr>
              <a:t> </a:t>
            </a:r>
            <a:r>
              <a:rPr lang="en-GB" sz="2000" dirty="0">
                <a:solidFill>
                  <a:srgbClr val="96DAFA"/>
                </a:solidFill>
                <a:effectLst/>
                <a:latin typeface="Consolas" panose="020B0609020204030204" pitchFamily="49" charset="0"/>
              </a:rPr>
              <a:t>src</a:t>
            </a:r>
            <a:r>
              <a:rPr lang="en-GB" sz="2000" dirty="0">
                <a:solidFill>
                  <a:srgbClr val="B4B4B4"/>
                </a:solidFill>
                <a:effectLst/>
                <a:latin typeface="Consolas" panose="020B0609020204030204" pitchFamily="49" charset="0"/>
              </a:rPr>
              <a:t>="</a:t>
            </a:r>
            <a:r>
              <a:rPr lang="en-GB" sz="2000" dirty="0">
                <a:solidFill>
                  <a:schemeClr val="bg1"/>
                </a:solidFill>
                <a:effectLst/>
                <a:latin typeface="Consolas" panose="020B0609020204030204" pitchFamily="49" charset="0"/>
              </a:rPr>
              <a:t>https://cdn.tailwindcss.com</a:t>
            </a:r>
            <a:r>
              <a:rPr lang="en-GB" sz="2000" b="1" dirty="0">
                <a:solidFill>
                  <a:schemeClr val="bg1"/>
                </a:solidFill>
                <a:effectLst/>
                <a:latin typeface="Consolas" panose="020B0609020204030204" pitchFamily="49" charset="0"/>
              </a:rPr>
              <a:t>?plugins=typography,forms</a:t>
            </a:r>
            <a:r>
              <a:rPr lang="en-GB" sz="2000" dirty="0">
                <a:solidFill>
                  <a:srgbClr val="B4B4B4"/>
                </a:solidFill>
                <a:effectLst/>
                <a:latin typeface="Consolas" panose="020B0609020204030204" pitchFamily="49" charset="0"/>
              </a:rPr>
              <a:t>"</a:t>
            </a:r>
            <a:r>
              <a:rPr lang="en-GB" sz="2000" dirty="0">
                <a:solidFill>
                  <a:srgbClr val="767D7F"/>
                </a:solidFill>
                <a:effectLst/>
                <a:latin typeface="Consolas" panose="020B0609020204030204" pitchFamily="49" charset="0"/>
              </a:rPr>
              <a:t>&gt;&lt;/</a:t>
            </a:r>
            <a:r>
              <a:rPr lang="en-GB" sz="2000" dirty="0">
                <a:solidFill>
                  <a:srgbClr val="519ABF"/>
                </a:solidFill>
                <a:effectLst/>
                <a:latin typeface="Consolas" panose="020B0609020204030204" pitchFamily="49" charset="0"/>
              </a:rPr>
              <a:t>script</a:t>
            </a:r>
            <a:r>
              <a:rPr lang="en-GB" sz="2000" dirty="0">
                <a:solidFill>
                  <a:srgbClr val="767D7F"/>
                </a:solidFill>
                <a:effectLst/>
                <a:latin typeface="Consolas" panose="020B0609020204030204" pitchFamily="49" charset="0"/>
              </a:rPr>
              <a:t>&gt;</a:t>
            </a:r>
          </a:p>
        </p:txBody>
      </p:sp>
      <p:sp>
        <p:nvSpPr>
          <p:cNvPr id="6" name="Footer Placeholder 3">
            <a:extLst>
              <a:ext uri="{FF2B5EF4-FFF2-40B4-BE49-F238E27FC236}">
                <a16:creationId xmlns:a16="http://schemas.microsoft.com/office/drawing/2014/main" id="{AF86401A-F152-4257-A3CB-EFE148C6E1F2}"/>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219354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CFC5-163B-40FD-A7AB-C0399DA604C3}"/>
              </a:ext>
            </a:extLst>
          </p:cNvPr>
          <p:cNvSpPr>
            <a:spLocks noGrp="1"/>
          </p:cNvSpPr>
          <p:nvPr>
            <p:ph type="title"/>
          </p:nvPr>
        </p:nvSpPr>
        <p:spPr>
          <a:xfrm>
            <a:off x="831850" y="1736726"/>
            <a:ext cx="10515600" cy="2852737"/>
          </a:xfrm>
        </p:spPr>
        <p:txBody>
          <a:bodyPr/>
          <a:lstStyle/>
          <a:p>
            <a:r>
              <a:rPr lang="en-GB" dirty="0"/>
              <a:t>Adding Tailwind to a Blazor project – Option 2</a:t>
            </a:r>
          </a:p>
        </p:txBody>
      </p:sp>
      <p:sp>
        <p:nvSpPr>
          <p:cNvPr id="3" name="Text Placeholder 2">
            <a:extLst>
              <a:ext uri="{FF2B5EF4-FFF2-40B4-BE49-F238E27FC236}">
                <a16:creationId xmlns:a16="http://schemas.microsoft.com/office/drawing/2014/main" id="{68C4AB16-7B03-428C-9190-25983A157907}"/>
              </a:ext>
            </a:extLst>
          </p:cNvPr>
          <p:cNvSpPr>
            <a:spLocks noGrp="1"/>
          </p:cNvSpPr>
          <p:nvPr>
            <p:ph type="body" idx="1"/>
          </p:nvPr>
        </p:nvSpPr>
        <p:spPr/>
        <p:txBody>
          <a:bodyPr>
            <a:normAutofit/>
          </a:bodyPr>
          <a:lstStyle/>
          <a:p>
            <a:r>
              <a:rPr lang="en-GB" sz="3600" dirty="0"/>
              <a:t>Using the Tailwind CLI</a:t>
            </a:r>
          </a:p>
        </p:txBody>
      </p:sp>
      <p:sp>
        <p:nvSpPr>
          <p:cNvPr id="4" name="Footer Placeholder 3">
            <a:extLst>
              <a:ext uri="{FF2B5EF4-FFF2-40B4-BE49-F238E27FC236}">
                <a16:creationId xmlns:a16="http://schemas.microsoft.com/office/drawing/2014/main" id="{1756277C-1E48-440F-8020-0B762BB47033}"/>
              </a:ext>
            </a:extLst>
          </p:cNvPr>
          <p:cNvSpPr>
            <a:spLocks noGrp="1"/>
          </p:cNvSpPr>
          <p:nvPr>
            <p:ph type="ftr" sz="quarter" idx="3"/>
          </p:nvPr>
        </p:nvSpPr>
        <p:spPr/>
        <p:txBody>
          <a:bodyPr/>
          <a:lstStyle/>
          <a:p>
            <a:r>
              <a:rPr lang="en-GB"/>
              <a:t>ChrisSainty.com</a:t>
            </a:r>
            <a:endParaRPr lang="en-GB" dirty="0"/>
          </a:p>
        </p:txBody>
      </p:sp>
    </p:spTree>
    <p:extLst>
      <p:ext uri="{BB962C8B-B14F-4D97-AF65-F5344CB8AC3E}">
        <p14:creationId xmlns:p14="http://schemas.microsoft.com/office/powerpoint/2010/main" val="42705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9C21-F1DA-4388-8E19-4B8A980D97B7}"/>
              </a:ext>
            </a:extLst>
          </p:cNvPr>
          <p:cNvSpPr>
            <a:spLocks noGrp="1"/>
          </p:cNvSpPr>
          <p:nvPr>
            <p:ph type="title"/>
          </p:nvPr>
        </p:nvSpPr>
        <p:spPr/>
        <p:txBody>
          <a:bodyPr/>
          <a:lstStyle/>
          <a:p>
            <a:r>
              <a:rPr lang="en-GB" dirty="0"/>
              <a:t>Tailwind </a:t>
            </a:r>
            <a:r>
              <a:rPr lang="en-GB"/>
              <a:t>CLI</a:t>
            </a:r>
            <a:endParaRPr lang="en-GB" dirty="0"/>
          </a:p>
        </p:txBody>
      </p:sp>
      <p:sp>
        <p:nvSpPr>
          <p:cNvPr id="7" name="TextBox 6">
            <a:extLst>
              <a:ext uri="{FF2B5EF4-FFF2-40B4-BE49-F238E27FC236}">
                <a16:creationId xmlns:a16="http://schemas.microsoft.com/office/drawing/2014/main" id="{428F9661-E0CD-4A84-AB19-E587FD4177C1}"/>
              </a:ext>
            </a:extLst>
          </p:cNvPr>
          <p:cNvSpPr txBox="1"/>
          <p:nvPr/>
        </p:nvSpPr>
        <p:spPr>
          <a:xfrm>
            <a:off x="838199" y="1686757"/>
            <a:ext cx="10821879" cy="2602059"/>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GB" sz="2800" dirty="0">
                <a:solidFill>
                  <a:schemeClr val="accent2"/>
                </a:solidFill>
              </a:rPr>
              <a:t>No installation of NPM packages required</a:t>
            </a:r>
          </a:p>
          <a:p>
            <a:pPr marL="285750" indent="-285750">
              <a:lnSpc>
                <a:spcPct val="150000"/>
              </a:lnSpc>
              <a:buClr>
                <a:schemeClr val="accent1"/>
              </a:buClr>
              <a:buFont typeface="Arial" panose="020B0604020202020204" pitchFamily="34" charset="0"/>
              <a:buChar char="•"/>
            </a:pPr>
            <a:r>
              <a:rPr lang="en-GB" sz="2800" dirty="0">
                <a:solidFill>
                  <a:schemeClr val="accent2"/>
                </a:solidFill>
              </a:rPr>
              <a:t>Watch mode for hot reload of CSS</a:t>
            </a:r>
          </a:p>
          <a:p>
            <a:pPr marL="285750" indent="-285750">
              <a:lnSpc>
                <a:spcPct val="150000"/>
              </a:lnSpc>
              <a:buClr>
                <a:schemeClr val="accent1"/>
              </a:buClr>
              <a:buFont typeface="Arial" panose="020B0604020202020204" pitchFamily="34" charset="0"/>
              <a:buChar char="•"/>
            </a:pPr>
            <a:r>
              <a:rPr lang="en-GB" sz="2800" dirty="0">
                <a:solidFill>
                  <a:schemeClr val="accent2"/>
                </a:solidFill>
              </a:rPr>
              <a:t>JIT performance optimisations</a:t>
            </a:r>
          </a:p>
          <a:p>
            <a:pPr marL="285750" indent="-285750">
              <a:lnSpc>
                <a:spcPct val="150000"/>
              </a:lnSpc>
              <a:buClr>
                <a:schemeClr val="accent1"/>
              </a:buClr>
              <a:buFont typeface="Arial" panose="020B0604020202020204" pitchFamily="34" charset="0"/>
              <a:buChar char="•"/>
            </a:pPr>
            <a:r>
              <a:rPr lang="en-GB" sz="2800" dirty="0" err="1">
                <a:solidFill>
                  <a:schemeClr val="accent2"/>
                </a:solidFill>
              </a:rPr>
              <a:t>PostCSS</a:t>
            </a:r>
            <a:r>
              <a:rPr lang="en-GB" sz="2800" dirty="0">
                <a:solidFill>
                  <a:schemeClr val="accent2"/>
                </a:solidFill>
              </a:rPr>
              <a:t> plugin support</a:t>
            </a:r>
          </a:p>
        </p:txBody>
      </p:sp>
      <p:sp>
        <p:nvSpPr>
          <p:cNvPr id="5" name="Footer Placeholder 3">
            <a:extLst>
              <a:ext uri="{FF2B5EF4-FFF2-40B4-BE49-F238E27FC236}">
                <a16:creationId xmlns:a16="http://schemas.microsoft.com/office/drawing/2014/main" id="{1CF9F9FC-9722-4882-BCC8-E151CB80A20E}"/>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108187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DFA5-5041-4CD8-B3F5-42D7E2CD47AF}"/>
              </a:ext>
            </a:extLst>
          </p:cNvPr>
          <p:cNvSpPr>
            <a:spLocks noGrp="1"/>
          </p:cNvSpPr>
          <p:nvPr>
            <p:ph type="title"/>
          </p:nvPr>
        </p:nvSpPr>
        <p:spPr/>
        <p:txBody>
          <a:bodyPr/>
          <a:lstStyle/>
          <a:p>
            <a:r>
              <a:rPr lang="en-GB" dirty="0"/>
              <a:t>What is Tailwind CSS?</a:t>
            </a:r>
          </a:p>
        </p:txBody>
      </p:sp>
      <p:sp>
        <p:nvSpPr>
          <p:cNvPr id="3" name="Text Placeholder 2">
            <a:extLst>
              <a:ext uri="{FF2B5EF4-FFF2-40B4-BE49-F238E27FC236}">
                <a16:creationId xmlns:a16="http://schemas.microsoft.com/office/drawing/2014/main" id="{73DAF274-F6A4-4CC9-91AF-5E2BCAAC7ACB}"/>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E30958D3-A13F-4756-896E-FE2A44342E2F}"/>
              </a:ext>
            </a:extLst>
          </p:cNvPr>
          <p:cNvSpPr>
            <a:spLocks noGrp="1"/>
          </p:cNvSpPr>
          <p:nvPr>
            <p:ph type="ftr" sz="quarter" idx="3"/>
          </p:nvPr>
        </p:nvSpPr>
        <p:spPr>
          <a:xfrm>
            <a:off x="239684" y="6418053"/>
            <a:ext cx="11712632" cy="365125"/>
          </a:xfrm>
        </p:spPr>
        <p:txBody>
          <a:bodyPr/>
          <a:lstStyle/>
          <a:p>
            <a:r>
              <a:rPr lang="en-GB" dirty="0"/>
              <a:t>ChrisSainty.com</a:t>
            </a:r>
          </a:p>
        </p:txBody>
      </p:sp>
    </p:spTree>
    <p:extLst>
      <p:ext uri="{BB962C8B-B14F-4D97-AF65-F5344CB8AC3E}">
        <p14:creationId xmlns:p14="http://schemas.microsoft.com/office/powerpoint/2010/main" val="914947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82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2B0C-8AE3-4E33-B3CE-644E3C408F81}"/>
              </a:ext>
            </a:extLst>
          </p:cNvPr>
          <p:cNvSpPr>
            <a:spLocks noGrp="1"/>
          </p:cNvSpPr>
          <p:nvPr>
            <p:ph type="ctrTitle"/>
          </p:nvPr>
        </p:nvSpPr>
        <p:spPr/>
        <p:txBody>
          <a:bodyPr/>
          <a:lstStyle/>
          <a:p>
            <a:r>
              <a:rPr lang="en-GB" dirty="0"/>
              <a:t>Thank you for watching!</a:t>
            </a:r>
          </a:p>
        </p:txBody>
      </p:sp>
      <p:sp>
        <p:nvSpPr>
          <p:cNvPr id="3" name="TextBox 2">
            <a:extLst>
              <a:ext uri="{FF2B5EF4-FFF2-40B4-BE49-F238E27FC236}">
                <a16:creationId xmlns:a16="http://schemas.microsoft.com/office/drawing/2014/main" id="{01B17EED-08DA-4DC3-BC2C-52981EBF2525}"/>
              </a:ext>
            </a:extLst>
          </p:cNvPr>
          <p:cNvSpPr txBox="1"/>
          <p:nvPr/>
        </p:nvSpPr>
        <p:spPr>
          <a:xfrm>
            <a:off x="2630973" y="1386599"/>
            <a:ext cx="6930054" cy="646331"/>
          </a:xfrm>
          <a:prstGeom prst="rect">
            <a:avLst/>
          </a:prstGeom>
          <a:noFill/>
        </p:spPr>
        <p:txBody>
          <a:bodyPr wrap="square" rtlCol="0">
            <a:spAutoFit/>
          </a:bodyPr>
          <a:lstStyle/>
          <a:p>
            <a:pPr algn="ctr"/>
            <a:r>
              <a:rPr lang="en-GB" sz="3600" b="0" i="0" dirty="0">
                <a:solidFill>
                  <a:schemeClr val="accent1"/>
                </a:solidFill>
                <a:effectLst/>
                <a:latin typeface="Roboto" panose="02000000000000000000" pitchFamily="2" charset="0"/>
              </a:rPr>
              <a:t>https://sainty.dev/ndcporto2022</a:t>
            </a:r>
            <a:r>
              <a:rPr lang="en-GB" sz="3600" b="0" i="0" dirty="0">
                <a:solidFill>
                  <a:srgbClr val="D2D2D2"/>
                </a:solidFill>
                <a:effectLst/>
                <a:latin typeface="Roboto" panose="02000000000000000000" pitchFamily="2" charset="0"/>
              </a:rPr>
              <a:t> </a:t>
            </a:r>
            <a:endParaRPr lang="en-GB" sz="3600" dirty="0">
              <a:solidFill>
                <a:schemeClr val="accent2"/>
              </a:solidFill>
            </a:endParaRPr>
          </a:p>
        </p:txBody>
      </p:sp>
    </p:spTree>
    <p:extLst>
      <p:ext uri="{BB962C8B-B14F-4D97-AF65-F5344CB8AC3E}">
        <p14:creationId xmlns:p14="http://schemas.microsoft.com/office/powerpoint/2010/main" val="250001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4316C2-52ED-422B-ABDE-7A4887B24890}"/>
              </a:ext>
            </a:extLst>
          </p:cNvPr>
          <p:cNvSpPr>
            <a:spLocks noGrp="1"/>
          </p:cNvSpPr>
          <p:nvPr>
            <p:ph type="ftr" sz="quarter" idx="3"/>
          </p:nvPr>
        </p:nvSpPr>
        <p:spPr>
          <a:xfrm>
            <a:off x="239684" y="6418053"/>
            <a:ext cx="11712632" cy="365125"/>
          </a:xfrm>
        </p:spPr>
        <p:txBody>
          <a:bodyPr/>
          <a:lstStyle/>
          <a:p>
            <a:r>
              <a:rPr lang="en-GB" dirty="0"/>
              <a:t>ChrisSainty.com</a:t>
            </a:r>
          </a:p>
        </p:txBody>
      </p:sp>
      <p:grpSp>
        <p:nvGrpSpPr>
          <p:cNvPr id="5" name="Group 4">
            <a:extLst>
              <a:ext uri="{FF2B5EF4-FFF2-40B4-BE49-F238E27FC236}">
                <a16:creationId xmlns:a16="http://schemas.microsoft.com/office/drawing/2014/main" id="{81640BDD-E145-4B96-B952-80623F2B4CE5}"/>
              </a:ext>
            </a:extLst>
          </p:cNvPr>
          <p:cNvGrpSpPr/>
          <p:nvPr/>
        </p:nvGrpSpPr>
        <p:grpSpPr>
          <a:xfrm>
            <a:off x="2064753" y="816151"/>
            <a:ext cx="8062494" cy="4367241"/>
            <a:chOff x="1924326" y="851593"/>
            <a:chExt cx="8062494" cy="4367241"/>
          </a:xfrm>
        </p:grpSpPr>
        <p:sp>
          <p:nvSpPr>
            <p:cNvPr id="9" name="TextBox 8">
              <a:extLst>
                <a:ext uri="{FF2B5EF4-FFF2-40B4-BE49-F238E27FC236}">
                  <a16:creationId xmlns:a16="http://schemas.microsoft.com/office/drawing/2014/main" id="{8EF696DA-78BC-4DA3-BB76-90E2C7523A72}"/>
                </a:ext>
              </a:extLst>
            </p:cNvPr>
            <p:cNvSpPr txBox="1"/>
            <p:nvPr/>
          </p:nvSpPr>
          <p:spPr>
            <a:xfrm>
              <a:off x="1924326" y="4510948"/>
              <a:ext cx="8062494" cy="707886"/>
            </a:xfrm>
            <a:prstGeom prst="rect">
              <a:avLst/>
            </a:prstGeom>
            <a:noFill/>
          </p:spPr>
          <p:txBody>
            <a:bodyPr wrap="square" rtlCol="0">
              <a:spAutoFit/>
            </a:bodyPr>
            <a:lstStyle/>
            <a:p>
              <a:r>
                <a:rPr lang="en-GB" sz="4000" dirty="0">
                  <a:solidFill>
                    <a:schemeClr val="accent2"/>
                  </a:solidFill>
                </a:rPr>
                <a:t>is a </a:t>
              </a:r>
              <a:r>
                <a:rPr lang="en-GB" sz="4000" i="1" u="sng" dirty="0">
                  <a:solidFill>
                    <a:schemeClr val="accent2"/>
                  </a:solidFill>
                </a:rPr>
                <a:t>utility</a:t>
              </a:r>
              <a:r>
                <a:rPr lang="en-GB" sz="4000" dirty="0">
                  <a:solidFill>
                    <a:schemeClr val="accent2"/>
                  </a:solidFill>
                </a:rPr>
                <a:t> based CSS framework</a:t>
              </a:r>
            </a:p>
          </p:txBody>
        </p:sp>
        <p:pic>
          <p:nvPicPr>
            <p:cNvPr id="3" name="Graphic 2">
              <a:extLst>
                <a:ext uri="{FF2B5EF4-FFF2-40B4-BE49-F238E27FC236}">
                  <a16:creationId xmlns:a16="http://schemas.microsoft.com/office/drawing/2014/main" id="{BBD29689-36BD-4445-ABC3-047A8F389D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3907" y="851593"/>
              <a:ext cx="3983332" cy="3460928"/>
            </a:xfrm>
            <a:prstGeom prst="rect">
              <a:avLst/>
            </a:prstGeom>
          </p:spPr>
        </p:pic>
      </p:grpSp>
    </p:spTree>
    <p:extLst>
      <p:ext uri="{BB962C8B-B14F-4D97-AF65-F5344CB8AC3E}">
        <p14:creationId xmlns:p14="http://schemas.microsoft.com/office/powerpoint/2010/main" val="173164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4316C2-52ED-422B-ABDE-7A4887B24890}"/>
              </a:ext>
            </a:extLst>
          </p:cNvPr>
          <p:cNvSpPr>
            <a:spLocks noGrp="1"/>
          </p:cNvSpPr>
          <p:nvPr>
            <p:ph type="ftr" sz="quarter" idx="3"/>
          </p:nvPr>
        </p:nvSpPr>
        <p:spPr>
          <a:xfrm>
            <a:off x="239684" y="6418053"/>
            <a:ext cx="11712632" cy="365125"/>
          </a:xfrm>
        </p:spPr>
        <p:txBody>
          <a:bodyPr/>
          <a:lstStyle/>
          <a:p>
            <a:r>
              <a:rPr lang="en-GB" dirty="0"/>
              <a:t>ChrisSainty.com</a:t>
            </a:r>
          </a:p>
        </p:txBody>
      </p:sp>
      <p:sp>
        <p:nvSpPr>
          <p:cNvPr id="2" name="TextBox 1">
            <a:extLst>
              <a:ext uri="{FF2B5EF4-FFF2-40B4-BE49-F238E27FC236}">
                <a16:creationId xmlns:a16="http://schemas.microsoft.com/office/drawing/2014/main" id="{2CD7C278-ACA3-463C-9042-0DA20AB4C227}"/>
              </a:ext>
            </a:extLst>
          </p:cNvPr>
          <p:cNvSpPr txBox="1"/>
          <p:nvPr/>
        </p:nvSpPr>
        <p:spPr>
          <a:xfrm>
            <a:off x="4391655" y="2413337"/>
            <a:ext cx="6939516" cy="2031325"/>
          </a:xfrm>
          <a:prstGeom prst="rect">
            <a:avLst/>
          </a:prstGeom>
          <a:noFill/>
        </p:spPr>
        <p:txBody>
          <a:bodyPr wrap="square" rtlCol="0">
            <a:spAutoFit/>
          </a:bodyPr>
          <a:lstStyle/>
          <a:p>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="card"</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img</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="card-img-top"</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src</a:t>
            </a:r>
            <a:r>
              <a:rPr lang="en-GB" sz="1800" dirty="0">
                <a:solidFill>
                  <a:srgbClr val="B4B4B4"/>
                </a:solidFill>
                <a:latin typeface="Cascadia Mono" panose="020B0609020000020004" pitchFamily="49" charset="0"/>
              </a:rPr>
              <a:t>="..."</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alt</a:t>
            </a:r>
            <a:r>
              <a:rPr lang="en-GB" sz="1800" dirty="0">
                <a:solidFill>
                  <a:srgbClr val="B4B4B4"/>
                </a:solidFill>
                <a:latin typeface="Cascadia Mono" panose="020B0609020000020004" pitchFamily="49" charset="0"/>
              </a:rPr>
              <a:t>="..."</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="card-body"</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h5</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="card-title"</a:t>
            </a:r>
            <a:r>
              <a:rPr lang="en-GB" sz="1800" dirty="0">
                <a:solidFill>
                  <a:srgbClr val="767D7F"/>
                </a:solidFill>
                <a:latin typeface="Cascadia Mono" panose="020B0609020000020004" pitchFamily="49" charset="0"/>
              </a:rPr>
              <a:t>&gt;</a:t>
            </a:r>
            <a:r>
              <a:rPr lang="en-GB" sz="1800" dirty="0">
                <a:solidFill>
                  <a:srgbClr val="B4B4B4"/>
                </a:solidFill>
                <a:latin typeface="Cascadia Mono" panose="020B0609020000020004" pitchFamily="49" charset="0"/>
              </a:rPr>
              <a:t>...</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h5</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p</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="card-text"</a:t>
            </a:r>
            <a:r>
              <a:rPr lang="en-GB" sz="1800" dirty="0">
                <a:solidFill>
                  <a:srgbClr val="767D7F"/>
                </a:solidFill>
                <a:latin typeface="Cascadia Mono" panose="020B0609020000020004" pitchFamily="49" charset="0"/>
              </a:rPr>
              <a:t>&gt;</a:t>
            </a:r>
            <a:r>
              <a:rPr lang="en-GB" sz="1800" dirty="0">
                <a:solidFill>
                  <a:srgbClr val="B4B4B4"/>
                </a:solidFill>
                <a:latin typeface="Cascadia Mono" panose="020B0609020000020004" pitchFamily="49" charset="0"/>
              </a:rPr>
              <a:t>...</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p</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767D7F"/>
                </a:solidFill>
                <a:latin typeface="Cascadia Mono" panose="020B0609020000020004" pitchFamily="49" charset="0"/>
              </a:rPr>
              <a:t>&gt;</a:t>
            </a:r>
          </a:p>
          <a:p>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767D7F"/>
                </a:solidFill>
                <a:latin typeface="Cascadia Mono" panose="020B0609020000020004" pitchFamily="49" charset="0"/>
              </a:rPr>
              <a:t>&gt;</a:t>
            </a:r>
            <a:endParaRPr lang="en-GB" dirty="0">
              <a:solidFill>
                <a:srgbClr val="767D7F"/>
              </a:solidFill>
            </a:endParaRPr>
          </a:p>
        </p:txBody>
      </p:sp>
      <p:pic>
        <p:nvPicPr>
          <p:cNvPr id="5" name="Picture 4">
            <a:extLst>
              <a:ext uri="{FF2B5EF4-FFF2-40B4-BE49-F238E27FC236}">
                <a16:creationId xmlns:a16="http://schemas.microsoft.com/office/drawing/2014/main" id="{18E6E3CA-8878-4903-9D7C-CDA26D55AF7B}"/>
              </a:ext>
            </a:extLst>
          </p:cNvPr>
          <p:cNvPicPr>
            <a:picLocks noChangeAspect="1"/>
          </p:cNvPicPr>
          <p:nvPr/>
        </p:nvPicPr>
        <p:blipFill rotWithShape="1">
          <a:blip r:embed="rId2"/>
          <a:srcRect r="3896"/>
          <a:stretch/>
        </p:blipFill>
        <p:spPr>
          <a:xfrm>
            <a:off x="348079" y="1490905"/>
            <a:ext cx="3725157" cy="3876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057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4316C2-52ED-422B-ABDE-7A4887B24890}"/>
              </a:ext>
            </a:extLst>
          </p:cNvPr>
          <p:cNvSpPr>
            <a:spLocks noGrp="1"/>
          </p:cNvSpPr>
          <p:nvPr>
            <p:ph type="ftr" sz="quarter" idx="3"/>
          </p:nvPr>
        </p:nvSpPr>
        <p:spPr>
          <a:xfrm>
            <a:off x="239684" y="6418053"/>
            <a:ext cx="11712632" cy="365125"/>
          </a:xfrm>
        </p:spPr>
        <p:txBody>
          <a:bodyPr/>
          <a:lstStyle/>
          <a:p>
            <a:r>
              <a:rPr lang="en-GB" dirty="0"/>
              <a:t>ChrisSainty.com</a:t>
            </a:r>
          </a:p>
        </p:txBody>
      </p:sp>
      <p:sp>
        <p:nvSpPr>
          <p:cNvPr id="2" name="TextBox 1">
            <a:extLst>
              <a:ext uri="{FF2B5EF4-FFF2-40B4-BE49-F238E27FC236}">
                <a16:creationId xmlns:a16="http://schemas.microsoft.com/office/drawing/2014/main" id="{2CD7C278-ACA3-463C-9042-0DA20AB4C227}"/>
              </a:ext>
            </a:extLst>
          </p:cNvPr>
          <p:cNvSpPr txBox="1"/>
          <p:nvPr/>
        </p:nvSpPr>
        <p:spPr>
          <a:xfrm>
            <a:off x="4389023" y="2413337"/>
            <a:ext cx="7563293" cy="2031325"/>
          </a:xfrm>
          <a:prstGeom prst="rect">
            <a:avLst/>
          </a:prstGeom>
          <a:noFill/>
        </p:spPr>
        <p:txBody>
          <a:bodyPr wrap="square" rtlCol="0">
            <a:spAutoFit/>
          </a:bodyPr>
          <a:lstStyle/>
          <a:p>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="flex flex-col shadow-</a:t>
            </a:r>
            <a:r>
              <a:rPr lang="en-GB" sz="1800" dirty="0" err="1">
                <a:solidFill>
                  <a:srgbClr val="B4B4B4"/>
                </a:solidFill>
                <a:latin typeface="Cascadia Mono" panose="020B0609020000020004" pitchFamily="49" charset="0"/>
              </a:rPr>
              <a:t>lg</a:t>
            </a:r>
            <a:r>
              <a:rPr lang="en-GB" sz="1800" dirty="0">
                <a:solidFill>
                  <a:srgbClr val="B4B4B4"/>
                </a:solidFill>
                <a:latin typeface="Cascadia Mono" panose="020B0609020000020004" pitchFamily="49" charset="0"/>
              </a:rPr>
              <a:t>"</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img</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="rounded-t h-40"</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src</a:t>
            </a:r>
            <a:r>
              <a:rPr lang="en-GB" sz="1800" dirty="0">
                <a:solidFill>
                  <a:srgbClr val="B4B4B4"/>
                </a:solidFill>
                <a:latin typeface="Cascadia Mono" panose="020B0609020000020004" pitchFamily="49" charset="0"/>
              </a:rPr>
              <a:t>="..."</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alt</a:t>
            </a:r>
            <a:r>
              <a:rPr lang="en-GB" sz="1800" dirty="0">
                <a:solidFill>
                  <a:srgbClr val="B4B4B4"/>
                </a:solidFill>
                <a:latin typeface="Cascadia Mono" panose="020B0609020000020004" pitchFamily="49" charset="0"/>
              </a:rPr>
              <a:t>="..."</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="p-4 text-gray-800"</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h5</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="text-</a:t>
            </a:r>
            <a:r>
              <a:rPr lang="en-GB" sz="1800" dirty="0" err="1">
                <a:solidFill>
                  <a:srgbClr val="B4B4B4"/>
                </a:solidFill>
                <a:latin typeface="Cascadia Mono" panose="020B0609020000020004" pitchFamily="49" charset="0"/>
              </a:rPr>
              <a:t>lg</a:t>
            </a:r>
            <a:r>
              <a:rPr lang="en-GB" sz="1800" dirty="0">
                <a:solidFill>
                  <a:srgbClr val="B4B4B4"/>
                </a:solidFill>
                <a:latin typeface="Cascadia Mono" panose="020B0609020000020004" pitchFamily="49" charset="0"/>
              </a:rPr>
              <a:t> font-</a:t>
            </a:r>
            <a:r>
              <a:rPr lang="en-GB" sz="1800" dirty="0" err="1">
                <a:solidFill>
                  <a:srgbClr val="B4B4B4"/>
                </a:solidFill>
                <a:latin typeface="Cascadia Mono" panose="020B0609020000020004" pitchFamily="49" charset="0"/>
              </a:rPr>
              <a:t>semibold</a:t>
            </a:r>
            <a:r>
              <a:rPr lang="en-GB" sz="1800" dirty="0">
                <a:solidFill>
                  <a:srgbClr val="B4B4B4"/>
                </a:solidFill>
                <a:latin typeface="Cascadia Mono" panose="020B0609020000020004" pitchFamily="49" charset="0"/>
              </a:rPr>
              <a:t> mb-2"</a:t>
            </a:r>
            <a:r>
              <a:rPr lang="en-GB" sz="1800" dirty="0">
                <a:solidFill>
                  <a:srgbClr val="767D7F"/>
                </a:solidFill>
                <a:latin typeface="Cascadia Mono" panose="020B0609020000020004" pitchFamily="49" charset="0"/>
              </a:rPr>
              <a:t>&gt;</a:t>
            </a:r>
            <a:r>
              <a:rPr lang="en-GB" sz="1800" dirty="0">
                <a:solidFill>
                  <a:srgbClr val="B4B4B4"/>
                </a:solidFill>
                <a:latin typeface="Cascadia Mono" panose="020B0609020000020004" pitchFamily="49" charset="0"/>
              </a:rPr>
              <a:t>...</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h5</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p</a:t>
            </a:r>
            <a:r>
              <a:rPr lang="en-GB" sz="1800" dirty="0">
                <a:solidFill>
                  <a:srgbClr val="000000"/>
                </a:solidFill>
                <a:latin typeface="Cascadia Mono" panose="020B0609020000020004" pitchFamily="49" charset="0"/>
              </a:rPr>
              <a:t> </a:t>
            </a:r>
            <a:r>
              <a:rPr lang="en-GB" sz="1800" dirty="0">
                <a:solidFill>
                  <a:srgbClr val="96DAFA"/>
                </a:solidFill>
                <a:latin typeface="Cascadia Mono" panose="020B0609020000020004" pitchFamily="49" charset="0"/>
              </a:rPr>
              <a:t>class</a:t>
            </a:r>
            <a:r>
              <a:rPr lang="en-GB" sz="1800" dirty="0">
                <a:solidFill>
                  <a:srgbClr val="B4B4B4"/>
                </a:solidFill>
                <a:latin typeface="Cascadia Mono" panose="020B0609020000020004" pitchFamily="49" charset="0"/>
              </a:rPr>
              <a:t>="text-base"</a:t>
            </a:r>
            <a:r>
              <a:rPr lang="en-GB" sz="1800" dirty="0">
                <a:solidFill>
                  <a:srgbClr val="767D7F"/>
                </a:solidFill>
                <a:latin typeface="Cascadia Mono" panose="020B0609020000020004" pitchFamily="49" charset="0"/>
              </a:rPr>
              <a:t>&gt;</a:t>
            </a:r>
            <a:r>
              <a:rPr lang="en-GB" sz="1800" dirty="0">
                <a:solidFill>
                  <a:srgbClr val="B4B4B4"/>
                </a:solidFill>
                <a:latin typeface="Cascadia Mono" panose="020B0609020000020004" pitchFamily="49" charset="0"/>
              </a:rPr>
              <a:t>...</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p</a:t>
            </a:r>
            <a:r>
              <a:rPr lang="en-GB" sz="1800" dirty="0">
                <a:solidFill>
                  <a:srgbClr val="767D7F"/>
                </a:solidFill>
                <a:latin typeface="Cascadia Mono" panose="020B0609020000020004" pitchFamily="49" charset="0"/>
              </a:rPr>
              <a:t>&gt;</a:t>
            </a:r>
          </a:p>
          <a:p>
            <a:r>
              <a:rPr lang="en-GB" sz="1800" dirty="0">
                <a:solidFill>
                  <a:srgbClr val="000000"/>
                </a:solidFill>
                <a:latin typeface="Cascadia Mono" panose="020B0609020000020004" pitchFamily="49" charset="0"/>
              </a:rPr>
              <a:t>    </a:t>
            </a:r>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767D7F"/>
                </a:solidFill>
                <a:latin typeface="Cascadia Mono" panose="020B0609020000020004" pitchFamily="49" charset="0"/>
              </a:rPr>
              <a:t>&gt;</a:t>
            </a:r>
          </a:p>
          <a:p>
            <a:r>
              <a:rPr lang="en-GB" sz="1800" dirty="0">
                <a:solidFill>
                  <a:srgbClr val="767D7F"/>
                </a:solidFill>
                <a:latin typeface="Cascadia Mono" panose="020B0609020000020004" pitchFamily="49" charset="0"/>
              </a:rPr>
              <a:t>&lt;/</a:t>
            </a:r>
            <a:r>
              <a:rPr lang="en-GB" sz="1800" dirty="0">
                <a:solidFill>
                  <a:srgbClr val="519ABF"/>
                </a:solidFill>
                <a:latin typeface="Cascadia Mono" panose="020B0609020000020004" pitchFamily="49" charset="0"/>
              </a:rPr>
              <a:t>div</a:t>
            </a:r>
            <a:r>
              <a:rPr lang="en-GB" sz="1800" dirty="0">
                <a:solidFill>
                  <a:srgbClr val="767D7F"/>
                </a:solidFill>
                <a:latin typeface="Cascadia Mono" panose="020B0609020000020004" pitchFamily="49" charset="0"/>
              </a:rPr>
              <a:t>&gt;</a:t>
            </a:r>
            <a:endParaRPr lang="en-GB" dirty="0">
              <a:solidFill>
                <a:srgbClr val="767D7F"/>
              </a:solidFill>
            </a:endParaRPr>
          </a:p>
        </p:txBody>
      </p:sp>
      <p:pic>
        <p:nvPicPr>
          <p:cNvPr id="5" name="Picture 4">
            <a:extLst>
              <a:ext uri="{FF2B5EF4-FFF2-40B4-BE49-F238E27FC236}">
                <a16:creationId xmlns:a16="http://schemas.microsoft.com/office/drawing/2014/main" id="{BAA0AFA6-87F7-4EEA-8AA4-5FC921BDFF8B}"/>
              </a:ext>
            </a:extLst>
          </p:cNvPr>
          <p:cNvPicPr>
            <a:picLocks noChangeAspect="1"/>
          </p:cNvPicPr>
          <p:nvPr/>
        </p:nvPicPr>
        <p:blipFill rotWithShape="1">
          <a:blip r:embed="rId2"/>
          <a:srcRect r="3896"/>
          <a:stretch/>
        </p:blipFill>
        <p:spPr>
          <a:xfrm>
            <a:off x="348079" y="1490905"/>
            <a:ext cx="3725157" cy="3876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008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4316C2-52ED-422B-ABDE-7A4887B24890}"/>
              </a:ext>
            </a:extLst>
          </p:cNvPr>
          <p:cNvSpPr>
            <a:spLocks noGrp="1"/>
          </p:cNvSpPr>
          <p:nvPr>
            <p:ph type="ftr" sz="quarter" idx="3"/>
          </p:nvPr>
        </p:nvSpPr>
        <p:spPr>
          <a:xfrm>
            <a:off x="239684" y="6418053"/>
            <a:ext cx="11712632" cy="365125"/>
          </a:xfrm>
        </p:spPr>
        <p:txBody>
          <a:bodyPr/>
          <a:lstStyle/>
          <a:p>
            <a:r>
              <a:rPr lang="en-GB" dirty="0"/>
              <a:t>ChrisSainty.com</a:t>
            </a:r>
          </a:p>
        </p:txBody>
      </p:sp>
      <p:grpSp>
        <p:nvGrpSpPr>
          <p:cNvPr id="5" name="Group 4">
            <a:extLst>
              <a:ext uri="{FF2B5EF4-FFF2-40B4-BE49-F238E27FC236}">
                <a16:creationId xmlns:a16="http://schemas.microsoft.com/office/drawing/2014/main" id="{81640BDD-E145-4B96-B952-80623F2B4CE5}"/>
              </a:ext>
            </a:extLst>
          </p:cNvPr>
          <p:cNvGrpSpPr/>
          <p:nvPr/>
        </p:nvGrpSpPr>
        <p:grpSpPr>
          <a:xfrm>
            <a:off x="2064753" y="816151"/>
            <a:ext cx="8062494" cy="4367241"/>
            <a:chOff x="1924326" y="851593"/>
            <a:chExt cx="8062494" cy="4367241"/>
          </a:xfrm>
        </p:grpSpPr>
        <p:sp>
          <p:nvSpPr>
            <p:cNvPr id="9" name="TextBox 8">
              <a:extLst>
                <a:ext uri="{FF2B5EF4-FFF2-40B4-BE49-F238E27FC236}">
                  <a16:creationId xmlns:a16="http://schemas.microsoft.com/office/drawing/2014/main" id="{8EF696DA-78BC-4DA3-BB76-90E2C7523A72}"/>
                </a:ext>
              </a:extLst>
            </p:cNvPr>
            <p:cNvSpPr txBox="1"/>
            <p:nvPr/>
          </p:nvSpPr>
          <p:spPr>
            <a:xfrm>
              <a:off x="1924326" y="4510948"/>
              <a:ext cx="8062494" cy="707886"/>
            </a:xfrm>
            <a:prstGeom prst="rect">
              <a:avLst/>
            </a:prstGeom>
            <a:noFill/>
          </p:spPr>
          <p:txBody>
            <a:bodyPr wrap="square" rtlCol="0">
              <a:spAutoFit/>
            </a:bodyPr>
            <a:lstStyle/>
            <a:p>
              <a:pPr algn="ctr"/>
              <a:r>
                <a:rPr lang="en-GB" sz="4000" dirty="0">
                  <a:solidFill>
                    <a:schemeClr val="accent2"/>
                  </a:solidFill>
                </a:rPr>
                <a:t>is one big design system</a:t>
              </a:r>
            </a:p>
          </p:txBody>
        </p:sp>
        <p:pic>
          <p:nvPicPr>
            <p:cNvPr id="3" name="Graphic 2">
              <a:extLst>
                <a:ext uri="{FF2B5EF4-FFF2-40B4-BE49-F238E27FC236}">
                  <a16:creationId xmlns:a16="http://schemas.microsoft.com/office/drawing/2014/main" id="{BBD29689-36BD-4445-ABC3-047A8F389D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3907" y="851593"/>
              <a:ext cx="3983332" cy="3460928"/>
            </a:xfrm>
            <a:prstGeom prst="rect">
              <a:avLst/>
            </a:prstGeom>
          </p:spPr>
        </p:pic>
      </p:grpSp>
    </p:spTree>
    <p:extLst>
      <p:ext uri="{BB962C8B-B14F-4D97-AF65-F5344CB8AC3E}">
        <p14:creationId xmlns:p14="http://schemas.microsoft.com/office/powerpoint/2010/main" val="203315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0B6-856E-4E6E-A3EC-0ACC1604DEF3}"/>
              </a:ext>
            </a:extLst>
          </p:cNvPr>
          <p:cNvSpPr>
            <a:spLocks noGrp="1"/>
          </p:cNvSpPr>
          <p:nvPr>
            <p:ph type="title"/>
          </p:nvPr>
        </p:nvSpPr>
        <p:spPr>
          <a:xfrm>
            <a:off x="838199" y="254358"/>
            <a:ext cx="10515600" cy="1325563"/>
          </a:xfrm>
        </p:spPr>
        <p:txBody>
          <a:bodyPr/>
          <a:lstStyle/>
          <a:p>
            <a:r>
              <a:rPr lang="en-GB" dirty="0"/>
              <a:t>Colour Palette</a:t>
            </a:r>
          </a:p>
        </p:txBody>
      </p:sp>
      <p:sp>
        <p:nvSpPr>
          <p:cNvPr id="4" name="Footer Placeholder 3">
            <a:extLst>
              <a:ext uri="{FF2B5EF4-FFF2-40B4-BE49-F238E27FC236}">
                <a16:creationId xmlns:a16="http://schemas.microsoft.com/office/drawing/2014/main" id="{547D1427-0ADF-4291-A101-DD852147C923}"/>
              </a:ext>
            </a:extLst>
          </p:cNvPr>
          <p:cNvSpPr>
            <a:spLocks noGrp="1"/>
          </p:cNvSpPr>
          <p:nvPr>
            <p:ph type="ftr" sz="quarter" idx="3"/>
          </p:nvPr>
        </p:nvSpPr>
        <p:spPr/>
        <p:txBody>
          <a:bodyPr/>
          <a:lstStyle/>
          <a:p>
            <a:r>
              <a:rPr lang="en-GB"/>
              <a:t>ChrisSainty.com</a:t>
            </a:r>
            <a:endParaRPr lang="en-GB" dirty="0"/>
          </a:p>
        </p:txBody>
      </p:sp>
      <p:pic>
        <p:nvPicPr>
          <p:cNvPr id="9" name="Picture 8" descr="Timeline&#10;&#10;Description automatically generated">
            <a:extLst>
              <a:ext uri="{FF2B5EF4-FFF2-40B4-BE49-F238E27FC236}">
                <a16:creationId xmlns:a16="http://schemas.microsoft.com/office/drawing/2014/main" id="{3FA4730C-E491-4603-98EB-1645F5416320}"/>
              </a:ext>
            </a:extLst>
          </p:cNvPr>
          <p:cNvPicPr>
            <a:picLocks noChangeAspect="1"/>
          </p:cNvPicPr>
          <p:nvPr/>
        </p:nvPicPr>
        <p:blipFill rotWithShape="1">
          <a:blip r:embed="rId3">
            <a:extLst>
              <a:ext uri="{28A0092B-C50C-407E-A947-70E740481C1C}">
                <a14:useLocalDpi xmlns:a14="http://schemas.microsoft.com/office/drawing/2010/main" val="0"/>
              </a:ext>
            </a:extLst>
          </a:blip>
          <a:srcRect l="1594" t="18702"/>
          <a:stretch/>
        </p:blipFill>
        <p:spPr>
          <a:xfrm>
            <a:off x="2577277" y="1652587"/>
            <a:ext cx="7037445" cy="3819578"/>
          </a:xfrm>
          <a:prstGeom prst="roundRect">
            <a:avLst>
              <a:gd name="adj" fmla="val 2032"/>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4167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0B6-856E-4E6E-A3EC-0ACC1604DEF3}"/>
              </a:ext>
            </a:extLst>
          </p:cNvPr>
          <p:cNvSpPr>
            <a:spLocks noGrp="1"/>
          </p:cNvSpPr>
          <p:nvPr>
            <p:ph type="title"/>
          </p:nvPr>
        </p:nvSpPr>
        <p:spPr>
          <a:xfrm>
            <a:off x="838199" y="254358"/>
            <a:ext cx="10515600" cy="1325563"/>
          </a:xfrm>
        </p:spPr>
        <p:txBody>
          <a:bodyPr/>
          <a:lstStyle/>
          <a:p>
            <a:r>
              <a:rPr lang="en-GB" dirty="0"/>
              <a:t>Colour Palette</a:t>
            </a:r>
          </a:p>
        </p:txBody>
      </p:sp>
      <p:sp>
        <p:nvSpPr>
          <p:cNvPr id="4" name="Footer Placeholder 3">
            <a:extLst>
              <a:ext uri="{FF2B5EF4-FFF2-40B4-BE49-F238E27FC236}">
                <a16:creationId xmlns:a16="http://schemas.microsoft.com/office/drawing/2014/main" id="{547D1427-0ADF-4291-A101-DD852147C923}"/>
              </a:ext>
            </a:extLst>
          </p:cNvPr>
          <p:cNvSpPr>
            <a:spLocks noGrp="1"/>
          </p:cNvSpPr>
          <p:nvPr>
            <p:ph type="ftr" sz="quarter" idx="3"/>
          </p:nvPr>
        </p:nvSpPr>
        <p:spPr/>
        <p:txBody>
          <a:bodyPr/>
          <a:lstStyle/>
          <a:p>
            <a:r>
              <a:rPr lang="en-GB"/>
              <a:t>ChrisSainty.com</a:t>
            </a:r>
            <a:endParaRPr lang="en-GB" dirty="0"/>
          </a:p>
        </p:txBody>
      </p:sp>
      <p:sp>
        <p:nvSpPr>
          <p:cNvPr id="8" name="TextBox 7">
            <a:extLst>
              <a:ext uri="{FF2B5EF4-FFF2-40B4-BE49-F238E27FC236}">
                <a16:creationId xmlns:a16="http://schemas.microsoft.com/office/drawing/2014/main" id="{F247A30F-AD12-4BB8-965A-026CD658548C}"/>
              </a:ext>
            </a:extLst>
          </p:cNvPr>
          <p:cNvSpPr txBox="1"/>
          <p:nvPr/>
        </p:nvSpPr>
        <p:spPr>
          <a:xfrm>
            <a:off x="2553855" y="2721142"/>
            <a:ext cx="6855688" cy="523220"/>
          </a:xfrm>
          <a:prstGeom prst="rect">
            <a:avLst/>
          </a:prstGeom>
          <a:noFill/>
        </p:spPr>
        <p:txBody>
          <a:bodyPr wrap="square" rtlCol="0">
            <a:spAutoFit/>
          </a:bodyPr>
          <a:lstStyle/>
          <a:p>
            <a:r>
              <a:rPr lang="en-GB" sz="2800" b="1" dirty="0">
                <a:solidFill>
                  <a:srgbClr val="767D7F"/>
                </a:solidFill>
                <a:effectLst/>
                <a:latin typeface="Consolas" panose="020B0609020204030204" pitchFamily="49" charset="0"/>
              </a:rPr>
              <a:t>&lt;</a:t>
            </a:r>
            <a:r>
              <a:rPr lang="en-GB" sz="2800" b="1" dirty="0">
                <a:solidFill>
                  <a:srgbClr val="519ABF"/>
                </a:solidFill>
                <a:latin typeface="Consolas" panose="020B0609020204030204" pitchFamily="49" charset="0"/>
              </a:rPr>
              <a:t>p</a:t>
            </a:r>
            <a:r>
              <a:rPr lang="en-GB" sz="2800" b="1" dirty="0">
                <a:solidFill>
                  <a:srgbClr val="000000"/>
                </a:solidFill>
                <a:effectLst/>
                <a:latin typeface="Consolas" panose="020B0609020204030204" pitchFamily="49" charset="0"/>
              </a:rPr>
              <a:t> </a:t>
            </a:r>
            <a:r>
              <a:rPr lang="en-GB" sz="2800" b="1" dirty="0">
                <a:solidFill>
                  <a:srgbClr val="96DAFA"/>
                </a:solidFill>
                <a:effectLst/>
                <a:latin typeface="Consolas" panose="020B0609020204030204" pitchFamily="49" charset="0"/>
              </a:rPr>
              <a:t>class</a:t>
            </a:r>
            <a:r>
              <a:rPr lang="en-GB" sz="2800" b="1" dirty="0">
                <a:solidFill>
                  <a:srgbClr val="B4B4B4"/>
                </a:solidFill>
                <a:effectLst/>
                <a:latin typeface="Consolas" panose="020B0609020204030204" pitchFamily="49" charset="0"/>
              </a:rPr>
              <a:t>="text-purple-700"</a:t>
            </a:r>
            <a:r>
              <a:rPr lang="en-GB" sz="2800" b="1" dirty="0">
                <a:solidFill>
                  <a:srgbClr val="767D7F"/>
                </a:solidFill>
                <a:effectLst/>
                <a:latin typeface="Consolas" panose="020B0609020204030204" pitchFamily="49" charset="0"/>
              </a:rPr>
              <a:t>&gt;</a:t>
            </a:r>
            <a:r>
              <a:rPr lang="en-GB" sz="2800" b="0" dirty="0">
                <a:solidFill>
                  <a:srgbClr val="008000"/>
                </a:solidFill>
                <a:effectLst/>
                <a:latin typeface="Consolas" panose="020B0609020204030204" pitchFamily="49" charset="0"/>
              </a:rPr>
              <a:t>...</a:t>
            </a:r>
            <a:r>
              <a:rPr lang="en-GB" sz="2800" b="1" dirty="0">
                <a:solidFill>
                  <a:srgbClr val="767D7F"/>
                </a:solidFill>
                <a:effectLst/>
                <a:latin typeface="Consolas" panose="020B0609020204030204" pitchFamily="49" charset="0"/>
              </a:rPr>
              <a:t>&lt;/</a:t>
            </a:r>
            <a:r>
              <a:rPr lang="en-GB" sz="2800" b="1" dirty="0">
                <a:solidFill>
                  <a:srgbClr val="519ABF"/>
                </a:solidFill>
                <a:latin typeface="Consolas" panose="020B0609020204030204" pitchFamily="49" charset="0"/>
              </a:rPr>
              <a:t>p</a:t>
            </a:r>
            <a:r>
              <a:rPr lang="en-GB" sz="2800" b="1" dirty="0">
                <a:solidFill>
                  <a:srgbClr val="767D7F"/>
                </a:solidFill>
                <a:effectLst/>
                <a:latin typeface="Consolas" panose="020B0609020204030204" pitchFamily="49" charset="0"/>
              </a:rPr>
              <a:t>&gt;</a:t>
            </a:r>
          </a:p>
        </p:txBody>
      </p:sp>
      <p:sp>
        <p:nvSpPr>
          <p:cNvPr id="6" name="TextBox 5">
            <a:extLst>
              <a:ext uri="{FF2B5EF4-FFF2-40B4-BE49-F238E27FC236}">
                <a16:creationId xmlns:a16="http://schemas.microsoft.com/office/drawing/2014/main" id="{7E07CB66-F19F-4402-9873-1FFD70E59493}"/>
              </a:ext>
            </a:extLst>
          </p:cNvPr>
          <p:cNvSpPr txBox="1"/>
          <p:nvPr/>
        </p:nvSpPr>
        <p:spPr>
          <a:xfrm>
            <a:off x="2553855" y="3552739"/>
            <a:ext cx="6855688" cy="523220"/>
          </a:xfrm>
          <a:prstGeom prst="rect">
            <a:avLst/>
          </a:prstGeom>
          <a:noFill/>
        </p:spPr>
        <p:txBody>
          <a:bodyPr wrap="square" rtlCol="0">
            <a:spAutoFit/>
          </a:bodyPr>
          <a:lstStyle/>
          <a:p>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div</a:t>
            </a:r>
            <a:r>
              <a:rPr lang="en-GB" sz="2800" b="1" dirty="0">
                <a:solidFill>
                  <a:srgbClr val="000000"/>
                </a:solidFill>
                <a:effectLst/>
                <a:latin typeface="Consolas" panose="020B0609020204030204" pitchFamily="49" charset="0"/>
              </a:rPr>
              <a:t> </a:t>
            </a:r>
            <a:r>
              <a:rPr lang="en-GB" sz="2800" b="1" dirty="0">
                <a:solidFill>
                  <a:srgbClr val="96DAFA"/>
                </a:solidFill>
                <a:effectLst/>
                <a:latin typeface="Consolas" panose="020B0609020204030204" pitchFamily="49" charset="0"/>
              </a:rPr>
              <a:t>class</a:t>
            </a:r>
            <a:r>
              <a:rPr lang="en-GB" sz="2800" b="1" dirty="0">
                <a:solidFill>
                  <a:srgbClr val="B4B4B4"/>
                </a:solidFill>
                <a:effectLst/>
                <a:latin typeface="Consolas" panose="020B0609020204030204" pitchFamily="49" charset="0"/>
              </a:rPr>
              <a:t>="</a:t>
            </a:r>
            <a:r>
              <a:rPr lang="en-GB" sz="2800" b="1" dirty="0">
                <a:solidFill>
                  <a:srgbClr val="B4B4B4"/>
                </a:solidFill>
                <a:latin typeface="Consolas" panose="020B0609020204030204" pitchFamily="49" charset="0"/>
              </a:rPr>
              <a:t>bg</a:t>
            </a:r>
            <a:r>
              <a:rPr lang="en-GB" sz="2800" b="1" dirty="0">
                <a:solidFill>
                  <a:srgbClr val="B4B4B4"/>
                </a:solidFill>
                <a:effectLst/>
                <a:latin typeface="Consolas" panose="020B0609020204030204" pitchFamily="49" charset="0"/>
              </a:rPr>
              <a:t>-gray-100"</a:t>
            </a:r>
            <a:r>
              <a:rPr lang="en-GB" sz="2800" b="1" dirty="0">
                <a:solidFill>
                  <a:srgbClr val="767D7F"/>
                </a:solidFill>
                <a:effectLst/>
                <a:latin typeface="Consolas" panose="020B0609020204030204" pitchFamily="49" charset="0"/>
              </a:rPr>
              <a:t>&gt;</a:t>
            </a:r>
            <a:r>
              <a:rPr lang="en-GB" sz="2800" b="0" dirty="0">
                <a:solidFill>
                  <a:srgbClr val="008000"/>
                </a:solidFill>
                <a:effectLst/>
                <a:latin typeface="Consolas" panose="020B0609020204030204" pitchFamily="49" charset="0"/>
              </a:rPr>
              <a:t>...</a:t>
            </a:r>
            <a:r>
              <a:rPr lang="en-GB" sz="2800" b="1" dirty="0">
                <a:solidFill>
                  <a:srgbClr val="767D7F"/>
                </a:solidFill>
                <a:effectLst/>
                <a:latin typeface="Consolas" panose="020B0609020204030204" pitchFamily="49" charset="0"/>
              </a:rPr>
              <a:t>&lt;/</a:t>
            </a:r>
            <a:r>
              <a:rPr lang="en-GB" sz="2800" b="1" dirty="0">
                <a:solidFill>
                  <a:srgbClr val="519ABF"/>
                </a:solidFill>
                <a:effectLst/>
                <a:latin typeface="Consolas" panose="020B0609020204030204" pitchFamily="49" charset="0"/>
              </a:rPr>
              <a:t>div</a:t>
            </a:r>
            <a:r>
              <a:rPr lang="en-GB" sz="2800" b="1" dirty="0">
                <a:solidFill>
                  <a:srgbClr val="767D7F"/>
                </a:solidFill>
                <a:effectLst/>
                <a:latin typeface="Consolas" panose="020B0609020204030204" pitchFamily="49" charset="0"/>
              </a:rPr>
              <a:t>&gt;</a:t>
            </a:r>
          </a:p>
        </p:txBody>
      </p:sp>
    </p:spTree>
    <p:extLst>
      <p:ext uri="{BB962C8B-B14F-4D97-AF65-F5344CB8AC3E}">
        <p14:creationId xmlns:p14="http://schemas.microsoft.com/office/powerpoint/2010/main" val="74502733"/>
      </p:ext>
    </p:extLst>
  </p:cSld>
  <p:clrMapOvr>
    <a:masterClrMapping/>
  </p:clrMapOvr>
</p:sld>
</file>

<file path=ppt/theme/theme1.xml><?xml version="1.0" encoding="utf-8"?>
<a:theme xmlns:a="http://schemas.openxmlformats.org/drawingml/2006/main" name="CS2020">
  <a:themeElements>
    <a:clrScheme name="ChrisSaintyV3">
      <a:dk1>
        <a:srgbClr val="18181B"/>
      </a:dk1>
      <a:lt1>
        <a:srgbClr val="E4E4E7"/>
      </a:lt1>
      <a:dk2>
        <a:srgbClr val="4A4E54"/>
      </a:dk2>
      <a:lt2>
        <a:srgbClr val="F4F8FB"/>
      </a:lt2>
      <a:accent1>
        <a:srgbClr val="FC8E3C"/>
      </a:accent1>
      <a:accent2>
        <a:srgbClr val="D4D4D8"/>
      </a:accent2>
      <a:accent3>
        <a:srgbClr val="A5A5A5"/>
      </a:accent3>
      <a:accent4>
        <a:srgbClr val="FFC000"/>
      </a:accent4>
      <a:accent5>
        <a:srgbClr val="5B9BD5"/>
      </a:accent5>
      <a:accent6>
        <a:srgbClr val="70AD47"/>
      </a:accent6>
      <a:hlink>
        <a:srgbClr val="FF6600"/>
      </a:hlink>
      <a:folHlink>
        <a:srgbClr val="C44F00"/>
      </a:folHlink>
    </a:clrScheme>
    <a:fontScheme name="ChrisSaintyV3 Fonts">
      <a:majorFont>
        <a:latin typeface="Roboto Slab Medium"/>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2020" id="{9BC1E90E-5566-4482-83E6-7CF7E63FF10A}" vid="{9CAA092A-028B-4202-A6FB-93A1A0B7DC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20614</TotalTime>
  <Words>1106</Words>
  <Application>Microsoft Office PowerPoint</Application>
  <PresentationFormat>Widescreen</PresentationFormat>
  <Paragraphs>196</Paragraphs>
  <Slides>31</Slides>
  <Notes>19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Cascadia Mono</vt:lpstr>
      <vt:lpstr>Caveat</vt:lpstr>
      <vt:lpstr>Consolas</vt:lpstr>
      <vt:lpstr>Inter</vt:lpstr>
      <vt:lpstr>Roboto</vt:lpstr>
      <vt:lpstr>Roboto Slab Medium</vt:lpstr>
      <vt:lpstr>CS2020</vt:lpstr>
      <vt:lpstr>Building beautiful Blazor apps with Tailwind CSS</vt:lpstr>
      <vt:lpstr>Hi, I’m Chris… 👋</vt:lpstr>
      <vt:lpstr>What is Tailwind CSS?</vt:lpstr>
      <vt:lpstr>PowerPoint Presentation</vt:lpstr>
      <vt:lpstr>PowerPoint Presentation</vt:lpstr>
      <vt:lpstr>PowerPoint Presentation</vt:lpstr>
      <vt:lpstr>PowerPoint Presentation</vt:lpstr>
      <vt:lpstr>Colour Palette</vt:lpstr>
      <vt:lpstr>Colour Palette</vt:lpstr>
      <vt:lpstr>Spacing</vt:lpstr>
      <vt:lpstr>Spacing</vt:lpstr>
      <vt:lpstr>Variants</vt:lpstr>
      <vt:lpstr>Variants</vt:lpstr>
      <vt:lpstr>PowerPoint Presentation</vt:lpstr>
      <vt:lpstr>PowerPoint Presentation</vt:lpstr>
      <vt:lpstr>That's great, Chris… But isn't this just inline styles?</vt:lpstr>
      <vt:lpstr>Limitations of inline styles</vt:lpstr>
      <vt:lpstr>Limitations of inline styles</vt:lpstr>
      <vt:lpstr>Limitations of inline styles</vt:lpstr>
      <vt:lpstr>Limitations of inline styles</vt:lpstr>
      <vt:lpstr>Adding Tailwind to a Blazor project – Option 1</vt:lpstr>
      <vt:lpstr>Tailwind via CDN</vt:lpstr>
      <vt:lpstr>Tailwind via CDN</vt:lpstr>
      <vt:lpstr>Tailwind via CDN</vt:lpstr>
      <vt:lpstr>Tailwind via CDN - Customisation</vt:lpstr>
      <vt:lpstr>Tailwind via CDN - Customisation</vt:lpstr>
      <vt:lpstr>Tailwind via CDN - Plugins</vt:lpstr>
      <vt:lpstr>Adding Tailwind to a Blazor project – Option 2</vt:lpstr>
      <vt:lpstr>Tailwind CLI</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Sainty</dc:creator>
  <cp:lastModifiedBy>Chris Sainty</cp:lastModifiedBy>
  <cp:revision>7</cp:revision>
  <dcterms:created xsi:type="dcterms:W3CDTF">2019-10-30T23:17:01Z</dcterms:created>
  <dcterms:modified xsi:type="dcterms:W3CDTF">2022-04-28T08:57:54Z</dcterms:modified>
</cp:coreProperties>
</file>