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5" r:id="rId3"/>
    <p:sldId id="259" r:id="rId4"/>
    <p:sldId id="268" r:id="rId5"/>
    <p:sldId id="298" r:id="rId6"/>
    <p:sldId id="299" r:id="rId7"/>
    <p:sldId id="336" r:id="rId8"/>
    <p:sldId id="300" r:id="rId9"/>
    <p:sldId id="288" r:id="rId10"/>
    <p:sldId id="301" r:id="rId11"/>
    <p:sldId id="302" r:id="rId12"/>
    <p:sldId id="303" r:id="rId13"/>
    <p:sldId id="286" r:id="rId14"/>
    <p:sldId id="308" r:id="rId15"/>
    <p:sldId id="309" r:id="rId16"/>
    <p:sldId id="289" r:id="rId17"/>
    <p:sldId id="337" r:id="rId18"/>
    <p:sldId id="318" r:id="rId19"/>
    <p:sldId id="304" r:id="rId20"/>
    <p:sldId id="312" r:id="rId21"/>
    <p:sldId id="313" r:id="rId22"/>
    <p:sldId id="338" r:id="rId23"/>
    <p:sldId id="315" r:id="rId24"/>
    <p:sldId id="316" r:id="rId25"/>
    <p:sldId id="339" r:id="rId26"/>
    <p:sldId id="354" r:id="rId27"/>
    <p:sldId id="319" r:id="rId28"/>
    <p:sldId id="320" r:id="rId29"/>
    <p:sldId id="329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55" r:id="rId38"/>
    <p:sldId id="350" r:id="rId39"/>
    <p:sldId id="363" r:id="rId40"/>
    <p:sldId id="330" r:id="rId41"/>
    <p:sldId id="364" r:id="rId42"/>
    <p:sldId id="291" r:id="rId43"/>
    <p:sldId id="365" r:id="rId44"/>
    <p:sldId id="297" r:id="rId45"/>
    <p:sldId id="366" r:id="rId46"/>
    <p:sldId id="367" r:id="rId47"/>
    <p:sldId id="335" r:id="rId48"/>
    <p:sldId id="36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466"/>
    <a:srgbClr val="D5DC92"/>
    <a:srgbClr val="88DBF9"/>
    <a:srgbClr val="569CCB"/>
    <a:srgbClr val="009696"/>
    <a:srgbClr val="8A78F4"/>
    <a:srgbClr val="B5CEA8"/>
    <a:srgbClr val="4CC8B0"/>
    <a:srgbClr val="FDF9C7"/>
    <a:srgbClr val="18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84E4B-C9DF-4F99-A113-B2BE1990935C}" v="12" dt="2022-03-28T08:44:3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86824" autoAdjust="0"/>
  </p:normalViewPr>
  <p:slideViewPr>
    <p:cSldViewPr snapToGrid="0">
      <p:cViewPr varScale="1">
        <p:scale>
          <a:sx n="60" d="100"/>
          <a:sy n="60" d="100"/>
        </p:scale>
        <p:origin x="72" y="1176"/>
      </p:cViewPr>
      <p:guideLst/>
    </p:cSldViewPr>
  </p:slideViewPr>
  <p:outlineViewPr>
    <p:cViewPr>
      <p:scale>
        <a:sx n="33" d="100"/>
        <a:sy n="33" d="100"/>
      </p:scale>
      <p:origin x="0" y="-21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ainty" userId="883208899d8ee881" providerId="LiveId" clId="{40484E4B-C9DF-4F99-A113-B2BE1990935C}"/>
    <pc:docChg chg="undo custSel addSld delSld modSld sldOrd">
      <pc:chgData name="Chris Sainty" userId="883208899d8ee881" providerId="LiveId" clId="{40484E4B-C9DF-4F99-A113-B2BE1990935C}" dt="2022-03-28T08:48:35.625" v="385" actId="2711"/>
      <pc:docMkLst>
        <pc:docMk/>
      </pc:docMkLst>
      <pc:sldChg chg="modSp mod">
        <pc:chgData name="Chris Sainty" userId="883208899d8ee881" providerId="LiveId" clId="{40484E4B-C9DF-4F99-A113-B2BE1990935C}" dt="2022-03-28T08:27:26.166" v="75" actId="20577"/>
        <pc:sldMkLst>
          <pc:docMk/>
          <pc:sldMk cId="3093200892" sldId="256"/>
        </pc:sldMkLst>
        <pc:spChg chg="mod">
          <ac:chgData name="Chris Sainty" userId="883208899d8ee881" providerId="LiveId" clId="{40484E4B-C9DF-4F99-A113-B2BE1990935C}" dt="2022-03-28T08:27:26.166" v="75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del">
        <pc:chgData name="Chris Sainty" userId="883208899d8ee881" providerId="LiveId" clId="{40484E4B-C9DF-4F99-A113-B2BE1990935C}" dt="2022-03-28T08:37:02.587" v="158" actId="47"/>
        <pc:sldMkLst>
          <pc:docMk/>
          <pc:sldMk cId="151590826" sldId="305"/>
        </pc:sldMkLst>
      </pc:sldChg>
      <pc:sldChg chg="modSp mod">
        <pc:chgData name="Chris Sainty" userId="883208899d8ee881" providerId="LiveId" clId="{40484E4B-C9DF-4F99-A113-B2BE1990935C}" dt="2022-03-28T08:30:52.377" v="88" actId="20577"/>
        <pc:sldMkLst>
          <pc:docMk/>
          <pc:sldMk cId="1569246354" sldId="329"/>
        </pc:sldMkLst>
        <pc:spChg chg="mod">
          <ac:chgData name="Chris Sainty" userId="883208899d8ee881" providerId="LiveId" clId="{40484E4B-C9DF-4F99-A113-B2BE1990935C}" dt="2022-03-28T08:30:52.377" v="88" actId="20577"/>
          <ac:spMkLst>
            <pc:docMk/>
            <pc:sldMk cId="1569246354" sldId="329"/>
            <ac:spMk id="2" creationId="{2F40B6BD-14A6-4EE6-94E9-9AABD90E1D64}"/>
          </ac:spMkLst>
        </pc:spChg>
      </pc:sldChg>
      <pc:sldChg chg="del">
        <pc:chgData name="Chris Sainty" userId="883208899d8ee881" providerId="LiveId" clId="{40484E4B-C9DF-4F99-A113-B2BE1990935C}" dt="2022-03-28T08:27:45.166" v="76" actId="47"/>
        <pc:sldMkLst>
          <pc:docMk/>
          <pc:sldMk cId="157935027" sldId="348"/>
        </pc:sldMkLst>
      </pc:sldChg>
      <pc:sldChg chg="del">
        <pc:chgData name="Chris Sainty" userId="883208899d8ee881" providerId="LiveId" clId="{40484E4B-C9DF-4F99-A113-B2BE1990935C}" dt="2022-03-28T08:27:46.614" v="77" actId="47"/>
        <pc:sldMkLst>
          <pc:docMk/>
          <pc:sldMk cId="1086786362" sldId="349"/>
        </pc:sldMkLst>
      </pc:sldChg>
      <pc:sldChg chg="delSp modSp mod modNotesTx">
        <pc:chgData name="Chris Sainty" userId="883208899d8ee881" providerId="LiveId" clId="{40484E4B-C9DF-4F99-A113-B2BE1990935C}" dt="2022-03-28T08:37:30.887" v="200" actId="20577"/>
        <pc:sldMkLst>
          <pc:docMk/>
          <pc:sldMk cId="3286587864" sldId="350"/>
        </pc:sldMkLst>
        <pc:spChg chg="del">
          <ac:chgData name="Chris Sainty" userId="883208899d8ee881" providerId="LiveId" clId="{40484E4B-C9DF-4F99-A113-B2BE1990935C}" dt="2022-03-28T08:36:59.845" v="157" actId="478"/>
          <ac:spMkLst>
            <pc:docMk/>
            <pc:sldMk cId="3286587864" sldId="350"/>
            <ac:spMk id="8" creationId="{A983444B-AEEB-4852-A2F5-4B8F86B57124}"/>
          </ac:spMkLst>
        </pc:spChg>
        <pc:spChg chg="mod">
          <ac:chgData name="Chris Sainty" userId="883208899d8ee881" providerId="LiveId" clId="{40484E4B-C9DF-4F99-A113-B2BE1990935C}" dt="2022-03-28T08:37:30.887" v="200" actId="20577"/>
          <ac:spMkLst>
            <pc:docMk/>
            <pc:sldMk cId="3286587864" sldId="350"/>
            <ac:spMk id="9" creationId="{DC87505D-4878-4841-986E-C77EBFB2BF9C}"/>
          </ac:spMkLst>
        </pc:spChg>
        <pc:spChg chg="mod">
          <ac:chgData name="Chris Sainty" userId="883208899d8ee881" providerId="LiveId" clId="{40484E4B-C9DF-4F99-A113-B2BE1990935C}" dt="2022-03-28T08:36:45.828" v="155" actId="14100"/>
          <ac:spMkLst>
            <pc:docMk/>
            <pc:sldMk cId="3286587864" sldId="350"/>
            <ac:spMk id="13" creationId="{1423AE0C-A742-42C8-A9FD-4EBD5223DE4E}"/>
          </ac:spMkLst>
        </pc:spChg>
        <pc:picChg chg="ord">
          <ac:chgData name="Chris Sainty" userId="883208899d8ee881" providerId="LiveId" clId="{40484E4B-C9DF-4F99-A113-B2BE1990935C}" dt="2022-03-28T08:36:31.279" v="137" actId="167"/>
          <ac:picMkLst>
            <pc:docMk/>
            <pc:sldMk cId="3286587864" sldId="350"/>
            <ac:picMk id="14" creationId="{8D52425D-8E77-4A78-92AB-2697E9C24168}"/>
          </ac:picMkLst>
        </pc:picChg>
      </pc:sldChg>
      <pc:sldChg chg="del">
        <pc:chgData name="Chris Sainty" userId="883208899d8ee881" providerId="LiveId" clId="{40484E4B-C9DF-4F99-A113-B2BE1990935C}" dt="2022-03-28T08:38:28.557" v="276" actId="47"/>
        <pc:sldMkLst>
          <pc:docMk/>
          <pc:sldMk cId="3371562889" sldId="351"/>
        </pc:sldMkLst>
      </pc:sldChg>
      <pc:sldChg chg="del">
        <pc:chgData name="Chris Sainty" userId="883208899d8ee881" providerId="LiveId" clId="{40484E4B-C9DF-4F99-A113-B2BE1990935C}" dt="2022-03-28T08:44:05.270" v="337" actId="47"/>
        <pc:sldMkLst>
          <pc:docMk/>
          <pc:sldMk cId="890854003" sldId="353"/>
        </pc:sldMkLst>
      </pc:sldChg>
      <pc:sldChg chg="new">
        <pc:chgData name="Chris Sainty" userId="883208899d8ee881" providerId="LiveId" clId="{40484E4B-C9DF-4F99-A113-B2BE1990935C}" dt="2022-03-28T08:29:58.908" v="78" actId="680"/>
        <pc:sldMkLst>
          <pc:docMk/>
          <pc:sldMk cId="2651915700" sldId="354"/>
        </pc:sldMkLst>
      </pc:sldChg>
      <pc:sldChg chg="add">
        <pc:chgData name="Chris Sainty" userId="883208899d8ee881" providerId="LiveId" clId="{40484E4B-C9DF-4F99-A113-B2BE1990935C}" dt="2022-03-28T08:30:37.320" v="79" actId="2890"/>
        <pc:sldMkLst>
          <pc:docMk/>
          <pc:sldMk cId="2264498628" sldId="355"/>
        </pc:sldMkLst>
      </pc:sldChg>
      <pc:sldChg chg="addSp modSp new modAnim">
        <pc:chgData name="Chris Sainty" userId="883208899d8ee881" providerId="LiveId" clId="{40484E4B-C9DF-4F99-A113-B2BE1990935C}" dt="2022-03-28T08:31:14.769" v="90"/>
        <pc:sldMkLst>
          <pc:docMk/>
          <pc:sldMk cId="3439320768" sldId="356"/>
        </pc:sldMkLst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3" creationId="{0068B28E-042E-4F0E-8FD3-3672768DBABB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4" creationId="{0A5D822E-C8CB-4B50-84BF-384B8057FFA5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5" creationId="{8C834BF2-5E1A-460C-89FE-16CA63D1EF44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6" creationId="{BAB218C6-FEFB-4261-8A4F-581807FFF9B1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7" creationId="{2226ACE4-39A0-4943-A0B6-BEEB1BC102EC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8" creationId="{36B643E3-B48D-43EE-B2ED-3D0AB4F1971B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9" creationId="{6EFFF6B1-73B3-438B-845D-46C655AFA391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0" creationId="{14F8A5F7-8E36-4A26-908C-A4380DE2505D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1" creationId="{3D2EDB3E-0998-460D-99DE-B1F0CBBBD316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2" creationId="{43314F6A-A147-48C9-834C-C0F326FE81A7}"/>
          </ac:spMkLst>
        </pc:spChg>
        <pc:spChg chg="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16" creationId="{1F007FCD-1DD5-40D3-95E9-039C204745D1}"/>
          </ac:spMkLst>
        </pc:spChg>
        <pc:spChg chg="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0" creationId="{1EC4AE8B-BF4B-4869-AD14-67CEA4301368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1" creationId="{B5808607-F481-4898-BE57-63D72F97C30F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2" creationId="{E0924D0A-D266-442F-9EF3-072E1154E7E7}"/>
          </ac:spMkLst>
        </pc:spChg>
        <pc:spChg chg="add mod">
          <ac:chgData name="Chris Sainty" userId="883208899d8ee881" providerId="LiveId" clId="{40484E4B-C9DF-4F99-A113-B2BE1990935C}" dt="2022-03-28T08:31:14.769" v="90"/>
          <ac:spMkLst>
            <pc:docMk/>
            <pc:sldMk cId="3439320768" sldId="356"/>
            <ac:spMk id="23" creationId="{D819A133-43E7-4913-886C-3BC305B7C51A}"/>
          </ac:spMkLst>
        </pc:spChg>
        <pc:grpChg chg="add mod">
          <ac:chgData name="Chris Sainty" userId="883208899d8ee881" providerId="LiveId" clId="{40484E4B-C9DF-4F99-A113-B2BE1990935C}" dt="2022-03-28T08:31:14.769" v="90"/>
          <ac:grpSpMkLst>
            <pc:docMk/>
            <pc:sldMk cId="3439320768" sldId="356"/>
            <ac:grpSpMk id="13" creationId="{EC6F1814-8610-4C54-9D66-0D2E72F484E1}"/>
          </ac:grpSpMkLst>
        </pc:grpChg>
        <pc:grpChg chg="add mod">
          <ac:chgData name="Chris Sainty" userId="883208899d8ee881" providerId="LiveId" clId="{40484E4B-C9DF-4F99-A113-B2BE1990935C}" dt="2022-03-28T08:31:14.769" v="90"/>
          <ac:grpSpMkLst>
            <pc:docMk/>
            <pc:sldMk cId="3439320768" sldId="356"/>
            <ac:grpSpMk id="18" creationId="{AB2A66BB-6598-43C7-9BF7-B2DF2A7F47E3}"/>
          </ac:grpSpMkLst>
        </pc:grpChg>
        <pc:picChg chg="mod">
          <ac:chgData name="Chris Sainty" userId="883208899d8ee881" providerId="LiveId" clId="{40484E4B-C9DF-4F99-A113-B2BE1990935C}" dt="2022-03-28T08:31:14.769" v="90"/>
          <ac:picMkLst>
            <pc:docMk/>
            <pc:sldMk cId="3439320768" sldId="356"/>
            <ac:picMk id="14" creationId="{310B6067-E241-448B-A845-43E230B16492}"/>
          </ac:picMkLst>
        </pc:picChg>
        <pc:picChg chg="mod">
          <ac:chgData name="Chris Sainty" userId="883208899d8ee881" providerId="LiveId" clId="{40484E4B-C9DF-4F99-A113-B2BE1990935C}" dt="2022-03-28T08:31:14.769" v="90"/>
          <ac:picMkLst>
            <pc:docMk/>
            <pc:sldMk cId="3439320768" sldId="356"/>
            <ac:picMk id="15" creationId="{A720B5B2-4F00-49F2-B7FF-A7439BFD6CDD}"/>
          </ac:picMkLst>
        </pc:picChg>
        <pc:picChg chg="add mod">
          <ac:chgData name="Chris Sainty" userId="883208899d8ee881" providerId="LiveId" clId="{40484E4B-C9DF-4F99-A113-B2BE1990935C}" dt="2022-03-28T08:31:14.769" v="90"/>
          <ac:picMkLst>
            <pc:docMk/>
            <pc:sldMk cId="3439320768" sldId="356"/>
            <ac:picMk id="17" creationId="{18827178-4604-4604-8EDB-611D7ECA7EB7}"/>
          </ac:picMkLst>
        </pc:picChg>
        <pc:cxnChg chg="mod">
          <ac:chgData name="Chris Sainty" userId="883208899d8ee881" providerId="LiveId" clId="{40484E4B-C9DF-4F99-A113-B2BE1990935C}" dt="2022-03-28T08:31:14.769" v="90"/>
          <ac:cxnSpMkLst>
            <pc:docMk/>
            <pc:sldMk cId="3439320768" sldId="356"/>
            <ac:cxnSpMk id="19" creationId="{C0E21C95-07B5-4F54-8738-D8130EAA6404}"/>
          </ac:cxnSpMkLst>
        </pc:cxnChg>
      </pc:sldChg>
      <pc:sldChg chg="addSp modSp new mod modAnim">
        <pc:chgData name="Chris Sainty" userId="883208899d8ee881" providerId="LiveId" clId="{40484E4B-C9DF-4F99-A113-B2BE1990935C}" dt="2022-03-28T08:32:07.418" v="97" actId="1037"/>
        <pc:sldMkLst>
          <pc:docMk/>
          <pc:sldMk cId="3667133299" sldId="357"/>
        </pc:sldMkLst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3" creationId="{962C0CB4-0F3D-4E11-93A3-70573AEFF841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5" creationId="{2E144063-4319-47A0-977F-F88FB6D977F2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7" creationId="{3724F98B-09BC-4FD3-8FDA-768A81627754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8" creationId="{B2F0A1BD-E24E-4C7F-97EA-4AF1C6715E35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9" creationId="{D44D9496-46D6-44FB-904F-B38415B6B1A6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0" creationId="{D2969FBF-D065-4BFE-9CA0-7AF07F746EF0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1" creationId="{BAE5EF37-CBDE-410B-A019-B088DB5AEB8B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2" creationId="{7D23DA97-1E9D-4F33-97C0-38FEAC8EC1CC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13" creationId="{80BFF4C7-64DC-4360-A735-989328EF2F32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15" creationId="{1313A7E8-BCC0-4511-9130-9A6D97529528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16" creationId="{53A87C2E-58E3-41FA-A42B-98DEE82AA33C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8" creationId="{FD79E68C-C330-41EA-8B83-E8B7E70AD822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19" creationId="{0079D44C-4EDA-4B23-A1EA-3CAC693748F5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0" creationId="{1F2CDAB7-B210-475A-810F-A301745E7033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1" creationId="{E08E8282-F5E6-43FC-B92E-F20A6C6BB8A0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3" creationId="{72011909-4F57-4F5A-9D63-9508FEE3C88D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4" creationId="{1CBAC86D-5624-4D5A-A2DC-4C07EC564440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5" creationId="{AF6B3C2D-0BFF-44F8-883B-8242EB239FC3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26" creationId="{353786C0-3407-4D27-9C9D-AE49D8C7728C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27" creationId="{98509389-79E2-49AA-B1CB-9D06A005FC73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28" creationId="{E58E3C88-8FE5-4E87-8827-C7CBD8341159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29" creationId="{5B7F7A4C-504E-4567-A6DE-248E70D67806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34" creationId="{ACFBD7ED-844E-4AFC-BC3A-43386227B8C9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35" creationId="{F099BBAD-B187-49DB-9394-212E42DD3DE2}"/>
          </ac:spMkLst>
        </pc:spChg>
        <pc:spChg chg="mod">
          <ac:chgData name="Chris Sainty" userId="883208899d8ee881" providerId="LiveId" clId="{40484E4B-C9DF-4F99-A113-B2BE1990935C}" dt="2022-03-28T08:31:53.045" v="92"/>
          <ac:spMkLst>
            <pc:docMk/>
            <pc:sldMk cId="3667133299" sldId="357"/>
            <ac:spMk id="39" creationId="{F10F5A9D-4778-4E48-8D24-7377CC4AB986}"/>
          </ac:spMkLst>
        </pc:spChg>
        <pc:spChg chg="add mod">
          <ac:chgData name="Chris Sainty" userId="883208899d8ee881" providerId="LiveId" clId="{40484E4B-C9DF-4F99-A113-B2BE1990935C}" dt="2022-03-28T08:32:07.418" v="97" actId="1037"/>
          <ac:spMkLst>
            <pc:docMk/>
            <pc:sldMk cId="3667133299" sldId="357"/>
            <ac:spMk id="41" creationId="{8D43DCE9-ECEB-4F5B-8676-27616647B961}"/>
          </ac:spMkLst>
        </pc:s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4" creationId="{11D52ECF-8980-45FD-A5FA-EE9C4FB4B50A}"/>
          </ac:grpSpMkLst>
        </pc:grpChg>
        <pc:grpChg chg="mod">
          <ac:chgData name="Chris Sainty" userId="883208899d8ee881" providerId="LiveId" clId="{40484E4B-C9DF-4F99-A113-B2BE1990935C}" dt="2022-03-28T08:31:53.045" v="92"/>
          <ac:grpSpMkLst>
            <pc:docMk/>
            <pc:sldMk cId="3667133299" sldId="357"/>
            <ac:grpSpMk id="6" creationId="{9857358E-D95E-4DC9-9D1F-6EAC8AA62E86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17" creationId="{F1C5EC28-2C71-4DA2-91E4-DE1A5978B7F0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22" creationId="{607DC5AA-4997-494B-9059-45184D79BCE3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31" creationId="{4CA5973D-D791-487B-B4E5-465D20AA0C52}"/>
          </ac:grpSpMkLst>
        </pc:grpChg>
        <pc:grpChg chg="add mod">
          <ac:chgData name="Chris Sainty" userId="883208899d8ee881" providerId="LiveId" clId="{40484E4B-C9DF-4F99-A113-B2BE1990935C}" dt="2022-03-28T08:32:07.418" v="97" actId="1037"/>
          <ac:grpSpMkLst>
            <pc:docMk/>
            <pc:sldMk cId="3667133299" sldId="357"/>
            <ac:grpSpMk id="37" creationId="{46B6FD44-148C-40C3-90C0-B0CBDC91E94F}"/>
          </ac:grpSpMkLst>
        </pc:grpChg>
        <pc:picChg chg="add mod">
          <ac:chgData name="Chris Sainty" userId="883208899d8ee881" providerId="LiveId" clId="{40484E4B-C9DF-4F99-A113-B2BE1990935C}" dt="2022-03-28T08:32:07.418" v="97" actId="1037"/>
          <ac:picMkLst>
            <pc:docMk/>
            <pc:sldMk cId="3667133299" sldId="357"/>
            <ac:picMk id="30" creationId="{F8086100-ECD2-4F81-8508-310405E3C1B5}"/>
          </ac:picMkLst>
        </pc:picChg>
        <pc:picChg chg="mod">
          <ac:chgData name="Chris Sainty" userId="883208899d8ee881" providerId="LiveId" clId="{40484E4B-C9DF-4F99-A113-B2BE1990935C}" dt="2022-03-28T08:31:53.045" v="92"/>
          <ac:picMkLst>
            <pc:docMk/>
            <pc:sldMk cId="3667133299" sldId="357"/>
            <ac:picMk id="32" creationId="{A5E39F0B-93A3-4B39-8C44-28484D89FDFE}"/>
          </ac:picMkLst>
        </pc:picChg>
        <pc:picChg chg="mod">
          <ac:chgData name="Chris Sainty" userId="883208899d8ee881" providerId="LiveId" clId="{40484E4B-C9DF-4F99-A113-B2BE1990935C}" dt="2022-03-28T08:31:53.045" v="92"/>
          <ac:picMkLst>
            <pc:docMk/>
            <pc:sldMk cId="3667133299" sldId="357"/>
            <ac:picMk id="33" creationId="{06D9E639-8551-43F6-8676-8137EF1F552F}"/>
          </ac:picMkLst>
        </pc:picChg>
        <pc:picChg chg="add mod">
          <ac:chgData name="Chris Sainty" userId="883208899d8ee881" providerId="LiveId" clId="{40484E4B-C9DF-4F99-A113-B2BE1990935C}" dt="2022-03-28T08:32:07.418" v="97" actId="1037"/>
          <ac:picMkLst>
            <pc:docMk/>
            <pc:sldMk cId="3667133299" sldId="357"/>
            <ac:picMk id="36" creationId="{F18D192F-137D-4416-8199-850445D5FE01}"/>
          </ac:picMkLst>
        </pc:picChg>
        <pc:picChg chg="add mod">
          <ac:chgData name="Chris Sainty" userId="883208899d8ee881" providerId="LiveId" clId="{40484E4B-C9DF-4F99-A113-B2BE1990935C}" dt="2022-03-28T08:32:07.418" v="97" actId="1037"/>
          <ac:picMkLst>
            <pc:docMk/>
            <pc:sldMk cId="3667133299" sldId="357"/>
            <ac:picMk id="40" creationId="{6061612E-3BCD-4D93-9C0C-CDB7AD4203CD}"/>
          </ac:picMkLst>
        </pc:picChg>
        <pc:cxnChg chg="add mod">
          <ac:chgData name="Chris Sainty" userId="883208899d8ee881" providerId="LiveId" clId="{40484E4B-C9DF-4F99-A113-B2BE1990935C}" dt="2022-03-28T08:32:07.418" v="97" actId="1037"/>
          <ac:cxnSpMkLst>
            <pc:docMk/>
            <pc:sldMk cId="3667133299" sldId="357"/>
            <ac:cxnSpMk id="14" creationId="{5A7DAB8D-AA59-4B5B-B982-D7BA6C7FF0C8}"/>
          </ac:cxnSpMkLst>
        </pc:cxnChg>
        <pc:cxnChg chg="mod">
          <ac:chgData name="Chris Sainty" userId="883208899d8ee881" providerId="LiveId" clId="{40484E4B-C9DF-4F99-A113-B2BE1990935C}" dt="2022-03-28T08:31:53.045" v="92"/>
          <ac:cxnSpMkLst>
            <pc:docMk/>
            <pc:sldMk cId="3667133299" sldId="357"/>
            <ac:cxnSpMk id="38" creationId="{A4E600EA-EC11-4A4C-A737-B844BA6E7BDE}"/>
          </ac:cxnSpMkLst>
        </pc:cxnChg>
      </pc:sldChg>
      <pc:sldChg chg="new">
        <pc:chgData name="Chris Sainty" userId="883208899d8ee881" providerId="LiveId" clId="{40484E4B-C9DF-4F99-A113-B2BE1990935C}" dt="2022-03-28T08:32:21.035" v="98" actId="680"/>
        <pc:sldMkLst>
          <pc:docMk/>
          <pc:sldMk cId="818082796" sldId="358"/>
        </pc:sldMkLst>
      </pc:sldChg>
      <pc:sldChg chg="addSp modSp new mod">
        <pc:chgData name="Chris Sainty" userId="883208899d8ee881" providerId="LiveId" clId="{40484E4B-C9DF-4F99-A113-B2BE1990935C}" dt="2022-03-28T08:33:13.296" v="105" actId="114"/>
        <pc:sldMkLst>
          <pc:docMk/>
          <pc:sldMk cId="1227836668" sldId="359"/>
        </pc:sldMkLst>
        <pc:spChg chg="add mod">
          <ac:chgData name="Chris Sainty" userId="883208899d8ee881" providerId="LiveId" clId="{40484E4B-C9DF-4F99-A113-B2BE1990935C}" dt="2022-03-28T08:33:13.296" v="105" actId="114"/>
          <ac:spMkLst>
            <pc:docMk/>
            <pc:sldMk cId="1227836668" sldId="359"/>
            <ac:spMk id="4" creationId="{F41BB9B4-327B-48DC-B8B9-95D34E3FFD7E}"/>
          </ac:spMkLst>
        </pc:spChg>
        <pc:picChg chg="add mod">
          <ac:chgData name="Chris Sainty" userId="883208899d8ee881" providerId="LiveId" clId="{40484E4B-C9DF-4F99-A113-B2BE1990935C}" dt="2022-03-28T08:32:49.698" v="100"/>
          <ac:picMkLst>
            <pc:docMk/>
            <pc:sldMk cId="1227836668" sldId="359"/>
            <ac:picMk id="3" creationId="{5549FD98-CB9E-4DFD-8921-24464710EA4A}"/>
          </ac:picMkLst>
        </pc:picChg>
      </pc:sldChg>
      <pc:sldChg chg="addSp modSp new mod">
        <pc:chgData name="Chris Sainty" userId="883208899d8ee881" providerId="LiveId" clId="{40484E4B-C9DF-4F99-A113-B2BE1990935C}" dt="2022-03-28T08:34:06.556" v="111" actId="2711"/>
        <pc:sldMkLst>
          <pc:docMk/>
          <pc:sldMk cId="3683605176" sldId="360"/>
        </pc:sldMkLst>
        <pc:spChg chg="add mod">
          <ac:chgData name="Chris Sainty" userId="883208899d8ee881" providerId="LiveId" clId="{40484E4B-C9DF-4F99-A113-B2BE1990935C}" dt="2022-03-28T08:34:00.478" v="110" actId="2711"/>
          <ac:spMkLst>
            <pc:docMk/>
            <pc:sldMk cId="3683605176" sldId="360"/>
            <ac:spMk id="4" creationId="{75F4D7A5-B334-4007-A7E5-3DBA8226FB0A}"/>
          </ac:spMkLst>
        </pc:spChg>
        <pc:spChg chg="add mod">
          <ac:chgData name="Chris Sainty" userId="883208899d8ee881" providerId="LiveId" clId="{40484E4B-C9DF-4F99-A113-B2BE1990935C}" dt="2022-03-28T08:34:06.556" v="111" actId="2711"/>
          <ac:spMkLst>
            <pc:docMk/>
            <pc:sldMk cId="3683605176" sldId="360"/>
            <ac:spMk id="5" creationId="{4BF6F690-E058-4CDC-AB12-1C5C2EDB0890}"/>
          </ac:spMkLst>
        </pc:spChg>
        <pc:picChg chg="add mod">
          <ac:chgData name="Chris Sainty" userId="883208899d8ee881" providerId="LiveId" clId="{40484E4B-C9DF-4F99-A113-B2BE1990935C}" dt="2022-03-28T08:33:42.534" v="107"/>
          <ac:picMkLst>
            <pc:docMk/>
            <pc:sldMk cId="3683605176" sldId="360"/>
            <ac:picMk id="3" creationId="{A943C9D2-9785-4DDB-A16C-A3D25CC5F8CB}"/>
          </ac:picMkLst>
        </pc:picChg>
      </pc:sldChg>
      <pc:sldChg chg="addSp modSp new mod">
        <pc:chgData name="Chris Sainty" userId="883208899d8ee881" providerId="LiveId" clId="{40484E4B-C9DF-4F99-A113-B2BE1990935C}" dt="2022-03-28T08:34:58.321" v="117" actId="1076"/>
        <pc:sldMkLst>
          <pc:docMk/>
          <pc:sldMk cId="276658745" sldId="361"/>
        </pc:sldMkLst>
        <pc:spChg chg="add mod">
          <ac:chgData name="Chris Sainty" userId="883208899d8ee881" providerId="LiveId" clId="{40484E4B-C9DF-4F99-A113-B2BE1990935C}" dt="2022-03-28T08:34:58.321" v="117" actId="1076"/>
          <ac:spMkLst>
            <pc:docMk/>
            <pc:sldMk cId="276658745" sldId="361"/>
            <ac:spMk id="3" creationId="{16215B0E-461C-4E8C-BCDE-5232D051429F}"/>
          </ac:spMkLst>
        </pc:spChg>
        <pc:picChg chg="add mod">
          <ac:chgData name="Chris Sainty" userId="883208899d8ee881" providerId="LiveId" clId="{40484E4B-C9DF-4F99-A113-B2BE1990935C}" dt="2022-03-28T08:34:34.709" v="113"/>
          <ac:picMkLst>
            <pc:docMk/>
            <pc:sldMk cId="276658745" sldId="361"/>
            <ac:picMk id="4" creationId="{4A6CF937-EE14-45AE-BDAF-A87E7CDD5D16}"/>
          </ac:picMkLst>
        </pc:picChg>
      </pc:sldChg>
      <pc:sldChg chg="addSp modSp new mod">
        <pc:chgData name="Chris Sainty" userId="883208899d8ee881" providerId="LiveId" clId="{40484E4B-C9DF-4F99-A113-B2BE1990935C}" dt="2022-03-28T08:35:41.898" v="123" actId="1076"/>
        <pc:sldMkLst>
          <pc:docMk/>
          <pc:sldMk cId="4288732590" sldId="362"/>
        </pc:sldMkLst>
        <pc:spChg chg="add mod">
          <ac:chgData name="Chris Sainty" userId="883208899d8ee881" providerId="LiveId" clId="{40484E4B-C9DF-4F99-A113-B2BE1990935C}" dt="2022-03-28T08:35:41.898" v="123" actId="1076"/>
          <ac:spMkLst>
            <pc:docMk/>
            <pc:sldMk cId="4288732590" sldId="362"/>
            <ac:spMk id="4" creationId="{801BA027-412F-46B2-9A05-DE7C0330D9BE}"/>
          </ac:spMkLst>
        </pc:spChg>
        <pc:picChg chg="add mod">
          <ac:chgData name="Chris Sainty" userId="883208899d8ee881" providerId="LiveId" clId="{40484E4B-C9DF-4F99-A113-B2BE1990935C}" dt="2022-03-28T08:35:25.176" v="119"/>
          <ac:picMkLst>
            <pc:docMk/>
            <pc:sldMk cId="4288732590" sldId="362"/>
            <ac:picMk id="3" creationId="{92840516-900F-4F9C-A260-C90743506A4C}"/>
          </ac:picMkLst>
        </pc:picChg>
      </pc:sldChg>
      <pc:sldChg chg="add">
        <pc:chgData name="Chris Sainty" userId="883208899d8ee881" providerId="LiveId" clId="{40484E4B-C9DF-4F99-A113-B2BE1990935C}" dt="2022-03-28T08:36:55.868" v="156" actId="2890"/>
        <pc:sldMkLst>
          <pc:docMk/>
          <pc:sldMk cId="3098481024" sldId="363"/>
        </pc:sldMkLst>
      </pc:sldChg>
      <pc:sldChg chg="modSp add mod ord">
        <pc:chgData name="Chris Sainty" userId="883208899d8ee881" providerId="LiveId" clId="{40484E4B-C9DF-4F99-A113-B2BE1990935C}" dt="2022-03-28T08:38:21.819" v="275" actId="1037"/>
        <pc:sldMkLst>
          <pc:docMk/>
          <pc:sldMk cId="742884374" sldId="364"/>
        </pc:sldMkLst>
        <pc:spChg chg="mod">
          <ac:chgData name="Chris Sainty" userId="883208899d8ee881" providerId="LiveId" clId="{40484E4B-C9DF-4F99-A113-B2BE1990935C}" dt="2022-03-28T08:38:21.819" v="275" actId="1037"/>
          <ac:spMkLst>
            <pc:docMk/>
            <pc:sldMk cId="742884374" sldId="364"/>
            <ac:spMk id="8" creationId="{A983444B-AEEB-4852-A2F5-4B8F86B57124}"/>
          </ac:spMkLst>
        </pc:spChg>
      </pc:sldChg>
      <pc:sldChg chg="addSp modSp new mod modAnim">
        <pc:chgData name="Chris Sainty" userId="883208899d8ee881" providerId="LiveId" clId="{40484E4B-C9DF-4F99-A113-B2BE1990935C}" dt="2022-03-28T08:39:37.555" v="281" actId="255"/>
        <pc:sldMkLst>
          <pc:docMk/>
          <pc:sldMk cId="2153182399" sldId="365"/>
        </pc:sldMkLst>
        <pc:spChg chg="add mod">
          <ac:chgData name="Chris Sainty" userId="883208899d8ee881" providerId="LiveId" clId="{40484E4B-C9DF-4F99-A113-B2BE1990935C}" dt="2022-03-28T08:39:37.555" v="281" actId="255"/>
          <ac:spMkLst>
            <pc:docMk/>
            <pc:sldMk cId="2153182399" sldId="365"/>
            <ac:spMk id="3" creationId="{CB5AEBFC-9235-4353-8C01-E7F693A86040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2" creationId="{E59A9E38-E130-4255-A30D-FDE636A400DE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4" creationId="{EA1D242E-F9E2-4346-852F-5EF03DCAA6FB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6" creationId="{EAC8A522-27EF-4944-B8B7-C99CABBBA0E0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18" creationId="{8956F09A-2947-4C3F-9F4E-C612D310FB25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0" creationId="{4601A482-A558-4411-8543-2FA9B14566B0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2" creationId="{F5C72B65-F6CC-4808-8795-B2127F9493AC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4" creationId="{59ACAB00-D08F-475B-85A4-8CBBB6A20016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6" creationId="{F1E41589-E1B5-40CD-A325-CC538BDEF4F9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28" creationId="{5ADDCDCF-6482-40F9-B6D8-CBD408840FDC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0" creationId="{E543EDC0-70FD-4357-B00C-10B61B52FDC4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2" creationId="{9D8CAE23-43AA-48FF-B5CD-B4ED75CA111E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4" creationId="{566AF0B6-6257-44AE-A2FF-14924F1F9229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6" creationId="{B4FAF595-7EDB-4A56-9E76-0235B5774112}"/>
          </ac:spMkLst>
        </pc:spChg>
        <pc:spChg chg="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8" creationId="{F18EDE26-FD14-48E4-8017-1FB4F37FA611}"/>
          </ac:spMkLst>
        </pc:spChg>
        <pc:spChg chg="add mod">
          <ac:chgData name="Chris Sainty" userId="883208899d8ee881" providerId="LiveId" clId="{40484E4B-C9DF-4F99-A113-B2BE1990935C}" dt="2022-03-28T08:38:57.679" v="278"/>
          <ac:spMkLst>
            <pc:docMk/>
            <pc:sldMk cId="2153182399" sldId="365"/>
            <ac:spMk id="39" creationId="{3F511303-F05B-4A0B-854F-EA7AC27AE7C6}"/>
          </ac:spMkLst>
        </pc:s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11" creationId="{665137AC-BA0B-43E0-B50D-D3342BE7AC15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15" creationId="{35171EBD-141C-46D7-B003-5EF2A5602011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19" creationId="{8091B00F-7878-442B-B79C-162B64624C44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23" creationId="{F7C59236-9793-4E0A-A613-089EFBBEE663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27" creationId="{12371973-FEE3-43A4-9295-A4BD5143E57D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31" creationId="{D703755D-55D3-4184-B9AB-534DEA50318F}"/>
          </ac:grpSpMkLst>
        </pc:grpChg>
        <pc:grpChg chg="add mod">
          <ac:chgData name="Chris Sainty" userId="883208899d8ee881" providerId="LiveId" clId="{40484E4B-C9DF-4F99-A113-B2BE1990935C}" dt="2022-03-28T08:38:57.679" v="278"/>
          <ac:grpSpMkLst>
            <pc:docMk/>
            <pc:sldMk cId="2153182399" sldId="365"/>
            <ac:grpSpMk id="35" creationId="{3F064248-5649-45B7-8FDF-26F01C63C7BA}"/>
          </ac:grpSpMkLst>
        </pc:grp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4" creationId="{06B0EA3A-0F85-4BBE-B7A2-593CDEA4DFEC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5" creationId="{FA83B61C-8170-427F-BCD9-58752FF990ED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6" creationId="{69B553B2-4922-45AB-BEB9-F0F841DFF12F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7" creationId="{79010F4C-12C3-4096-B2F4-73376277A79E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8" creationId="{FD57CD1E-D09E-4D9B-9426-A608E8719F1A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9" creationId="{C38F58C8-1F63-4EF1-92A4-26473237A56E}"/>
          </ac:picMkLst>
        </pc:picChg>
        <pc:picChg chg="add 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10" creationId="{A43E6327-60A4-40B4-BF44-52EF37573B58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13" creationId="{E2620A08-930F-4A7A-94C4-ED20593F9EE8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17" creationId="{A4DA29BD-7568-45A0-B64D-F6E916196A86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21" creationId="{ED48AA51-5DF3-48B1-BD1A-0BD81D914686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25" creationId="{6B7205B9-87EF-4D3B-B944-EBCDD1874F9D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29" creationId="{796A6EAD-44EB-4606-9889-1793FE532F51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33" creationId="{EB016D77-1DE8-40BD-9AF4-ABB81FDBC807}"/>
          </ac:picMkLst>
        </pc:picChg>
        <pc:picChg chg="mod">
          <ac:chgData name="Chris Sainty" userId="883208899d8ee881" providerId="LiveId" clId="{40484E4B-C9DF-4F99-A113-B2BE1990935C}" dt="2022-03-28T08:38:57.679" v="278"/>
          <ac:picMkLst>
            <pc:docMk/>
            <pc:sldMk cId="2153182399" sldId="365"/>
            <ac:picMk id="37" creationId="{B7D90AF4-A35B-4F92-A0CD-D03DC579546F}"/>
          </ac:picMkLst>
        </pc:picChg>
      </pc:sldChg>
      <pc:sldChg chg="addSp modSp new mod">
        <pc:chgData name="Chris Sainty" userId="883208899d8ee881" providerId="LiveId" clId="{40484E4B-C9DF-4F99-A113-B2BE1990935C}" dt="2022-03-28T08:42:54.051" v="330" actId="20577"/>
        <pc:sldMkLst>
          <pc:docMk/>
          <pc:sldMk cId="3698307272" sldId="366"/>
        </pc:sldMkLst>
        <pc:spChg chg="add mod">
          <ac:chgData name="Chris Sainty" userId="883208899d8ee881" providerId="LiveId" clId="{40484E4B-C9DF-4F99-A113-B2BE1990935C}" dt="2022-03-28T08:40:33.647" v="299" actId="1036"/>
          <ac:spMkLst>
            <pc:docMk/>
            <pc:sldMk cId="3698307272" sldId="366"/>
            <ac:spMk id="3" creationId="{EA12BDF5-0B18-4852-A3C6-6C289F30311A}"/>
          </ac:spMkLst>
        </pc:spChg>
        <pc:spChg chg="add mod">
          <ac:chgData name="Chris Sainty" userId="883208899d8ee881" providerId="LiveId" clId="{40484E4B-C9DF-4F99-A113-B2BE1990935C}" dt="2022-03-28T08:42:54.051" v="330" actId="20577"/>
          <ac:spMkLst>
            <pc:docMk/>
            <pc:sldMk cId="3698307272" sldId="366"/>
            <ac:spMk id="4" creationId="{AA985A39-79E1-4A3F-917D-FE9F26D997B2}"/>
          </ac:spMkLst>
        </pc:spChg>
      </pc:sldChg>
      <pc:sldChg chg="addSp modSp new mod">
        <pc:chgData name="Chris Sainty" userId="883208899d8ee881" providerId="LiveId" clId="{40484E4B-C9DF-4F99-A113-B2BE1990935C}" dt="2022-03-28T08:48:35.625" v="385" actId="2711"/>
        <pc:sldMkLst>
          <pc:docMk/>
          <pc:sldMk cId="527804903" sldId="367"/>
        </pc:sldMkLst>
        <pc:spChg chg="add mod">
          <ac:chgData name="Chris Sainty" userId="883208899d8ee881" providerId="LiveId" clId="{40484E4B-C9DF-4F99-A113-B2BE1990935C}" dt="2022-03-28T08:48:35.625" v="385" actId="2711"/>
          <ac:spMkLst>
            <pc:docMk/>
            <pc:sldMk cId="527804903" sldId="367"/>
            <ac:spMk id="5" creationId="{1DF1171D-3A2C-42E6-9EF5-0EB9985C3AF8}"/>
          </ac:spMkLst>
        </pc:spChg>
        <pc:picChg chg="add mod">
          <ac:chgData name="Chris Sainty" userId="883208899d8ee881" providerId="LiveId" clId="{40484E4B-C9DF-4F99-A113-B2BE1990935C}" dt="2022-03-28T08:43:43.659" v="336" actId="1076"/>
          <ac:picMkLst>
            <pc:docMk/>
            <pc:sldMk cId="527804903" sldId="367"/>
            <ac:picMk id="4" creationId="{447F8691-C570-40F8-950F-9A60611E8C82}"/>
          </ac:picMkLst>
        </pc:picChg>
      </pc:sldChg>
      <pc:sldChg chg="new">
        <pc:chgData name="Chris Sainty" userId="883208899d8ee881" providerId="LiveId" clId="{40484E4B-C9DF-4F99-A113-B2BE1990935C}" dt="2022-03-28T08:44:12.478" v="338" actId="680"/>
        <pc:sldMkLst>
          <pc:docMk/>
          <pc:sldMk cId="314363842" sldId="368"/>
        </pc:sldMkLst>
      </pc:sldChg>
    </pc:docChg>
  </pc:docChgLst>
  <pc:docChgLst>
    <pc:chgData name="Chris Sainty" userId="b32c182c-205f-447b-ab9f-bd033310bb63" providerId="ADAL" clId="{621596C1-ACAD-47D4-B724-1BD70751E80C}"/>
    <pc:docChg chg="undo custSel addSld delSld modSld modMainMaster">
      <pc:chgData name="Chris Sainty" userId="b32c182c-205f-447b-ab9f-bd033310bb63" providerId="ADAL" clId="{621596C1-ACAD-47D4-B724-1BD70751E80C}" dt="2019-11-09T16:42:11.611" v="861" actId="1076"/>
      <pc:docMkLst>
        <pc:docMk/>
      </pc:docMkLst>
      <pc:sldChg chg="addSp delSp modSp">
        <pc:chgData name="Chris Sainty" userId="b32c182c-205f-447b-ab9f-bd033310bb63" providerId="ADAL" clId="{621596C1-ACAD-47D4-B724-1BD70751E80C}" dt="2019-11-07T23:44:43.462" v="240" actId="1076"/>
        <pc:sldMkLst>
          <pc:docMk/>
          <pc:sldMk cId="3093200892" sldId="256"/>
        </pc:sldMkLst>
        <pc:spChg chg="mod">
          <ac:chgData name="Chris Sainty" userId="b32c182c-205f-447b-ab9f-bd033310bb63" providerId="ADAL" clId="{621596C1-ACAD-47D4-B724-1BD70751E80C}" dt="2019-11-07T23:44:43.462" v="240" actId="1076"/>
          <ac:spMkLst>
            <pc:docMk/>
            <pc:sldMk cId="3093200892" sldId="256"/>
            <ac:spMk id="2" creationId="{A1B6C737-9F8C-4287-AF1D-5BB0462C8EB4}"/>
          </ac:spMkLst>
        </pc:spChg>
        <pc:spChg chg="del mod">
          <ac:chgData name="Chris Sainty" userId="b32c182c-205f-447b-ab9f-bd033310bb63" providerId="ADAL" clId="{621596C1-ACAD-47D4-B724-1BD70751E80C}" dt="2019-11-07T23:39:14.035" v="206" actId="478"/>
          <ac:spMkLst>
            <pc:docMk/>
            <pc:sldMk cId="3093200892" sldId="256"/>
            <ac:spMk id="3" creationId="{F46365E1-5566-4906-8BA2-B54CB2F8EBE9}"/>
          </ac:spMkLst>
        </pc:spChg>
        <pc:picChg chg="add del mod">
          <ac:chgData name="Chris Sainty" userId="b32c182c-205f-447b-ab9f-bd033310bb63" providerId="ADAL" clId="{621596C1-ACAD-47D4-B724-1BD70751E80C}" dt="2019-11-07T23:39:19.569" v="207" actId="478"/>
          <ac:picMkLst>
            <pc:docMk/>
            <pc:sldMk cId="3093200892" sldId="256"/>
            <ac:picMk id="5" creationId="{23E6A4EC-DC2E-4826-A8E8-7542ABF03AD0}"/>
          </ac:picMkLst>
        </pc:picChg>
        <pc:picChg chg="add del mod">
          <ac:chgData name="Chris Sainty" userId="b32c182c-205f-447b-ab9f-bd033310bb63" providerId="ADAL" clId="{621596C1-ACAD-47D4-B724-1BD70751E80C}" dt="2019-11-07T23:40:29.408" v="213" actId="478"/>
          <ac:picMkLst>
            <pc:docMk/>
            <pc:sldMk cId="3093200892" sldId="256"/>
            <ac:picMk id="6" creationId="{CCDE8435-25AC-4CA4-B59E-84CE727A70A8}"/>
          </ac:picMkLst>
        </pc:picChg>
      </pc:sldChg>
      <pc:sldChg chg="addSp modSp add">
        <pc:chgData name="Chris Sainty" userId="b32c182c-205f-447b-ab9f-bd033310bb63" providerId="ADAL" clId="{621596C1-ACAD-47D4-B724-1BD70751E80C}" dt="2019-11-09T16:42:11.611" v="861" actId="1076"/>
        <pc:sldMkLst>
          <pc:docMk/>
          <pc:sldMk cId="3089004638" sldId="257"/>
        </pc:sldMkLst>
        <pc:spChg chg="mod">
          <ac:chgData name="Chris Sainty" userId="b32c182c-205f-447b-ab9f-bd033310bb63" providerId="ADAL" clId="{621596C1-ACAD-47D4-B724-1BD70751E80C}" dt="2019-11-07T23:49:48.124" v="316" actId="14100"/>
          <ac:spMkLst>
            <pc:docMk/>
            <pc:sldMk cId="3089004638" sldId="257"/>
            <ac:spMk id="2" creationId="{B2C7C465-3CA5-4EA6-984E-D199F4510E8A}"/>
          </ac:spMkLst>
        </pc:spChg>
        <pc:spChg chg="mod">
          <ac:chgData name="Chris Sainty" userId="b32c182c-205f-447b-ab9f-bd033310bb63" providerId="ADAL" clId="{621596C1-ACAD-47D4-B724-1BD70751E80C}" dt="2019-11-07T23:49:35.821" v="315" actId="14100"/>
          <ac:spMkLst>
            <pc:docMk/>
            <pc:sldMk cId="3089004638" sldId="257"/>
            <ac:spMk id="3" creationId="{05F5A668-1D7A-48FF-B6A3-E693A0A610EC}"/>
          </ac:spMkLst>
        </pc:spChg>
        <pc:spChg chg="mod">
          <ac:chgData name="Chris Sainty" userId="b32c182c-205f-447b-ab9f-bd033310bb63" providerId="ADAL" clId="{621596C1-ACAD-47D4-B724-1BD70751E80C}" dt="2019-11-09T16:41:25.870" v="838" actId="20577"/>
          <ac:spMkLst>
            <pc:docMk/>
            <pc:sldMk cId="3089004638" sldId="257"/>
            <ac:spMk id="4" creationId="{32162D52-C8CC-4B4C-931E-A0A4E3987244}"/>
          </ac:spMkLst>
        </pc:spChg>
        <pc:picChg chg="add mod">
          <ac:chgData name="Chris Sainty" userId="b32c182c-205f-447b-ab9f-bd033310bb63" providerId="ADAL" clId="{621596C1-ACAD-47D4-B724-1BD70751E80C}" dt="2019-11-09T16:42:11.611" v="861" actId="1076"/>
          <ac:picMkLst>
            <pc:docMk/>
            <pc:sldMk cId="3089004638" sldId="257"/>
            <ac:picMk id="5" creationId="{D24D30AE-9B78-4839-AB20-8945E363F3D5}"/>
          </ac:picMkLst>
        </pc:picChg>
        <pc:picChg chg="add mod">
          <ac:chgData name="Chris Sainty" userId="b32c182c-205f-447b-ab9f-bd033310bb63" providerId="ADAL" clId="{621596C1-ACAD-47D4-B724-1BD70751E80C}" dt="2019-11-09T16:42:11.611" v="861" actId="1076"/>
          <ac:picMkLst>
            <pc:docMk/>
            <pc:sldMk cId="3089004638" sldId="257"/>
            <ac:picMk id="6" creationId="{00554CDD-1D92-4825-9114-9613E3BBAFC7}"/>
          </ac:picMkLst>
        </pc:picChg>
      </pc:sldChg>
      <pc:sldMasterChg chg="delSldLayout modSldLayout">
        <pc:chgData name="Chris Sainty" userId="b32c182c-205f-447b-ab9f-bd033310bb63" providerId="ADAL" clId="{621596C1-ACAD-47D4-B724-1BD70751E80C}" dt="2019-11-09T16:40:57.544" v="837" actId="20577"/>
        <pc:sldMasterMkLst>
          <pc:docMk/>
          <pc:sldMasterMk cId="320711078" sldId="2147483660"/>
        </pc:sldMasterMkLst>
        <pc:sldLayoutChg chg="addSp delSp modSp setBg">
          <pc:chgData name="Chris Sainty" userId="b32c182c-205f-447b-ab9f-bd033310bb63" providerId="ADAL" clId="{621596C1-ACAD-47D4-B724-1BD70751E80C}" dt="2019-11-07T23:57:12.338" v="564"/>
          <pc:sldLayoutMkLst>
            <pc:docMk/>
            <pc:sldMasterMk cId="3384559907" sldId="2147483671"/>
            <pc:sldLayoutMk cId="698072284" sldId="2147483661"/>
          </pc:sldLayoutMkLst>
          <pc:spChg chg="del mod">
            <ac:chgData name="Chris Sainty" userId="b32c182c-205f-447b-ab9f-bd033310bb63" providerId="ADAL" clId="{621596C1-ACAD-47D4-B724-1BD70751E80C}" dt="2019-11-07T23:37:55.002" v="200" actId="478"/>
            <ac:spMkLst>
              <pc:docMk/>
              <pc:sldMasterMk cId="3384559907" sldId="2147483671"/>
              <pc:sldLayoutMk cId="698072284" sldId="2147483661"/>
              <ac:spMk id="3" creationId="{58C1BFF7-2811-4921-9226-AAE4B369F75C}"/>
            </ac:spMkLst>
          </pc:spChg>
          <pc:spChg chg="del">
            <ac:chgData name="Chris Sainty" userId="b32c182c-205f-447b-ab9f-bd033310bb63" providerId="ADAL" clId="{621596C1-ACAD-47D4-B724-1BD70751E80C}" dt="2019-11-07T23:29:06.397" v="110" actId="478"/>
            <ac:spMkLst>
              <pc:docMk/>
              <pc:sldMasterMk cId="3384559907" sldId="2147483671"/>
              <pc:sldLayoutMk cId="698072284" sldId="2147483661"/>
              <ac:spMk id="5" creationId="{110F6263-A93D-4F1D-A8F9-EFF8F5F86ABD}"/>
            </ac:spMkLst>
          </pc:spChg>
          <pc:spChg chg="mod topLvl">
            <ac:chgData name="Chris Sainty" userId="b32c182c-205f-447b-ab9f-bd033310bb63" providerId="ADAL" clId="{621596C1-ACAD-47D4-B724-1BD70751E80C}" dt="2019-10-31T12:20:54.200" v="59" actId="165"/>
            <ac:spMkLst>
              <pc:docMk/>
              <pc:sldMasterMk cId="3384559907" sldId="2147483671"/>
              <pc:sldLayoutMk cId="698072284" sldId="2147483661"/>
              <ac:spMk id="7" creationId="{0850AE72-128C-49C1-A00B-4851D1652A36}"/>
            </ac:spMkLst>
          </pc:spChg>
          <pc:spChg chg="add mod">
            <ac:chgData name="Chris Sainty" userId="b32c182c-205f-447b-ab9f-bd033310bb63" providerId="ADAL" clId="{621596C1-ACAD-47D4-B724-1BD70751E80C}" dt="2019-11-07T23:42:56.118" v="231" actId="14100"/>
            <ac:spMkLst>
              <pc:docMk/>
              <pc:sldMasterMk cId="3384559907" sldId="2147483671"/>
              <pc:sldLayoutMk cId="698072284" sldId="2147483661"/>
              <ac:spMk id="11" creationId="{96A4F396-50C8-4244-9B58-2D8C328160E3}"/>
            </ac:spMkLst>
          </pc:spChg>
          <pc:spChg chg="add del mod">
            <ac:chgData name="Chris Sainty" userId="b32c182c-205f-447b-ab9f-bd033310bb63" providerId="ADAL" clId="{621596C1-ACAD-47D4-B724-1BD70751E80C}" dt="2019-11-07T23:36:50.529" v="188"/>
            <ac:spMkLst>
              <pc:docMk/>
              <pc:sldMasterMk cId="3384559907" sldId="2147483671"/>
              <pc:sldLayoutMk cId="698072284" sldId="2147483661"/>
              <ac:spMk id="12" creationId="{B2DD4700-399B-4A74-A640-AD6464D67FB1}"/>
            </ac:spMkLst>
          </pc:spChg>
          <pc:spChg chg="add mod">
            <ac:chgData name="Chris Sainty" userId="b32c182c-205f-447b-ab9f-bd033310bb63" providerId="ADAL" clId="{621596C1-ACAD-47D4-B724-1BD70751E80C}" dt="2019-11-07T23:42:01.219" v="227" actId="14100"/>
            <ac:spMkLst>
              <pc:docMk/>
              <pc:sldMasterMk cId="3384559907" sldId="2147483671"/>
              <pc:sldLayoutMk cId="698072284" sldId="2147483661"/>
              <ac:spMk id="13" creationId="{E2D9459F-647F-421E-A6AB-4CF84A4F21EF}"/>
            </ac:spMkLst>
          </pc:spChg>
          <pc:grpChg chg="add del mod">
            <ac:chgData name="Chris Sainty" userId="b32c182c-205f-447b-ab9f-bd033310bb63" providerId="ADAL" clId="{621596C1-ACAD-47D4-B724-1BD70751E80C}" dt="2019-11-07T23:29:04.092" v="109" actId="478"/>
            <ac:grpSpMkLst>
              <pc:docMk/>
              <pc:sldMasterMk cId="3384559907" sldId="2147483671"/>
              <pc:sldLayoutMk cId="698072284" sldId="2147483661"/>
              <ac:grpSpMk id="9" creationId="{68E7EC33-0046-47DC-8C2E-A3ED73625242}"/>
            </ac:grpSpMkLst>
          </pc:grpChg>
          <pc:picChg chg="add mod">
            <ac:chgData name="Chris Sainty" userId="b32c182c-205f-447b-ab9f-bd033310bb63" providerId="ADAL" clId="{621596C1-ACAD-47D4-B724-1BD70751E80C}" dt="2019-11-07T23:35:03.055" v="183" actId="1076"/>
            <ac:picMkLst>
              <pc:docMk/>
              <pc:sldMasterMk cId="3384559907" sldId="2147483671"/>
              <pc:sldLayoutMk cId="698072284" sldId="2147483661"/>
              <ac:picMk id="6" creationId="{ADB75C5D-3F60-42E7-92F9-F0995D376CA5}"/>
            </ac:picMkLst>
          </pc:picChg>
          <pc:cxnChg chg="mod topLvl">
            <ac:chgData name="Chris Sainty" userId="b32c182c-205f-447b-ab9f-bd033310bb63" providerId="ADAL" clId="{621596C1-ACAD-47D4-B724-1BD70751E80C}" dt="2019-10-31T12:20:54.200" v="59" actId="165"/>
            <ac:cxnSpMkLst>
              <pc:docMk/>
              <pc:sldMasterMk cId="3384559907" sldId="2147483671"/>
              <pc:sldLayoutMk cId="698072284" sldId="2147483661"/>
              <ac:cxnSpMk id="8" creationId="{9FF92B41-DE4C-43AA-81E4-100222F05BBA}"/>
            </ac:cxnSpMkLst>
          </pc:cxnChg>
          <pc:cxnChg chg="add">
            <ac:chgData name="Chris Sainty" userId="b32c182c-205f-447b-ab9f-bd033310bb63" providerId="ADAL" clId="{621596C1-ACAD-47D4-B724-1BD70751E80C}" dt="2019-11-07T23:29:16.667" v="111"/>
            <ac:cxnSpMkLst>
              <pc:docMk/>
              <pc:sldMasterMk cId="3384559907" sldId="2147483671"/>
              <pc:sldLayoutMk cId="698072284" sldId="2147483661"/>
              <ac:cxnSpMk id="10" creationId="{EC00622C-300F-456E-A8FE-F9F4C479C2AE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38:39.408" v="821" actId="20577"/>
          <pc:sldLayoutMkLst>
            <pc:docMk/>
            <pc:sldMasterMk cId="320711078" sldId="2147483660"/>
            <pc:sldLayoutMk cId="1245970306" sldId="2147483662"/>
          </pc:sldLayoutMkLst>
          <pc:spChg chg="mod">
            <ac:chgData name="Chris Sainty" userId="b32c182c-205f-447b-ab9f-bd033310bb63" providerId="ADAL" clId="{621596C1-ACAD-47D4-B724-1BD70751E80C}" dt="2019-11-09T16:38:39.408" v="821" actId="20577"/>
            <ac:spMkLst>
              <pc:docMk/>
              <pc:sldMasterMk cId="320711078" sldId="2147483660"/>
              <pc:sldLayoutMk cId="1245970306" sldId="2147483662"/>
              <ac:spMk id="5" creationId="{899D6FB3-4693-4DEE-9492-84EFD209D4CE}"/>
            </ac:spMkLst>
          </pc:spChg>
          <pc:spChg chg="mod topLvl">
            <ac:chgData name="Chris Sainty" userId="b32c182c-205f-447b-ab9f-bd033310bb63" providerId="ADAL" clId="{621596C1-ACAD-47D4-B724-1BD70751E80C}" dt="2019-11-07T23:54:53.975" v="541"/>
            <ac:spMkLst>
              <pc:docMk/>
              <pc:sldMasterMk cId="320711078" sldId="2147483660"/>
              <pc:sldLayoutMk cId="1245970306" sldId="2147483662"/>
              <ac:spMk id="7" creationId="{DD5A9FAE-977A-49B1-837F-4419D63C9561}"/>
            </ac:spMkLst>
          </pc:spChg>
          <pc:spChg chg="add mod">
            <ac:chgData name="Chris Sainty" userId="b32c182c-205f-447b-ab9f-bd033310bb63" providerId="ADAL" clId="{621596C1-ACAD-47D4-B724-1BD70751E80C}" dt="2019-11-09T16:38:20.169" v="820" actId="164"/>
            <ac:spMkLst>
              <pc:docMk/>
              <pc:sldMasterMk cId="320711078" sldId="2147483660"/>
              <pc:sldLayoutMk cId="1245970306" sldId="2147483662"/>
              <ac:spMk id="9" creationId="{35DB291B-46F3-4186-8FA8-47FCE8F8FD73}"/>
            </ac:spMkLst>
          </pc:spChg>
          <pc:grpChg chg="del mod">
            <ac:chgData name="Chris Sainty" userId="b32c182c-205f-447b-ab9f-bd033310bb63" providerId="ADAL" clId="{621596C1-ACAD-47D4-B724-1BD70751E80C}" dt="2019-11-07T23:53:44.309" v="444" actId="165"/>
            <ac:grpSpMkLst>
              <pc:docMk/>
              <pc:sldMasterMk cId="320711078" sldId="2147483660"/>
              <pc:sldLayoutMk cId="1245970306" sldId="2147483662"/>
              <ac:grpSpMk id="9" creationId="{9E46E194-4106-4890-8994-09F67BCD1532}"/>
            </ac:grpSpMkLst>
          </pc:grpChg>
          <pc:grpChg chg="add mod">
            <ac:chgData name="Chris Sainty" userId="b32c182c-205f-447b-ab9f-bd033310bb63" providerId="ADAL" clId="{621596C1-ACAD-47D4-B724-1BD70751E80C}" dt="2019-11-09T16:38:20.169" v="820" actId="164"/>
            <ac:grpSpMkLst>
              <pc:docMk/>
              <pc:sldMasterMk cId="320711078" sldId="2147483660"/>
              <pc:sldLayoutMk cId="1245970306" sldId="2147483662"/>
              <ac:grpSpMk id="10" creationId="{4F90EADD-DDDA-4936-80E5-1E73215512CD}"/>
            </ac:grpSpMkLst>
          </pc:grpChg>
          <pc:picChg chg="add mod">
            <ac:chgData name="Chris Sainty" userId="b32c182c-205f-447b-ab9f-bd033310bb63" providerId="ADAL" clId="{621596C1-ACAD-47D4-B724-1BD70751E80C}" dt="2019-11-09T16:38:20.169" v="820" actId="164"/>
            <ac:picMkLst>
              <pc:docMk/>
              <pc:sldMasterMk cId="320711078" sldId="2147483660"/>
              <pc:sldLayoutMk cId="1245970306" sldId="2147483662"/>
              <ac:picMk id="6" creationId="{59E7DB71-B2B4-4A72-911B-5A65DF2AE586}"/>
            </ac:picMkLst>
          </pc:picChg>
          <pc:cxnChg chg="mod topLvl">
            <ac:chgData name="Chris Sainty" userId="b32c182c-205f-447b-ab9f-bd033310bb63" providerId="ADAL" clId="{621596C1-ACAD-47D4-B724-1BD70751E80C}" dt="2019-11-07T23:54:53.975" v="541"/>
            <ac:cxnSpMkLst>
              <pc:docMk/>
              <pc:sldMasterMk cId="320711078" sldId="2147483660"/>
              <pc:sldLayoutMk cId="1245970306" sldId="2147483662"/>
              <ac:cxnSpMk id="8" creationId="{121BA465-293C-45C0-A35C-0EF988BE4299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14.998" v="831" actId="20577"/>
          <pc:sldLayoutMkLst>
            <pc:docMk/>
            <pc:sldMasterMk cId="320711078" sldId="2147483660"/>
            <pc:sldLayoutMk cId="361819915" sldId="2147483663"/>
          </pc:sldLayoutMkLst>
          <pc:spChg chg="mod">
            <ac:chgData name="Chris Sainty" userId="b32c182c-205f-447b-ab9f-bd033310bb63" providerId="ADAL" clId="{621596C1-ACAD-47D4-B724-1BD70751E80C}" dt="2019-11-09T16:40:14.998" v="831" actId="20577"/>
            <ac:spMkLst>
              <pc:docMk/>
              <pc:sldMasterMk cId="320711078" sldId="2147483660"/>
              <pc:sldLayoutMk cId="361819915" sldId="2147483663"/>
              <ac:spMk id="5" creationId="{0AABF4A3-C374-45C7-AF88-56BD5554398B}"/>
            </ac:spMkLst>
          </pc:spChg>
          <pc:spChg chg="mod topLvl">
            <ac:chgData name="Chris Sainty" userId="b32c182c-205f-447b-ab9f-bd033310bb63" providerId="ADAL" clId="{621596C1-ACAD-47D4-B724-1BD70751E80C}" dt="2019-11-07T23:58:04.049" v="643"/>
            <ac:spMkLst>
              <pc:docMk/>
              <pc:sldMasterMk cId="320711078" sldId="2147483660"/>
              <pc:sldLayoutMk cId="361819915" sldId="2147483663"/>
              <ac:spMk id="7" creationId="{3A8163F7-4BD9-48AA-B6F4-3EF50B354BC3}"/>
            </ac:spMkLst>
          </pc:spChg>
          <pc:grpChg chg="del">
            <ac:chgData name="Chris Sainty" userId="b32c182c-205f-447b-ab9f-bd033310bb63" providerId="ADAL" clId="{621596C1-ACAD-47D4-B724-1BD70751E80C}" dt="2019-11-07T23:57:32.103" v="565" actId="165"/>
            <ac:grpSpMkLst>
              <pc:docMk/>
              <pc:sldMasterMk cId="320711078" sldId="2147483660"/>
              <pc:sldLayoutMk cId="361819915" sldId="2147483663"/>
              <ac:grpSpMk id="9" creationId="{0D9399E9-DDF8-4E2F-A4ED-289C784486AA}"/>
            </ac:grpSpMkLst>
          </pc:grpChg>
          <pc:grpChg chg="add">
            <ac:chgData name="Chris Sainty" userId="b32c182c-205f-447b-ab9f-bd033310bb63" providerId="ADAL" clId="{621596C1-ACAD-47D4-B724-1BD70751E80C}" dt="2019-11-09T16:39:35.615" v="822"/>
            <ac:grpSpMkLst>
              <pc:docMk/>
              <pc:sldMasterMk cId="320711078" sldId="2147483660"/>
              <pc:sldLayoutMk cId="361819915" sldId="2147483663"/>
              <ac:grpSpMk id="9" creationId="{8BB84FEF-6327-4956-BB36-EF6FBA7B0B2F}"/>
            </ac:grpSpMkLst>
          </pc:grpChg>
          <pc:cxnChg chg="mod topLvl">
            <ac:chgData name="Chris Sainty" userId="b32c182c-205f-447b-ab9f-bd033310bb63" providerId="ADAL" clId="{621596C1-ACAD-47D4-B724-1BD70751E80C}" dt="2019-11-07T23:58:04.049" v="643"/>
            <ac:cxnSpMkLst>
              <pc:docMk/>
              <pc:sldMasterMk cId="320711078" sldId="2147483660"/>
              <pc:sldLayoutMk cId="361819915" sldId="2147483663"/>
              <ac:cxnSpMk id="8" creationId="{CC18A413-0494-4138-A8AA-A826EFC2C652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21.343" v="832" actId="20577"/>
          <pc:sldLayoutMkLst>
            <pc:docMk/>
            <pc:sldMasterMk cId="3384559907" sldId="2147483671"/>
            <pc:sldLayoutMk cId="4141635305" sldId="2147483664"/>
          </pc:sldLayoutMkLst>
          <pc:spChg chg="mod">
            <ac:chgData name="Chris Sainty" userId="b32c182c-205f-447b-ab9f-bd033310bb63" providerId="ADAL" clId="{621596C1-ACAD-47D4-B724-1BD70751E80C}" dt="2019-11-09T16:40:21.343" v="832" actId="20577"/>
            <ac:spMkLst>
              <pc:docMk/>
              <pc:sldMasterMk cId="3384559907" sldId="2147483671"/>
              <pc:sldLayoutMk cId="4141635305" sldId="2147483664"/>
              <ac:spMk id="6" creationId="{2D8FBA56-E361-4E05-86F0-1F64A43F5B2E}"/>
            </ac:spMkLst>
          </pc:spChg>
          <pc:spChg chg="mod topLvl">
            <ac:chgData name="Chris Sainty" userId="b32c182c-205f-447b-ab9f-bd033310bb63" providerId="ADAL" clId="{621596C1-ACAD-47D4-B724-1BD70751E80C}" dt="2019-11-07T23:58:25.584" v="654"/>
            <ac:spMkLst>
              <pc:docMk/>
              <pc:sldMasterMk cId="3384559907" sldId="2147483671"/>
              <pc:sldLayoutMk cId="4141635305" sldId="2147483664"/>
              <ac:spMk id="8" creationId="{417BE6C0-DA71-4AF8-849E-B8D3B239A8C3}"/>
            </ac:spMkLst>
          </pc:spChg>
          <pc:grpChg chg="add">
            <ac:chgData name="Chris Sainty" userId="b32c182c-205f-447b-ab9f-bd033310bb63" providerId="ADAL" clId="{621596C1-ACAD-47D4-B724-1BD70751E80C}" dt="2019-11-09T16:39:37.647" v="823"/>
            <ac:grpSpMkLst>
              <pc:docMk/>
              <pc:sldMasterMk cId="3384559907" sldId="2147483671"/>
              <pc:sldLayoutMk cId="4141635305" sldId="2147483664"/>
              <ac:grpSpMk id="10" creationId="{268EBBFC-B6BE-4867-966D-F3CDB1C456F9}"/>
            </ac:grpSpMkLst>
          </pc:grpChg>
          <pc:grpChg chg="del">
            <ac:chgData name="Chris Sainty" userId="b32c182c-205f-447b-ab9f-bd033310bb63" providerId="ADAL" clId="{621596C1-ACAD-47D4-B724-1BD70751E80C}" dt="2019-11-07T23:58:19.277" v="644" actId="165"/>
            <ac:grpSpMkLst>
              <pc:docMk/>
              <pc:sldMasterMk cId="3384559907" sldId="2147483671"/>
              <pc:sldLayoutMk cId="4141635305" sldId="2147483664"/>
              <ac:grpSpMk id="10" creationId="{F923E382-66FB-4E7B-A5E1-5227810F4CB4}"/>
            </ac:grpSpMkLst>
          </pc:grpChg>
          <pc:cxnChg chg="mod topLvl">
            <ac:chgData name="Chris Sainty" userId="b32c182c-205f-447b-ab9f-bd033310bb63" providerId="ADAL" clId="{621596C1-ACAD-47D4-B724-1BD70751E80C}" dt="2019-11-07T23:58:25.584" v="654"/>
            <ac:cxnSpMkLst>
              <pc:docMk/>
              <pc:sldMasterMk cId="3384559907" sldId="2147483671"/>
              <pc:sldLayoutMk cId="4141635305" sldId="2147483664"/>
              <ac:cxnSpMk id="9" creationId="{9462F658-D33B-42E1-845C-E026C8B5DD91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25.950" v="833" actId="20577"/>
          <pc:sldLayoutMkLst>
            <pc:docMk/>
            <pc:sldMasterMk cId="3384559907" sldId="2147483671"/>
            <pc:sldLayoutMk cId="4058815980" sldId="2147483665"/>
          </pc:sldLayoutMkLst>
          <pc:spChg chg="mod">
            <ac:chgData name="Chris Sainty" userId="b32c182c-205f-447b-ab9f-bd033310bb63" providerId="ADAL" clId="{621596C1-ACAD-47D4-B724-1BD70751E80C}" dt="2019-11-09T16:40:25.950" v="833" actId="20577"/>
            <ac:spMkLst>
              <pc:docMk/>
              <pc:sldMasterMk cId="3384559907" sldId="2147483671"/>
              <pc:sldLayoutMk cId="4058815980" sldId="2147483665"/>
              <ac:spMk id="8" creationId="{FA7C9156-6506-4AEA-8916-F5565CABB36C}"/>
            </ac:spMkLst>
          </pc:spChg>
          <pc:spChg chg="mod topLvl">
            <ac:chgData name="Chris Sainty" userId="b32c182c-205f-447b-ab9f-bd033310bb63" providerId="ADAL" clId="{621596C1-ACAD-47D4-B724-1BD70751E80C}" dt="2019-11-07T23:58:42.252" v="665"/>
            <ac:spMkLst>
              <pc:docMk/>
              <pc:sldMasterMk cId="3384559907" sldId="2147483671"/>
              <pc:sldLayoutMk cId="4058815980" sldId="2147483665"/>
              <ac:spMk id="10" creationId="{47388432-894F-4B89-9362-6D06F2FD99E0}"/>
            </ac:spMkLst>
          </pc:spChg>
          <pc:grpChg chg="add">
            <ac:chgData name="Chris Sainty" userId="b32c182c-205f-447b-ab9f-bd033310bb63" providerId="ADAL" clId="{621596C1-ACAD-47D4-B724-1BD70751E80C}" dt="2019-11-09T16:39:40.068" v="824"/>
            <ac:grpSpMkLst>
              <pc:docMk/>
              <pc:sldMasterMk cId="3384559907" sldId="2147483671"/>
              <pc:sldLayoutMk cId="4058815980" sldId="2147483665"/>
              <ac:grpSpMk id="12" creationId="{5F766084-0068-4090-903C-00BFAD27CD03}"/>
            </ac:grpSpMkLst>
          </pc:grpChg>
          <pc:grpChg chg="del">
            <ac:chgData name="Chris Sainty" userId="b32c182c-205f-447b-ab9f-bd033310bb63" providerId="ADAL" clId="{621596C1-ACAD-47D4-B724-1BD70751E80C}" dt="2019-11-07T23:58:34.987" v="655" actId="165"/>
            <ac:grpSpMkLst>
              <pc:docMk/>
              <pc:sldMasterMk cId="3384559907" sldId="2147483671"/>
              <pc:sldLayoutMk cId="4058815980" sldId="2147483665"/>
              <ac:grpSpMk id="12" creationId="{C02F5FD1-7D1F-47DC-8872-9AFFBAA47103}"/>
            </ac:grpSpMkLst>
          </pc:grpChg>
          <pc:cxnChg chg="mod topLvl">
            <ac:chgData name="Chris Sainty" userId="b32c182c-205f-447b-ab9f-bd033310bb63" providerId="ADAL" clId="{621596C1-ACAD-47D4-B724-1BD70751E80C}" dt="2019-11-07T23:58:42.252" v="665"/>
            <ac:cxnSpMkLst>
              <pc:docMk/>
              <pc:sldMasterMk cId="3384559907" sldId="2147483671"/>
              <pc:sldLayoutMk cId="4058815980" sldId="2147483665"/>
              <ac:cxnSpMk id="11" creationId="{90429A1B-3509-4D5C-A983-78BF3BA2FAFD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31.817" v="834" actId="20577"/>
          <pc:sldLayoutMkLst>
            <pc:docMk/>
            <pc:sldMasterMk cId="3384559907" sldId="2147483671"/>
            <pc:sldLayoutMk cId="3793961804" sldId="2147483666"/>
          </pc:sldLayoutMkLst>
          <pc:spChg chg="mod">
            <ac:chgData name="Chris Sainty" userId="b32c182c-205f-447b-ab9f-bd033310bb63" providerId="ADAL" clId="{621596C1-ACAD-47D4-B724-1BD70751E80C}" dt="2019-11-09T16:40:31.817" v="834" actId="20577"/>
            <ac:spMkLst>
              <pc:docMk/>
              <pc:sldMasterMk cId="3384559907" sldId="2147483671"/>
              <pc:sldLayoutMk cId="3793961804" sldId="2147483666"/>
              <ac:spMk id="4" creationId="{F838B64B-7074-44C5-B157-8B29B5A09C3A}"/>
            </ac:spMkLst>
          </pc:spChg>
          <pc:spChg chg="mod topLvl">
            <ac:chgData name="Chris Sainty" userId="b32c182c-205f-447b-ab9f-bd033310bb63" providerId="ADAL" clId="{621596C1-ACAD-47D4-B724-1BD70751E80C}" dt="2019-11-07T23:58:59.299" v="676"/>
            <ac:spMkLst>
              <pc:docMk/>
              <pc:sldMasterMk cId="3384559907" sldId="2147483671"/>
              <pc:sldLayoutMk cId="3793961804" sldId="2147483666"/>
              <ac:spMk id="6" creationId="{08EEAC7E-7814-42E3-9097-98E037F528CD}"/>
            </ac:spMkLst>
          </pc:spChg>
          <pc:grpChg chg="del">
            <ac:chgData name="Chris Sainty" userId="b32c182c-205f-447b-ab9f-bd033310bb63" providerId="ADAL" clId="{621596C1-ACAD-47D4-B724-1BD70751E80C}" dt="2019-11-07T23:58:50.061" v="666" actId="165"/>
            <ac:grpSpMkLst>
              <pc:docMk/>
              <pc:sldMasterMk cId="3384559907" sldId="2147483671"/>
              <pc:sldLayoutMk cId="3793961804" sldId="2147483666"/>
              <ac:grpSpMk id="8" creationId="{792F195D-87F1-4124-B57C-2394A48E8E22}"/>
            </ac:grpSpMkLst>
          </pc:grpChg>
          <pc:grpChg chg="add">
            <ac:chgData name="Chris Sainty" userId="b32c182c-205f-447b-ab9f-bd033310bb63" providerId="ADAL" clId="{621596C1-ACAD-47D4-B724-1BD70751E80C}" dt="2019-11-09T16:39:43.218" v="825"/>
            <ac:grpSpMkLst>
              <pc:docMk/>
              <pc:sldMasterMk cId="3384559907" sldId="2147483671"/>
              <pc:sldLayoutMk cId="3793961804" sldId="2147483666"/>
              <ac:grpSpMk id="8" creationId="{CF128C9D-EDF6-477D-BC38-508688441FAC}"/>
            </ac:grpSpMkLst>
          </pc:grpChg>
          <pc:cxnChg chg="mod topLvl">
            <ac:chgData name="Chris Sainty" userId="b32c182c-205f-447b-ab9f-bd033310bb63" providerId="ADAL" clId="{621596C1-ACAD-47D4-B724-1BD70751E80C}" dt="2019-11-07T23:58:59.299" v="676"/>
            <ac:cxnSpMkLst>
              <pc:docMk/>
              <pc:sldMasterMk cId="3384559907" sldId="2147483671"/>
              <pc:sldLayoutMk cId="3793961804" sldId="2147483666"/>
              <ac:cxnSpMk id="7" creationId="{21CE228B-7429-462D-ADAE-3AA12CC5E609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46.305" v="835" actId="20577"/>
          <pc:sldLayoutMkLst>
            <pc:docMk/>
            <pc:sldMasterMk cId="320711078" sldId="2147483660"/>
            <pc:sldLayoutMk cId="1038289200" sldId="2147483667"/>
          </pc:sldLayoutMkLst>
          <pc:spChg chg="mod">
            <ac:chgData name="Chris Sainty" userId="b32c182c-205f-447b-ab9f-bd033310bb63" providerId="ADAL" clId="{621596C1-ACAD-47D4-B724-1BD70751E80C}" dt="2019-11-09T16:40:46.305" v="835" actId="20577"/>
            <ac:spMkLst>
              <pc:docMk/>
              <pc:sldMasterMk cId="320711078" sldId="2147483660"/>
              <pc:sldLayoutMk cId="1038289200" sldId="2147483667"/>
              <ac:spMk id="3" creationId="{131F8119-8995-4AA5-BEE7-7FD4554584F5}"/>
            </ac:spMkLst>
          </pc:spChg>
          <pc:spChg chg="mod topLvl">
            <ac:chgData name="Chris Sainty" userId="b32c182c-205f-447b-ab9f-bd033310bb63" providerId="ADAL" clId="{621596C1-ACAD-47D4-B724-1BD70751E80C}" dt="2019-11-07T23:59:14.500" v="687"/>
            <ac:spMkLst>
              <pc:docMk/>
              <pc:sldMasterMk cId="320711078" sldId="2147483660"/>
              <pc:sldLayoutMk cId="1038289200" sldId="2147483667"/>
              <ac:spMk id="5" creationId="{8EEAA921-19E9-4B0D-AFC8-6960A847FD68}"/>
            </ac:spMkLst>
          </pc:spChg>
          <pc:grpChg chg="del">
            <ac:chgData name="Chris Sainty" userId="b32c182c-205f-447b-ab9f-bd033310bb63" providerId="ADAL" clId="{621596C1-ACAD-47D4-B724-1BD70751E80C}" dt="2019-11-07T23:59:07.439" v="677" actId="165"/>
            <ac:grpSpMkLst>
              <pc:docMk/>
              <pc:sldMasterMk cId="320711078" sldId="2147483660"/>
              <pc:sldLayoutMk cId="1038289200" sldId="2147483667"/>
              <ac:grpSpMk id="7" creationId="{1B6D9DB1-E033-4AE7-B534-18991C0381F3}"/>
            </ac:grpSpMkLst>
          </pc:grpChg>
          <pc:grpChg chg="add">
            <ac:chgData name="Chris Sainty" userId="b32c182c-205f-447b-ab9f-bd033310bb63" providerId="ADAL" clId="{621596C1-ACAD-47D4-B724-1BD70751E80C}" dt="2019-11-09T16:39:47.265" v="826"/>
            <ac:grpSpMkLst>
              <pc:docMk/>
              <pc:sldMasterMk cId="320711078" sldId="2147483660"/>
              <pc:sldLayoutMk cId="1038289200" sldId="2147483667"/>
              <ac:grpSpMk id="7" creationId="{BEC128BF-25E6-4BD8-924C-2ECA78C91C1C}"/>
            </ac:grpSpMkLst>
          </pc:grpChg>
          <pc:cxnChg chg="mod topLvl">
            <ac:chgData name="Chris Sainty" userId="b32c182c-205f-447b-ab9f-bd033310bb63" providerId="ADAL" clId="{621596C1-ACAD-47D4-B724-1BD70751E80C}" dt="2019-11-07T23:59:14.500" v="687"/>
            <ac:cxnSpMkLst>
              <pc:docMk/>
              <pc:sldMasterMk cId="320711078" sldId="2147483660"/>
              <pc:sldLayoutMk cId="1038289200" sldId="2147483667"/>
              <ac:cxnSpMk id="6" creationId="{A7563F2D-E960-4E49-82B7-0F2A7AC9F001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52.560" v="836" actId="20577"/>
          <pc:sldLayoutMkLst>
            <pc:docMk/>
            <pc:sldMasterMk cId="320711078" sldId="2147483660"/>
            <pc:sldLayoutMk cId="2656610222" sldId="2147483668"/>
          </pc:sldLayoutMkLst>
          <pc:spChg chg="mod">
            <ac:chgData name="Chris Sainty" userId="b32c182c-205f-447b-ab9f-bd033310bb63" providerId="ADAL" clId="{621596C1-ACAD-47D4-B724-1BD70751E80C}" dt="2019-11-09T16:40:52.560" v="836" actId="20577"/>
            <ac:spMkLst>
              <pc:docMk/>
              <pc:sldMasterMk cId="320711078" sldId="2147483660"/>
              <pc:sldLayoutMk cId="2656610222" sldId="2147483668"/>
              <ac:spMk id="6" creationId="{A4F2314B-700B-4116-8F4C-E435B1EB062C}"/>
            </ac:spMkLst>
          </pc:spChg>
          <pc:spChg chg="mod topLvl">
            <ac:chgData name="Chris Sainty" userId="b32c182c-205f-447b-ab9f-bd033310bb63" providerId="ADAL" clId="{621596C1-ACAD-47D4-B724-1BD70751E80C}" dt="2019-11-08T00:00:00.468" v="703"/>
            <ac:spMkLst>
              <pc:docMk/>
              <pc:sldMasterMk cId="320711078" sldId="2147483660"/>
              <pc:sldLayoutMk cId="2656610222" sldId="2147483668"/>
              <ac:spMk id="8" creationId="{0EBE0571-D3AF-4967-9FBA-4F6231F0294F}"/>
            </ac:spMkLst>
          </pc:spChg>
          <pc:grpChg chg="add">
            <ac:chgData name="Chris Sainty" userId="b32c182c-205f-447b-ab9f-bd033310bb63" providerId="ADAL" clId="{621596C1-ACAD-47D4-B724-1BD70751E80C}" dt="2019-11-09T16:39:54.096" v="828"/>
            <ac:grpSpMkLst>
              <pc:docMk/>
              <pc:sldMasterMk cId="320711078" sldId="2147483660"/>
              <pc:sldLayoutMk cId="2656610222" sldId="2147483668"/>
              <ac:grpSpMk id="10" creationId="{6407CB51-2E80-4749-8AFC-C85E5A39EA03}"/>
            </ac:grpSpMkLst>
          </pc:grpChg>
          <pc:grpChg chg="del">
            <ac:chgData name="Chris Sainty" userId="b32c182c-205f-447b-ab9f-bd033310bb63" providerId="ADAL" clId="{621596C1-ACAD-47D4-B724-1BD70751E80C}" dt="2019-11-07T23:59:53.673" v="693" actId="165"/>
            <ac:grpSpMkLst>
              <pc:docMk/>
              <pc:sldMasterMk cId="320711078" sldId="2147483660"/>
              <pc:sldLayoutMk cId="2656610222" sldId="2147483668"/>
              <ac:grpSpMk id="11" creationId="{461D4EE9-B62B-4A0D-BA33-381C54CA3145}"/>
            </ac:grpSpMkLst>
          </pc:grpChg>
          <pc:cxnChg chg="mod topLvl">
            <ac:chgData name="Chris Sainty" userId="b32c182c-205f-447b-ab9f-bd033310bb63" providerId="ADAL" clId="{621596C1-ACAD-47D4-B724-1BD70751E80C}" dt="2019-11-08T00:00:00.468" v="703"/>
            <ac:cxnSpMkLst>
              <pc:docMk/>
              <pc:sldMasterMk cId="320711078" sldId="2147483660"/>
              <pc:sldLayoutMk cId="2656610222" sldId="2147483668"/>
              <ac:cxnSpMk id="9" creationId="{2B6370E1-4948-4C83-8D11-BF45AC7EC5DE}"/>
            </ac:cxnSpMkLst>
          </pc:cxnChg>
        </pc:sldLayoutChg>
        <pc:sldLayoutChg chg="addSp delSp modSp">
          <pc:chgData name="Chris Sainty" userId="b32c182c-205f-447b-ab9f-bd033310bb63" providerId="ADAL" clId="{621596C1-ACAD-47D4-B724-1BD70751E80C}" dt="2019-11-09T16:40:57.544" v="837" actId="20577"/>
          <pc:sldLayoutMkLst>
            <pc:docMk/>
            <pc:sldMasterMk cId="320711078" sldId="2147483660"/>
            <pc:sldLayoutMk cId="1474008707" sldId="2147483669"/>
          </pc:sldLayoutMkLst>
          <pc:spChg chg="mod">
            <ac:chgData name="Chris Sainty" userId="b32c182c-205f-447b-ab9f-bd033310bb63" providerId="ADAL" clId="{621596C1-ACAD-47D4-B724-1BD70751E80C}" dt="2019-11-09T16:40:57.544" v="837" actId="20577"/>
            <ac:spMkLst>
              <pc:docMk/>
              <pc:sldMasterMk cId="320711078" sldId="2147483660"/>
              <pc:sldLayoutMk cId="1474008707" sldId="2147483669"/>
              <ac:spMk id="6" creationId="{E6A28E92-EFE5-4083-92A7-ECE63ADFCB6C}"/>
            </ac:spMkLst>
          </pc:spChg>
          <pc:spChg chg="mod topLvl">
            <ac:chgData name="Chris Sainty" userId="b32c182c-205f-447b-ab9f-bd033310bb63" providerId="ADAL" clId="{621596C1-ACAD-47D4-B724-1BD70751E80C}" dt="2019-11-08T00:00:17.548" v="714"/>
            <ac:spMkLst>
              <pc:docMk/>
              <pc:sldMasterMk cId="320711078" sldId="2147483660"/>
              <pc:sldLayoutMk cId="1474008707" sldId="2147483669"/>
              <ac:spMk id="8" creationId="{3C1C0432-F9B6-4463-AA99-981A42105B36}"/>
            </ac:spMkLst>
          </pc:spChg>
          <pc:grpChg chg="add">
            <ac:chgData name="Chris Sainty" userId="b32c182c-205f-447b-ab9f-bd033310bb63" providerId="ADAL" clId="{621596C1-ACAD-47D4-B724-1BD70751E80C}" dt="2019-11-09T16:39:56.346" v="829"/>
            <ac:grpSpMkLst>
              <pc:docMk/>
              <pc:sldMasterMk cId="320711078" sldId="2147483660"/>
              <pc:sldLayoutMk cId="1474008707" sldId="2147483669"/>
              <ac:grpSpMk id="10" creationId="{4CB42D81-326B-43AF-AFB0-DECA4DCECCEF}"/>
            </ac:grpSpMkLst>
          </pc:grpChg>
          <pc:grpChg chg="del">
            <ac:chgData name="Chris Sainty" userId="b32c182c-205f-447b-ab9f-bd033310bb63" providerId="ADAL" clId="{621596C1-ACAD-47D4-B724-1BD70751E80C}" dt="2019-11-08T00:00:08.137" v="704" actId="165"/>
            <ac:grpSpMkLst>
              <pc:docMk/>
              <pc:sldMasterMk cId="320711078" sldId="2147483660"/>
              <pc:sldLayoutMk cId="1474008707" sldId="2147483669"/>
              <ac:grpSpMk id="11" creationId="{6520FBF4-D015-4D48-8F11-FA60162EB931}"/>
            </ac:grpSpMkLst>
          </pc:grpChg>
          <pc:cxnChg chg="mod topLvl">
            <ac:chgData name="Chris Sainty" userId="b32c182c-205f-447b-ab9f-bd033310bb63" providerId="ADAL" clId="{621596C1-ACAD-47D4-B724-1BD70751E80C}" dt="2019-11-08T00:00:17.548" v="714"/>
            <ac:cxnSpMkLst>
              <pc:docMk/>
              <pc:sldMasterMk cId="320711078" sldId="2147483660"/>
              <pc:sldLayoutMk cId="1474008707" sldId="2147483669"/>
              <ac:cxnSpMk id="9" creationId="{13C0088E-41F3-4634-A781-EA606ACED5B6}"/>
            </ac:cxnSpMkLst>
          </pc:cxnChg>
        </pc:sldLayoutChg>
        <pc:sldLayoutChg chg="addSp delSp setBg">
          <pc:chgData name="Chris Sainty" userId="b32c182c-205f-447b-ab9f-bd033310bb63" providerId="ADAL" clId="{621596C1-ACAD-47D4-B724-1BD70751E80C}" dt="2019-11-09T16:40:01.102" v="830" actId="478"/>
          <pc:sldLayoutMkLst>
            <pc:docMk/>
            <pc:sldMasterMk cId="320711078" sldId="2147483660"/>
            <pc:sldLayoutMk cId="2231494137" sldId="2147483670"/>
          </pc:sldLayoutMkLst>
          <pc:grpChg chg="add del">
            <ac:chgData name="Chris Sainty" userId="b32c182c-205f-447b-ab9f-bd033310bb63" providerId="ADAL" clId="{621596C1-ACAD-47D4-B724-1BD70751E80C}" dt="2019-11-09T16:40:01.102" v="830" actId="478"/>
            <ac:grpSpMkLst>
              <pc:docMk/>
              <pc:sldMasterMk cId="320711078" sldId="2147483660"/>
              <pc:sldLayoutMk cId="2231494137" sldId="2147483670"/>
              <ac:grpSpMk id="2" creationId="{91454652-EE27-4A2D-A4A8-D76F5929F712}"/>
            </ac:grpSpMkLst>
          </pc:grpChg>
        </pc:sldLayoutChg>
      </pc:sldMasterChg>
    </pc:docChg>
  </pc:docChgLst>
  <pc:docChgLst>
    <pc:chgData name="Chris Sainty" userId="b32c182c-205f-447b-ab9f-bd033310bb63" providerId="ADAL" clId="{B4B1AF5B-FF49-4596-9057-C4B0166E9A27}"/>
    <pc:docChg chg="custSel addSld modSld">
      <pc:chgData name="Chris Sainty" userId="b32c182c-205f-447b-ab9f-bd033310bb63" providerId="ADAL" clId="{B4B1AF5B-FF49-4596-9057-C4B0166E9A27}" dt="2020-06-10T16:31:52.673" v="364" actId="20577"/>
      <pc:docMkLst>
        <pc:docMk/>
      </pc:docMkLst>
      <pc:sldChg chg="modSp">
        <pc:chgData name="Chris Sainty" userId="b32c182c-205f-447b-ab9f-bd033310bb63" providerId="ADAL" clId="{B4B1AF5B-FF49-4596-9057-C4B0166E9A27}" dt="2020-06-10T16:00:03.539" v="0" actId="20577"/>
        <pc:sldMkLst>
          <pc:docMk/>
          <pc:sldMk cId="1468156240" sldId="297"/>
        </pc:sldMkLst>
        <pc:spChg chg="mod">
          <ac:chgData name="Chris Sainty" userId="b32c182c-205f-447b-ab9f-bd033310bb63" providerId="ADAL" clId="{B4B1AF5B-FF49-4596-9057-C4B0166E9A27}" dt="2020-06-10T16:00:03.539" v="0" actId="20577"/>
          <ac:spMkLst>
            <pc:docMk/>
            <pc:sldMk cId="1468156240" sldId="297"/>
            <ac:spMk id="7" creationId="{3E18BB93-EC3D-4ECD-8CF3-ACEF2DA48053}"/>
          </ac:spMkLst>
        </pc:spChg>
      </pc:sldChg>
      <pc:sldChg chg="addSp delSp modSp add">
        <pc:chgData name="Chris Sainty" userId="b32c182c-205f-447b-ab9f-bd033310bb63" providerId="ADAL" clId="{B4B1AF5B-FF49-4596-9057-C4B0166E9A27}" dt="2020-06-10T16:31:07.066" v="359" actId="1076"/>
        <pc:sldMkLst>
          <pc:docMk/>
          <pc:sldMk cId="1601848172" sldId="342"/>
        </pc:sldMkLst>
        <pc:spChg chg="add del mod">
          <ac:chgData name="Chris Sainty" userId="b32c182c-205f-447b-ab9f-bd033310bb63" providerId="ADAL" clId="{B4B1AF5B-FF49-4596-9057-C4B0166E9A27}" dt="2020-06-10T16:29:09.658" v="339" actId="478"/>
          <ac:spMkLst>
            <pc:docMk/>
            <pc:sldMk cId="1601848172" sldId="342"/>
            <ac:spMk id="4" creationId="{C5185804-0BDF-4149-B394-80F0254A0759}"/>
          </ac:spMkLst>
        </pc:spChg>
        <pc:picChg chg="add mod">
          <ac:chgData name="Chris Sainty" userId="b32c182c-205f-447b-ab9f-bd033310bb63" providerId="ADAL" clId="{B4B1AF5B-FF49-4596-9057-C4B0166E9A27}" dt="2020-06-10T16:31:07.066" v="359" actId="1076"/>
          <ac:picMkLst>
            <pc:docMk/>
            <pc:sldMk cId="1601848172" sldId="342"/>
            <ac:picMk id="6" creationId="{2E1AF699-56A7-4BBB-ADFE-F96E0D4844AB}"/>
          </ac:picMkLst>
        </pc:picChg>
        <pc:picChg chg="add mod">
          <ac:chgData name="Chris Sainty" userId="b32c182c-205f-447b-ab9f-bd033310bb63" providerId="ADAL" clId="{B4B1AF5B-FF49-4596-9057-C4B0166E9A27}" dt="2020-06-10T16:29:50.045" v="350" actId="1076"/>
          <ac:picMkLst>
            <pc:docMk/>
            <pc:sldMk cId="1601848172" sldId="342"/>
            <ac:picMk id="1026" creationId="{ACBF2CA6-ACAE-48A8-8CA1-F274C433651A}"/>
          </ac:picMkLst>
        </pc:picChg>
        <pc:picChg chg="add mod">
          <ac:chgData name="Chris Sainty" userId="b32c182c-205f-447b-ab9f-bd033310bb63" providerId="ADAL" clId="{B4B1AF5B-FF49-4596-9057-C4B0166E9A27}" dt="2020-06-10T16:30:07.992" v="353" actId="14100"/>
          <ac:picMkLst>
            <pc:docMk/>
            <pc:sldMk cId="1601848172" sldId="342"/>
            <ac:picMk id="1028" creationId="{BEC52206-0717-403C-A257-45A8B108DEFF}"/>
          </ac:picMkLst>
        </pc:picChg>
      </pc:sldChg>
      <pc:sldChg chg="addSp delSp modSp add">
        <pc:chgData name="Chris Sainty" userId="b32c182c-205f-447b-ab9f-bd033310bb63" providerId="ADAL" clId="{B4B1AF5B-FF49-4596-9057-C4B0166E9A27}" dt="2020-06-10T16:31:52.673" v="364" actId="20577"/>
        <pc:sldMkLst>
          <pc:docMk/>
          <pc:sldMk cId="1601302301" sldId="343"/>
        </pc:sldMkLst>
        <pc:spChg chg="add mod">
          <ac:chgData name="Chris Sainty" userId="b32c182c-205f-447b-ab9f-bd033310bb63" providerId="ADAL" clId="{B4B1AF5B-FF49-4596-9057-C4B0166E9A27}" dt="2020-06-10T16:31:52.673" v="364" actId="20577"/>
          <ac:spMkLst>
            <pc:docMk/>
            <pc:sldMk cId="1601302301" sldId="343"/>
            <ac:spMk id="3" creationId="{EB003675-CF7F-4FF4-B7C7-FC397C3633DB}"/>
          </ac:spMkLst>
        </pc:spChg>
        <pc:spChg chg="add mod">
          <ac:chgData name="Chris Sainty" userId="b32c182c-205f-447b-ab9f-bd033310bb63" providerId="ADAL" clId="{B4B1AF5B-FF49-4596-9057-C4B0166E9A27}" dt="2020-06-10T16:24:01.092" v="264" actId="1076"/>
          <ac:spMkLst>
            <pc:docMk/>
            <pc:sldMk cId="1601302301" sldId="343"/>
            <ac:spMk id="4" creationId="{B3A5C246-ABA2-4ED4-9224-4C39B0A614BA}"/>
          </ac:spMkLst>
        </pc:spChg>
        <pc:spChg chg="add mod">
          <ac:chgData name="Chris Sainty" userId="b32c182c-205f-447b-ab9f-bd033310bb63" providerId="ADAL" clId="{B4B1AF5B-FF49-4596-9057-C4B0166E9A27}" dt="2020-06-10T16:22:05.059" v="209" actId="27636"/>
          <ac:spMkLst>
            <pc:docMk/>
            <pc:sldMk cId="1601302301" sldId="343"/>
            <ac:spMk id="5" creationId="{4B2E4B25-BC5C-44AE-9BA1-004894741C1F}"/>
          </ac:spMkLst>
        </pc:spChg>
        <pc:picChg chg="add mod">
          <ac:chgData name="Chris Sainty" userId="b32c182c-205f-447b-ab9f-bd033310bb63" providerId="ADAL" clId="{B4B1AF5B-FF49-4596-9057-C4B0166E9A27}" dt="2020-06-10T16:19:40.559" v="179" actId="1076"/>
          <ac:picMkLst>
            <pc:docMk/>
            <pc:sldMk cId="1601302301" sldId="343"/>
            <ac:picMk id="7" creationId="{43F309A6-829F-4E70-A9D8-3B340C851B34}"/>
          </ac:picMkLst>
        </pc:picChg>
        <pc:picChg chg="add del">
          <ac:chgData name="Chris Sainty" userId="b32c182c-205f-447b-ab9f-bd033310bb63" providerId="ADAL" clId="{B4B1AF5B-FF49-4596-9057-C4B0166E9A27}" dt="2020-06-10T16:11:18.735" v="5" actId="478"/>
          <ac:picMkLst>
            <pc:docMk/>
            <pc:sldMk cId="1601302301" sldId="343"/>
            <ac:picMk id="2050" creationId="{7E9CB741-EC99-4C2A-A1A1-E5648F01F32D}"/>
          </ac:picMkLst>
        </pc:picChg>
        <pc:picChg chg="add mod">
          <ac:chgData name="Chris Sainty" userId="b32c182c-205f-447b-ab9f-bd033310bb63" providerId="ADAL" clId="{B4B1AF5B-FF49-4596-9057-C4B0166E9A27}" dt="2020-06-10T16:19:40.559" v="179" actId="1076"/>
          <ac:picMkLst>
            <pc:docMk/>
            <pc:sldMk cId="1601302301" sldId="343"/>
            <ac:picMk id="2052" creationId="{AC28BCF4-D59A-4670-AC40-7EB8383A2BE1}"/>
          </ac:picMkLst>
        </pc:picChg>
      </pc:sldChg>
      <pc:sldChg chg="addSp modSp add">
        <pc:chgData name="Chris Sainty" userId="b32c182c-205f-447b-ab9f-bd033310bb63" providerId="ADAL" clId="{B4B1AF5B-FF49-4596-9057-C4B0166E9A27}" dt="2020-06-10T16:27:14.323" v="299" actId="1076"/>
        <pc:sldMkLst>
          <pc:docMk/>
          <pc:sldMk cId="3614661876" sldId="344"/>
        </pc:sldMkLst>
        <pc:spChg chg="add mod">
          <ac:chgData name="Chris Sainty" userId="b32c182c-205f-447b-ab9f-bd033310bb63" providerId="ADAL" clId="{B4B1AF5B-FF49-4596-9057-C4B0166E9A27}" dt="2020-06-10T16:27:14.323" v="299" actId="1076"/>
          <ac:spMkLst>
            <pc:docMk/>
            <pc:sldMk cId="3614661876" sldId="344"/>
            <ac:spMk id="4" creationId="{F96CC230-DDC3-4139-B311-EEA6E66C30D3}"/>
          </ac:spMkLst>
        </pc:spChg>
        <pc:picChg chg="add mod">
          <ac:chgData name="Chris Sainty" userId="b32c182c-205f-447b-ab9f-bd033310bb63" providerId="ADAL" clId="{B4B1AF5B-FF49-4596-9057-C4B0166E9A27}" dt="2020-06-10T16:27:14.323" v="299" actId="1076"/>
          <ac:picMkLst>
            <pc:docMk/>
            <pc:sldMk cId="3614661876" sldId="344"/>
            <ac:picMk id="3" creationId="{7EF896D9-62F4-4317-B2D2-705620D8353B}"/>
          </ac:picMkLst>
        </pc:picChg>
      </pc:sldChg>
    </pc:docChg>
  </pc:docChgLst>
  <pc:docChgLst>
    <pc:chgData name="Chris Sainty" userId="b32c182c-205f-447b-ab9f-bd033310bb63" providerId="ADAL" clId="{5317930D-0F0D-41A6-91E9-572E87A7D616}"/>
    <pc:docChg chg="undo custSel addSld delSld modSld sldOrd">
      <pc:chgData name="Chris Sainty" userId="b32c182c-205f-447b-ab9f-bd033310bb63" providerId="ADAL" clId="{5317930D-0F0D-41A6-91E9-572E87A7D616}" dt="2020-06-10T15:44:21.036" v="745" actId="20577"/>
      <pc:docMkLst>
        <pc:docMk/>
      </pc:docMkLst>
      <pc:sldChg chg="addSp delSp modSp delAnim modAnim">
        <pc:chgData name="Chris Sainty" userId="b32c182c-205f-447b-ab9f-bd033310bb63" providerId="ADAL" clId="{5317930D-0F0D-41A6-91E9-572E87A7D616}" dt="2020-04-25T10:26:50.371" v="397" actId="1036"/>
        <pc:sldMkLst>
          <pc:docMk/>
          <pc:sldMk cId="3281525281" sldId="316"/>
        </pc:sldMkLst>
        <pc:spChg chg="mod">
          <ac:chgData name="Chris Sainty" userId="b32c182c-205f-447b-ab9f-bd033310bb63" providerId="ADAL" clId="{5317930D-0F0D-41A6-91E9-572E87A7D616}" dt="2020-04-25T10:26:50.371" v="397" actId="1036"/>
          <ac:spMkLst>
            <pc:docMk/>
            <pc:sldMk cId="3281525281" sldId="316"/>
            <ac:spMk id="20" creationId="{35C391FA-C7BC-429B-A963-55AC04E30C0D}"/>
          </ac:spMkLst>
        </pc:spChg>
        <pc:spChg chg="add mod">
          <ac:chgData name="Chris Sainty" userId="b32c182c-205f-447b-ab9f-bd033310bb63" providerId="ADAL" clId="{5317930D-0F0D-41A6-91E9-572E87A7D616}" dt="2020-04-25T10:25:25.464" v="350" actId="1076"/>
          <ac:spMkLst>
            <pc:docMk/>
            <pc:sldMk cId="3281525281" sldId="316"/>
            <ac:spMk id="25" creationId="{DA00A50B-A47E-47EC-BA2A-269E6185DD10}"/>
          </ac:spMkLst>
        </pc:spChg>
        <pc:spChg chg="add mod">
          <ac:chgData name="Chris Sainty" userId="b32c182c-205f-447b-ab9f-bd033310bb63" providerId="ADAL" clId="{5317930D-0F0D-41A6-91E9-572E87A7D616}" dt="2020-04-25T10:25:25.464" v="350" actId="1076"/>
          <ac:spMkLst>
            <pc:docMk/>
            <pc:sldMk cId="3281525281" sldId="316"/>
            <ac:spMk id="26" creationId="{68C58A17-24C6-4CC4-B14A-E2DF00C1B73D}"/>
          </ac:spMkLst>
        </pc:spChg>
        <pc:picChg chg="mod">
          <ac:chgData name="Chris Sainty" userId="b32c182c-205f-447b-ab9f-bd033310bb63" providerId="ADAL" clId="{5317930D-0F0D-41A6-91E9-572E87A7D616}" dt="2020-04-25T10:26:50.371" v="397" actId="1036"/>
          <ac:picMkLst>
            <pc:docMk/>
            <pc:sldMk cId="3281525281" sldId="316"/>
            <ac:picMk id="59" creationId="{C1EC4A9D-27FF-4866-AB7A-F0E486C17A49}"/>
          </ac:picMkLst>
        </pc:picChg>
        <pc:cxnChg chg="del">
          <ac:chgData name="Chris Sainty" userId="b32c182c-205f-447b-ab9f-bd033310bb63" providerId="ADAL" clId="{5317930D-0F0D-41A6-91E9-572E87A7D616}" dt="2020-04-25T10:25:03.288" v="347" actId="478"/>
          <ac:cxnSpMkLst>
            <pc:docMk/>
            <pc:sldMk cId="3281525281" sldId="316"/>
            <ac:cxnSpMk id="12" creationId="{4B6A0409-4DA9-44B0-BF89-F0E9A5929801}"/>
          </ac:cxnSpMkLst>
        </pc:cxnChg>
        <pc:cxnChg chg="del">
          <ac:chgData name="Chris Sainty" userId="b32c182c-205f-447b-ab9f-bd033310bb63" providerId="ADAL" clId="{5317930D-0F0D-41A6-91E9-572E87A7D616}" dt="2020-04-25T10:25:04.349" v="348" actId="478"/>
          <ac:cxnSpMkLst>
            <pc:docMk/>
            <pc:sldMk cId="3281525281" sldId="316"/>
            <ac:cxnSpMk id="13" creationId="{C1EF4B75-13EC-44EA-A049-EA1B8EB193DF}"/>
          </ac:cxnSpMkLst>
        </pc:cxnChg>
      </pc:sldChg>
      <pc:sldChg chg="modSp modNotesTx">
        <pc:chgData name="Chris Sainty" userId="b32c182c-205f-447b-ab9f-bd033310bb63" providerId="ADAL" clId="{5317930D-0F0D-41A6-91E9-572E87A7D616}" dt="2020-06-10T15:42:33.664" v="727" actId="20577"/>
        <pc:sldMkLst>
          <pc:docMk/>
          <pc:sldMk cId="2043690865" sldId="320"/>
        </pc:sldMkLst>
        <pc:spChg chg="mod">
          <ac:chgData name="Chris Sainty" userId="b32c182c-205f-447b-ab9f-bd033310bb63" providerId="ADAL" clId="{5317930D-0F0D-41A6-91E9-572E87A7D616}" dt="2020-06-10T15:42:33.664" v="727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del">
        <pc:chgData name="Chris Sainty" userId="b32c182c-205f-447b-ab9f-bd033310bb63" providerId="ADAL" clId="{5317930D-0F0D-41A6-91E9-572E87A7D616}" dt="2020-04-25T09:09:53.234" v="0" actId="2696"/>
        <pc:sldMkLst>
          <pc:docMk/>
          <pc:sldMk cId="1481079392" sldId="322"/>
        </pc:sldMkLst>
      </pc:sldChg>
      <pc:sldChg chg="modSp">
        <pc:chgData name="Chris Sainty" userId="b32c182c-205f-447b-ab9f-bd033310bb63" providerId="ADAL" clId="{5317930D-0F0D-41A6-91E9-572E87A7D616}" dt="2020-06-10T15:44:21.036" v="745" actId="20577"/>
        <pc:sldMkLst>
          <pc:docMk/>
          <pc:sldMk cId="481654900" sldId="326"/>
        </pc:sldMkLst>
        <pc:spChg chg="mod">
          <ac:chgData name="Chris Sainty" userId="b32c182c-205f-447b-ab9f-bd033310bb63" providerId="ADAL" clId="{5317930D-0F0D-41A6-91E9-572E87A7D616}" dt="2020-06-10T15:44:21.036" v="745" actId="20577"/>
          <ac:spMkLst>
            <pc:docMk/>
            <pc:sldMk cId="481654900" sldId="326"/>
            <ac:spMk id="3" creationId="{3FF81C87-FAEC-4FFC-8FA1-88A39C313394}"/>
          </ac:spMkLst>
        </pc:spChg>
      </pc:sldChg>
      <pc:sldChg chg="addSp modSp modAnim">
        <pc:chgData name="Chris Sainty" userId="b32c182c-205f-447b-ab9f-bd033310bb63" providerId="ADAL" clId="{5317930D-0F0D-41A6-91E9-572E87A7D616}" dt="2020-04-25T10:40:14.369" v="504"/>
        <pc:sldMkLst>
          <pc:docMk/>
          <pc:sldMk cId="1550707103" sldId="339"/>
        </pc:sldMkLst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4" creationId="{BE6BD88A-9FAF-4C54-8904-36D296B61C47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5" creationId="{DAFFC22F-DD74-42D4-AFFE-D78F6CB7FD19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6" creationId="{A0A1E205-8D25-4900-BA22-46DEEC80E6E7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7" creationId="{C6E9B537-8F62-4ED4-B807-18D7B6595BEF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8" creationId="{46F55D3E-8F87-43BD-A657-DAEAF8B20299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9" creationId="{CDA70B65-E2C6-43B3-9860-62DD7F377B8D}"/>
          </ac:spMkLst>
        </pc:spChg>
        <pc:spChg chg="mod">
          <ac:chgData name="Chris Sainty" userId="b32c182c-205f-447b-ab9f-bd033310bb63" providerId="ADAL" clId="{5317930D-0F0D-41A6-91E9-572E87A7D616}" dt="2020-04-25T10:33:40.732" v="442" actId="164"/>
          <ac:spMkLst>
            <pc:docMk/>
            <pc:sldMk cId="1550707103" sldId="339"/>
            <ac:spMk id="10" creationId="{65328FBC-5ADE-4A72-A1CB-8047A0C07879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14" creationId="{B97EAB87-114F-495A-94A8-28A2691F5454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15" creationId="{193AEB22-2594-4746-A89D-7DE1FC951974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17" creationId="{96837427-81D2-4A12-B954-B7EF374B47A7}"/>
          </ac:spMkLst>
        </pc:spChg>
        <pc:spChg chg="mod">
          <ac:chgData name="Chris Sainty" userId="b32c182c-205f-447b-ab9f-bd033310bb63" providerId="ADAL" clId="{5317930D-0F0D-41A6-91E9-572E87A7D616}" dt="2020-04-25T10:32:55.382" v="436" actId="164"/>
          <ac:spMkLst>
            <pc:docMk/>
            <pc:sldMk cId="1550707103" sldId="339"/>
            <ac:spMk id="18" creationId="{C14A5892-1BD6-4CEC-B385-44CAF835D11F}"/>
          </ac:spMkLst>
        </pc:spChg>
        <pc:spChg chg="mod">
          <ac:chgData name="Chris Sainty" userId="b32c182c-205f-447b-ab9f-bd033310bb63" providerId="ADAL" clId="{5317930D-0F0D-41A6-91E9-572E87A7D616}" dt="2020-04-25T10:32:33.601" v="430" actId="962"/>
          <ac:spMkLst>
            <pc:docMk/>
            <pc:sldMk cId="1550707103" sldId="339"/>
            <ac:spMk id="26" creationId="{672041C8-F64F-43E0-BDBD-76B00CE14CE5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27" creationId="{4D98DA22-4ECB-4B25-85F3-9B8A5E563685}"/>
          </ac:spMkLst>
        </pc:spChg>
        <pc:spChg chg="mod">
          <ac:chgData name="Chris Sainty" userId="b32c182c-205f-447b-ab9f-bd033310bb63" providerId="ADAL" clId="{5317930D-0F0D-41A6-91E9-572E87A7D616}" dt="2020-04-25T10:32:23.898" v="429" actId="962"/>
          <ac:spMkLst>
            <pc:docMk/>
            <pc:sldMk cId="1550707103" sldId="339"/>
            <ac:spMk id="38" creationId="{79C15566-8FB5-46F1-910D-5DFDADC52C18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48" creationId="{77F16EEF-D3E5-4CB2-93BC-601EF2475530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49" creationId="{B5C39686-B53A-4A6F-BD02-94C4F530359A}"/>
          </ac:spMkLst>
        </pc:spChg>
        <pc:spChg chg="mod">
          <ac:chgData name="Chris Sainty" userId="b32c182c-205f-447b-ab9f-bd033310bb63" providerId="ADAL" clId="{5317930D-0F0D-41A6-91E9-572E87A7D616}" dt="2020-04-25T10:30:31.902" v="420" actId="164"/>
          <ac:spMkLst>
            <pc:docMk/>
            <pc:sldMk cId="1550707103" sldId="339"/>
            <ac:spMk id="50" creationId="{76D113CC-B1AF-41A5-978E-38B6FF74C7B6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51" creationId="{C2B82CD2-F38C-40F7-AFE7-AF569882894A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57" creationId="{19C69930-9616-45D8-BE6A-11489C462B2F}"/>
          </ac:spMkLst>
        </pc:spChg>
        <pc:spChg chg="mo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58" creationId="{618F61B9-212C-4489-9299-44431B331EE9}"/>
          </ac:spMkLst>
        </pc:spChg>
        <pc:spChg chg="mod ord">
          <ac:chgData name="Chris Sainty" userId="b32c182c-205f-447b-ab9f-bd033310bb63" providerId="ADAL" clId="{5317930D-0F0D-41A6-91E9-572E87A7D616}" dt="2020-04-25T10:37:21.709" v="482" actId="1036"/>
          <ac:spMkLst>
            <pc:docMk/>
            <pc:sldMk cId="1550707103" sldId="339"/>
            <ac:spMk id="60" creationId="{FF47DC35-505F-426B-A3A7-006DC0F87777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2" creationId="{6A5F91A0-5E8D-4132-9C56-66FBF367AC54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3" creationId="{DEAA82C5-0AB4-4301-9595-7603FD84FA7B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4" creationId="{8515D8AF-4538-45AC-AB60-62998CDF479B}"/>
          </ac:spMkLst>
        </pc:spChg>
        <pc:spChg chg="mod">
          <ac:chgData name="Chris Sainty" userId="b32c182c-205f-447b-ab9f-bd033310bb63" providerId="ADAL" clId="{5317930D-0F0D-41A6-91E9-572E87A7D616}" dt="2020-04-25T10:30:50.056" v="422" actId="164"/>
          <ac:spMkLst>
            <pc:docMk/>
            <pc:sldMk cId="1550707103" sldId="339"/>
            <ac:spMk id="65" creationId="{FBC8A3C5-1D09-4168-AF9E-A2A7126BB44E}"/>
          </ac:spMkLst>
        </pc:spChg>
        <pc:spChg chg="mod">
          <ac:chgData name="Chris Sainty" userId="b32c182c-205f-447b-ab9f-bd033310bb63" providerId="ADAL" clId="{5317930D-0F0D-41A6-91E9-572E87A7D616}" dt="2020-04-25T10:31:50.659" v="425" actId="962"/>
          <ac:spMkLst>
            <pc:docMk/>
            <pc:sldMk cId="1550707103" sldId="339"/>
            <ac:spMk id="66" creationId="{62A4FAEB-2C73-4B41-AB57-94151D58E148}"/>
          </ac:spMkLst>
        </pc:spChg>
        <pc:spChg chg="mod">
          <ac:chgData name="Chris Sainty" userId="b32c182c-205f-447b-ab9f-bd033310bb63" providerId="ADAL" clId="{5317930D-0F0D-41A6-91E9-572E87A7D616}" dt="2020-04-25T10:32:55.382" v="436" actId="164"/>
          <ac:spMkLst>
            <pc:docMk/>
            <pc:sldMk cId="1550707103" sldId="339"/>
            <ac:spMk id="70" creationId="{412A4BF0-EA3F-43B7-96B0-3B8714346E87}"/>
          </ac:spMkLst>
        </pc:spChg>
        <pc:grpChg chg="add mod">
          <ac:chgData name="Chris Sainty" userId="b32c182c-205f-447b-ab9f-bd033310bb63" providerId="ADAL" clId="{5317930D-0F0D-41A6-91E9-572E87A7D616}" dt="2020-04-25T10:30:43.337" v="421" actId="962"/>
          <ac:grpSpMkLst>
            <pc:docMk/>
            <pc:sldMk cId="1550707103" sldId="339"/>
            <ac:grpSpMk id="3" creationId="{5BF37C94-8E12-4C30-8962-A71512536C0A}"/>
          </ac:grpSpMkLst>
        </pc:grpChg>
        <pc:grpChg chg="add mod">
          <ac:chgData name="Chris Sainty" userId="b32c182c-205f-447b-ab9f-bd033310bb63" providerId="ADAL" clId="{5317930D-0F0D-41A6-91E9-572E87A7D616}" dt="2020-04-25T10:30:57.355" v="423" actId="962"/>
          <ac:grpSpMkLst>
            <pc:docMk/>
            <pc:sldMk cId="1550707103" sldId="339"/>
            <ac:grpSpMk id="11" creationId="{9C1DC003-E204-4A7A-85A2-4940B95F4E9F}"/>
          </ac:grpSpMkLst>
        </pc:grpChg>
        <pc:grpChg chg="add mod">
          <ac:chgData name="Chris Sainty" userId="b32c182c-205f-447b-ab9f-bd033310bb63" providerId="ADAL" clId="{5317930D-0F0D-41A6-91E9-572E87A7D616}" dt="2020-04-25T10:37:21.709" v="482" actId="1036"/>
          <ac:grpSpMkLst>
            <pc:docMk/>
            <pc:sldMk cId="1550707103" sldId="339"/>
            <ac:grpSpMk id="12" creationId="{49E0CD70-6814-44D3-887C-F88D57D5FCB8}"/>
          </ac:grpSpMkLst>
        </pc:grpChg>
        <pc:grpChg chg="add mod">
          <ac:chgData name="Chris Sainty" userId="b32c182c-205f-447b-ab9f-bd033310bb63" providerId="ADAL" clId="{5317930D-0F0D-41A6-91E9-572E87A7D616}" dt="2020-04-25T10:33:51.247" v="445" actId="14429"/>
          <ac:grpSpMkLst>
            <pc:docMk/>
            <pc:sldMk cId="1550707103" sldId="339"/>
            <ac:grpSpMk id="13" creationId="{ECFD2817-6615-4A4D-A0EA-02EC146E6A38}"/>
          </ac:grpSpMkLst>
        </pc:grpChg>
        <pc:grpChg chg="mod">
          <ac:chgData name="Chris Sainty" userId="b32c182c-205f-447b-ab9f-bd033310bb63" providerId="ADAL" clId="{5317930D-0F0D-41A6-91E9-572E87A7D616}" dt="2020-04-25T10:37:37.481" v="494" actId="1036"/>
          <ac:grpSpMkLst>
            <pc:docMk/>
            <pc:sldMk cId="1550707103" sldId="339"/>
            <ac:grpSpMk id="47" creationId="{10AD6572-0162-49E4-AB6F-AA00FCEABDE4}"/>
          </ac:grpSpMkLst>
        </pc:grpChg>
        <pc:picChg chg="mod">
          <ac:chgData name="Chris Sainty" userId="b32c182c-205f-447b-ab9f-bd033310bb63" providerId="ADAL" clId="{5317930D-0F0D-41A6-91E9-572E87A7D616}" dt="2020-04-25T10:37:21.709" v="482" actId="1036"/>
          <ac:picMkLst>
            <pc:docMk/>
            <pc:sldMk cId="1550707103" sldId="339"/>
            <ac:picMk id="44" creationId="{7533E818-133B-45FD-8861-D0904B73AF0D}"/>
          </ac:picMkLst>
        </pc:picChg>
        <pc:picChg chg="mod">
          <ac:chgData name="Chris Sainty" userId="b32c182c-205f-447b-ab9f-bd033310bb63" providerId="ADAL" clId="{5317930D-0F0D-41A6-91E9-572E87A7D616}" dt="2020-04-25T10:37:21.709" v="482" actId="1036"/>
          <ac:picMkLst>
            <pc:docMk/>
            <pc:sldMk cId="1550707103" sldId="339"/>
            <ac:picMk id="61" creationId="{9B5A0321-C869-4A4A-85B9-DD95AF4A9C21}"/>
          </ac:picMkLst>
        </pc:picChg>
        <pc:picChg chg="mod">
          <ac:chgData name="Chris Sainty" userId="b32c182c-205f-447b-ab9f-bd033310bb63" providerId="ADAL" clId="{5317930D-0F0D-41A6-91E9-572E87A7D616}" dt="2020-04-25T10:31:06.514" v="424" actId="962"/>
          <ac:picMkLst>
            <pc:docMk/>
            <pc:sldMk cId="1550707103" sldId="339"/>
            <ac:picMk id="72" creationId="{05317B43-A04C-4749-ADD6-F4551805E4D1}"/>
          </ac:picMkLst>
        </pc:picChg>
        <pc:cxnChg chg="mod">
          <ac:chgData name="Chris Sainty" userId="b32c182c-205f-447b-ab9f-bd033310bb63" providerId="ADAL" clId="{5317930D-0F0D-41A6-91E9-572E87A7D616}" dt="2020-04-25T10:32:42.236" v="433" actId="962"/>
          <ac:cxnSpMkLst>
            <pc:docMk/>
            <pc:sldMk cId="1550707103" sldId="339"/>
            <ac:cxnSpMk id="22" creationId="{C16FE6BD-7A47-45D7-8B40-11720F0AE93A}"/>
          </ac:cxnSpMkLst>
        </pc:cxnChg>
      </pc:sldChg>
      <pc:sldChg chg="modSp modAnim">
        <pc:chgData name="Chris Sainty" userId="b32c182c-205f-447b-ab9f-bd033310bb63" providerId="ADAL" clId="{5317930D-0F0D-41A6-91E9-572E87A7D616}" dt="2020-04-25T10:23:58.751" v="343"/>
        <pc:sldMkLst>
          <pc:docMk/>
          <pc:sldMk cId="3086413523" sldId="340"/>
        </pc:sldMkLst>
        <pc:spChg chg="mod">
          <ac:chgData name="Chris Sainty" userId="b32c182c-205f-447b-ab9f-bd033310bb63" providerId="ADAL" clId="{5317930D-0F0D-41A6-91E9-572E87A7D616}" dt="2020-04-25T10:22:54.025" v="341" actId="14100"/>
          <ac:spMkLst>
            <pc:docMk/>
            <pc:sldMk cId="3086413523" sldId="340"/>
            <ac:spMk id="15" creationId="{193AEB22-2594-4746-A89D-7DE1FC951974}"/>
          </ac:spMkLst>
        </pc:spChg>
        <pc:spChg chg="mod">
          <ac:chgData name="Chris Sainty" userId="b32c182c-205f-447b-ab9f-bd033310bb63" providerId="ADAL" clId="{5317930D-0F0D-41A6-91E9-572E87A7D616}" dt="2020-04-25T10:21:13.775" v="306" actId="1037"/>
          <ac:spMkLst>
            <pc:docMk/>
            <pc:sldMk cId="3086413523" sldId="340"/>
            <ac:spMk id="26" creationId="{672041C8-F64F-43E0-BDBD-76B00CE14CE5}"/>
          </ac:spMkLst>
        </pc:spChg>
        <pc:spChg chg="mod">
          <ac:chgData name="Chris Sainty" userId="b32c182c-205f-447b-ab9f-bd033310bb63" providerId="ADAL" clId="{5317930D-0F0D-41A6-91E9-572E87A7D616}" dt="2020-04-25T10:21:27.085" v="308" actId="1036"/>
          <ac:spMkLst>
            <pc:docMk/>
            <pc:sldMk cId="3086413523" sldId="340"/>
            <ac:spMk id="66" creationId="{62A4FAEB-2C73-4B41-AB57-94151D58E148}"/>
          </ac:spMkLst>
        </pc:spChg>
        <pc:grpChg chg="mod">
          <ac:chgData name="Chris Sainty" userId="b32c182c-205f-447b-ab9f-bd033310bb63" providerId="ADAL" clId="{5317930D-0F0D-41A6-91E9-572E87A7D616}" dt="2020-04-25T10:21:02.851" v="263" actId="1076"/>
          <ac:grpSpMkLst>
            <pc:docMk/>
            <pc:sldMk cId="3086413523" sldId="340"/>
            <ac:grpSpMk id="11" creationId="{B9384B20-A787-4221-94E5-1AFB2E5D531F}"/>
          </ac:grpSpMkLst>
        </pc:grpChg>
        <pc:grpChg chg="mod">
          <ac:chgData name="Chris Sainty" userId="b32c182c-205f-447b-ab9f-bd033310bb63" providerId="ADAL" clId="{5317930D-0F0D-41A6-91E9-572E87A7D616}" dt="2020-04-25T10:20:54.083" v="241" actId="1037"/>
          <ac:grpSpMkLst>
            <pc:docMk/>
            <pc:sldMk cId="3086413523" sldId="340"/>
            <ac:grpSpMk id="12" creationId="{50C90E94-26CB-42D1-A6E6-EC31430C9A79}"/>
          </ac:grpSpMkLst>
        </pc:grpChg>
        <pc:picChg chg="mod">
          <ac:chgData name="Chris Sainty" userId="b32c182c-205f-447b-ab9f-bd033310bb63" providerId="ADAL" clId="{5317930D-0F0D-41A6-91E9-572E87A7D616}" dt="2020-04-25T10:22:27.524" v="320" actId="1076"/>
          <ac:picMkLst>
            <pc:docMk/>
            <pc:sldMk cId="3086413523" sldId="340"/>
            <ac:picMk id="72" creationId="{05317B43-A04C-4749-ADD6-F4551805E4D1}"/>
          </ac:picMkLst>
        </pc:picChg>
        <pc:cxnChg chg="mod">
          <ac:chgData name="Chris Sainty" userId="b32c182c-205f-447b-ab9f-bd033310bb63" providerId="ADAL" clId="{5317930D-0F0D-41A6-91E9-572E87A7D616}" dt="2020-04-25T10:22:46.746" v="340" actId="1037"/>
          <ac:cxnSpMkLst>
            <pc:docMk/>
            <pc:sldMk cId="3086413523" sldId="340"/>
            <ac:cxnSpMk id="22" creationId="{C16FE6BD-7A47-45D7-8B40-11720F0AE93A}"/>
          </ac:cxnSpMkLst>
        </pc:cxnChg>
      </pc:sldChg>
      <pc:sldChg chg="addSp delSp modSp add ord delAnim modAnim">
        <pc:chgData name="Chris Sainty" userId="b32c182c-205f-447b-ab9f-bd033310bb63" providerId="ADAL" clId="{5317930D-0F0D-41A6-91E9-572E87A7D616}" dt="2020-04-25T10:19:11.888" v="209"/>
        <pc:sldMkLst>
          <pc:docMk/>
          <pc:sldMk cId="2273845122" sldId="341"/>
        </pc:sldMkLst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4" creationId="{BE6BD88A-9FAF-4C54-8904-36D296B61C47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5" creationId="{DAFFC22F-DD74-42D4-AFFE-D78F6CB7FD19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6" creationId="{A0A1E205-8D25-4900-BA22-46DEEC80E6E7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7" creationId="{C6E9B537-8F62-4ED4-B807-18D7B6595BEF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8" creationId="{46F55D3E-8F87-43BD-A657-DAEAF8B20299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9" creationId="{CDA70B65-E2C6-43B3-9860-62DD7F377B8D}"/>
          </ac:spMkLst>
        </pc:spChg>
        <pc:spChg chg="mod topLvl">
          <ac:chgData name="Chris Sainty" userId="b32c182c-205f-447b-ab9f-bd033310bb63" providerId="ADAL" clId="{5317930D-0F0D-41A6-91E9-572E87A7D616}" dt="2020-04-25T09:19:52.069" v="134" actId="14100"/>
          <ac:spMkLst>
            <pc:docMk/>
            <pc:sldMk cId="2273845122" sldId="341"/>
            <ac:spMk id="10" creationId="{65328FBC-5ADE-4A72-A1CB-8047A0C07879}"/>
          </ac:spMkLst>
        </pc:spChg>
        <pc:spChg chg="mod">
          <ac:chgData name="Chris Sainty" userId="b32c182c-205f-447b-ab9f-bd033310bb63" providerId="ADAL" clId="{5317930D-0F0D-41A6-91E9-572E87A7D616}" dt="2020-04-25T09:20:15.900" v="154" actId="1076"/>
          <ac:spMkLst>
            <pc:docMk/>
            <pc:sldMk cId="2273845122" sldId="341"/>
            <ac:spMk id="14" creationId="{B97EAB87-114F-495A-94A8-28A2691F5454}"/>
          </ac:spMkLst>
        </pc:spChg>
        <pc:spChg chg="mod">
          <ac:chgData name="Chris Sainty" userId="b32c182c-205f-447b-ab9f-bd033310bb63" providerId="ADAL" clId="{5317930D-0F0D-41A6-91E9-572E87A7D616}" dt="2020-04-25T09:20:13.503" v="153" actId="1076"/>
          <ac:spMkLst>
            <pc:docMk/>
            <pc:sldMk cId="2273845122" sldId="341"/>
            <ac:spMk id="15" creationId="{193AEB22-2594-4746-A89D-7DE1FC951974}"/>
          </ac:spMkLst>
        </pc:spChg>
        <pc:spChg chg="del">
          <ac:chgData name="Chris Sainty" userId="b32c182c-205f-447b-ab9f-bd033310bb63" providerId="ADAL" clId="{5317930D-0F0D-41A6-91E9-572E87A7D616}" dt="2020-04-25T09:14:22.108" v="21" actId="478"/>
          <ac:spMkLst>
            <pc:docMk/>
            <pc:sldMk cId="2273845122" sldId="341"/>
            <ac:spMk id="16" creationId="{0397C491-3273-4D67-B826-1D51C0B7C3A1}"/>
          </ac:spMkLst>
        </pc:spChg>
        <pc:spChg chg="del">
          <ac:chgData name="Chris Sainty" userId="b32c182c-205f-447b-ab9f-bd033310bb63" providerId="ADAL" clId="{5317930D-0F0D-41A6-91E9-572E87A7D616}" dt="2020-04-25T09:14:22.963" v="22" actId="478"/>
          <ac:spMkLst>
            <pc:docMk/>
            <pc:sldMk cId="2273845122" sldId="341"/>
            <ac:spMk id="17" creationId="{96837427-81D2-4A12-B954-B7EF374B47A7}"/>
          </ac:spMkLst>
        </pc:spChg>
        <pc:spChg chg="del">
          <ac:chgData name="Chris Sainty" userId="b32c182c-205f-447b-ab9f-bd033310bb63" providerId="ADAL" clId="{5317930D-0F0D-41A6-91E9-572E87A7D616}" dt="2020-04-25T09:14:23.577" v="23" actId="478"/>
          <ac:spMkLst>
            <pc:docMk/>
            <pc:sldMk cId="2273845122" sldId="341"/>
            <ac:spMk id="18" creationId="{C14A5892-1BD6-4CEC-B385-44CAF835D11F}"/>
          </ac:spMkLst>
        </pc:spChg>
        <pc:spChg chg="add mod">
          <ac:chgData name="Chris Sainty" userId="b32c182c-205f-447b-ab9f-bd033310bb63" providerId="ADAL" clId="{5317930D-0F0D-41A6-91E9-572E87A7D616}" dt="2020-04-25T09:22:49.715" v="188" actId="1076"/>
          <ac:spMkLst>
            <pc:docMk/>
            <pc:sldMk cId="2273845122" sldId="341"/>
            <ac:spMk id="19" creationId="{19E872EC-D47C-413F-8879-36D8FFDAAFBD}"/>
          </ac:spMkLst>
        </pc:spChg>
        <pc:spChg chg="mod">
          <ac:chgData name="Chris Sainty" userId="b32c182c-205f-447b-ab9f-bd033310bb63" providerId="ADAL" clId="{5317930D-0F0D-41A6-91E9-572E87A7D616}" dt="2020-04-25T09:17:12.491" v="84" actId="1036"/>
          <ac:spMkLst>
            <pc:docMk/>
            <pc:sldMk cId="2273845122" sldId="341"/>
            <ac:spMk id="20" creationId="{35C391FA-C7BC-429B-A963-55AC04E30C0D}"/>
          </ac:spMkLst>
        </pc:spChg>
        <pc:spChg chg="mod">
          <ac:chgData name="Chris Sainty" userId="b32c182c-205f-447b-ab9f-bd033310bb63" providerId="ADAL" clId="{5317930D-0F0D-41A6-91E9-572E87A7D616}" dt="2020-04-25T09:20:42.653" v="158" actId="20577"/>
          <ac:spMkLst>
            <pc:docMk/>
            <pc:sldMk cId="2273845122" sldId="341"/>
            <ac:spMk id="27" creationId="{7FF1E1C6-A001-4585-B5E7-B3E0CDD470AC}"/>
          </ac:spMkLst>
        </pc:spChg>
        <pc:spChg chg="add mod">
          <ac:chgData name="Chris Sainty" userId="b32c182c-205f-447b-ab9f-bd033310bb63" providerId="ADAL" clId="{5317930D-0F0D-41A6-91E9-572E87A7D616}" dt="2020-04-25T09:21:38.793" v="182" actId="1076"/>
          <ac:spMkLst>
            <pc:docMk/>
            <pc:sldMk cId="2273845122" sldId="341"/>
            <ac:spMk id="29" creationId="{13A3D502-91AD-44A2-9DCE-75AA4E07A684}"/>
          </ac:spMkLst>
        </pc:spChg>
        <pc:spChg chg="add mod">
          <ac:chgData name="Chris Sainty" userId="b32c182c-205f-447b-ab9f-bd033310bb63" providerId="ADAL" clId="{5317930D-0F0D-41A6-91E9-572E87A7D616}" dt="2020-04-25T09:23:07.900" v="194" actId="13822"/>
          <ac:spMkLst>
            <pc:docMk/>
            <pc:sldMk cId="2273845122" sldId="341"/>
            <ac:spMk id="31" creationId="{2C9253C7-1143-4489-ADD7-9E02957C91A4}"/>
          </ac:spMkLst>
        </pc:spChg>
        <pc:grpChg chg="del mod">
          <ac:chgData name="Chris Sainty" userId="b32c182c-205f-447b-ab9f-bd033310bb63" providerId="ADAL" clId="{5317930D-0F0D-41A6-91E9-572E87A7D616}" dt="2020-04-25T09:18:07.875" v="123" actId="165"/>
          <ac:grpSpMkLst>
            <pc:docMk/>
            <pc:sldMk cId="2273845122" sldId="341"/>
            <ac:grpSpMk id="3" creationId="{80B97659-3734-4849-B191-60C82851B6BB}"/>
          </ac:grpSpMkLst>
        </pc:grpChg>
        <pc:grpChg chg="add del mod">
          <ac:chgData name="Chris Sainty" userId="b32c182c-205f-447b-ab9f-bd033310bb63" providerId="ADAL" clId="{5317930D-0F0D-41A6-91E9-572E87A7D616}" dt="2020-04-25T09:19:49.163" v="133" actId="165"/>
          <ac:grpSpMkLst>
            <pc:docMk/>
            <pc:sldMk cId="2273845122" sldId="341"/>
            <ac:grpSpMk id="11" creationId="{4A0C94E3-BCE0-43A8-AA8A-E1C29457B735}"/>
          </ac:grpSpMkLst>
        </pc:grpChg>
        <pc:grpChg chg="add mod">
          <ac:chgData name="Chris Sainty" userId="b32c182c-205f-447b-ab9f-bd033310bb63" providerId="ADAL" clId="{5317930D-0F0D-41A6-91E9-572E87A7D616}" dt="2020-04-25T09:21:37.116" v="179" actId="1076"/>
          <ac:grpSpMkLst>
            <pc:docMk/>
            <pc:sldMk cId="2273845122" sldId="341"/>
            <ac:grpSpMk id="25" creationId="{1F9CC282-1980-47DD-B46C-16902137E36C}"/>
          </ac:grpSpMkLst>
        </pc:grpChg>
        <pc:grpChg chg="mod">
          <ac:chgData name="Chris Sainty" userId="b32c182c-205f-447b-ab9f-bd033310bb63" providerId="ADAL" clId="{5317930D-0F0D-41A6-91E9-572E87A7D616}" dt="2020-04-25T09:21:38.147" v="181" actId="14100"/>
          <ac:grpSpMkLst>
            <pc:docMk/>
            <pc:sldMk cId="2273845122" sldId="341"/>
            <ac:grpSpMk id="52" creationId="{2B060BEC-0F20-4229-967C-921B6A5A7B1B}"/>
          </ac:grpSpMkLst>
        </pc:grpChg>
        <pc:picChg chg="mod">
          <ac:chgData name="Chris Sainty" userId="b32c182c-205f-447b-ab9f-bd033310bb63" providerId="ADAL" clId="{5317930D-0F0D-41A6-91E9-572E87A7D616}" dt="2020-04-25T09:17:18.030" v="85" actId="1076"/>
          <ac:picMkLst>
            <pc:docMk/>
            <pc:sldMk cId="2273845122" sldId="341"/>
            <ac:picMk id="59" creationId="{C1EC4A9D-27FF-4866-AB7A-F0E486C17A49}"/>
          </ac:picMkLst>
        </pc:picChg>
        <pc:cxnChg chg="del mod">
          <ac:chgData name="Chris Sainty" userId="b32c182c-205f-447b-ab9f-bd033310bb63" providerId="ADAL" clId="{5317930D-0F0D-41A6-91E9-572E87A7D616}" dt="2020-04-25T09:22:39.598" v="186" actId="478"/>
          <ac:cxnSpMkLst>
            <pc:docMk/>
            <pc:sldMk cId="2273845122" sldId="341"/>
            <ac:cxnSpMk id="12" creationId="{4B6A0409-4DA9-44B0-BF89-F0E9A5929801}"/>
          </ac:cxnSpMkLst>
        </pc:cxnChg>
        <pc:cxnChg chg="del mod">
          <ac:chgData name="Chris Sainty" userId="b32c182c-205f-447b-ab9f-bd033310bb63" providerId="ADAL" clId="{5317930D-0F0D-41A6-91E9-572E87A7D616}" dt="2020-04-25T09:22:59.809" v="192" actId="478"/>
          <ac:cxnSpMkLst>
            <pc:docMk/>
            <pc:sldMk cId="2273845122" sldId="341"/>
            <ac:cxnSpMk id="13" creationId="{C1EF4B75-13EC-44EA-A049-EA1B8EB193DF}"/>
          </ac:cxnSpMkLst>
        </pc:cxnChg>
        <pc:cxnChg chg="del">
          <ac:chgData name="Chris Sainty" userId="b32c182c-205f-447b-ab9f-bd033310bb63" providerId="ADAL" clId="{5317930D-0F0D-41A6-91E9-572E87A7D616}" dt="2020-04-25T09:14:21.276" v="20" actId="478"/>
          <ac:cxnSpMkLst>
            <pc:docMk/>
            <pc:sldMk cId="2273845122" sldId="341"/>
            <ac:cxnSpMk id="22" creationId="{C16FE6BD-7A47-45D7-8B40-11720F0AE93A}"/>
          </ac:cxnSpMkLst>
        </pc:cxnChg>
      </pc:sldChg>
    </pc:docChg>
  </pc:docChgLst>
  <pc:docChgLst>
    <pc:chgData name="Chris Sainty" userId="b32c182c-205f-447b-ab9f-bd033310bb63" providerId="ADAL" clId="{506BF205-810D-4EC1-AA87-BB3CA6B5DEC7}"/>
    <pc:docChg chg="undo custSel addSld delSld modSld sldOrd delMainMaster">
      <pc:chgData name="Chris Sainty" userId="b32c182c-205f-447b-ab9f-bd033310bb63" providerId="ADAL" clId="{506BF205-810D-4EC1-AA87-BB3CA6B5DEC7}" dt="2020-04-07T16:15:46.497" v="1677" actId="14100"/>
      <pc:docMkLst>
        <pc:docMk/>
      </pc:docMkLst>
      <pc:sldChg chg="modSp">
        <pc:chgData name="Chris Sainty" userId="b32c182c-205f-447b-ab9f-bd033310bb63" providerId="ADAL" clId="{506BF205-810D-4EC1-AA87-BB3CA6B5DEC7}" dt="2020-04-05T12:33:40.338" v="48" actId="313"/>
        <pc:sldMkLst>
          <pc:docMk/>
          <pc:sldMk cId="3093200892" sldId="256"/>
        </pc:sldMkLst>
        <pc:spChg chg="mod">
          <ac:chgData name="Chris Sainty" userId="b32c182c-205f-447b-ab9f-bd033310bb63" providerId="ADAL" clId="{506BF205-810D-4EC1-AA87-BB3CA6B5DEC7}" dt="2020-04-05T12:33:40.338" v="48" actId="313"/>
          <ac:spMkLst>
            <pc:docMk/>
            <pc:sldMk cId="3093200892" sldId="256"/>
            <ac:spMk id="2" creationId="{A1B6C737-9F8C-4287-AF1D-5BB0462C8EB4}"/>
          </ac:spMkLst>
        </pc:spChg>
      </pc:sldChg>
      <pc:sldChg chg="del">
        <pc:chgData name="Chris Sainty" userId="b32c182c-205f-447b-ab9f-bd033310bb63" providerId="ADAL" clId="{506BF205-810D-4EC1-AA87-BB3CA6B5DEC7}" dt="2020-04-05T12:33:45.087" v="49" actId="2696"/>
        <pc:sldMkLst>
          <pc:docMk/>
          <pc:sldMk cId="217694961" sldId="280"/>
        </pc:sldMkLst>
      </pc:sldChg>
      <pc:sldChg chg="modSp">
        <pc:chgData name="Chris Sainty" userId="b32c182c-205f-447b-ab9f-bd033310bb63" providerId="ADAL" clId="{506BF205-810D-4EC1-AA87-BB3CA6B5DEC7}" dt="2020-04-06T21:27:43.695" v="73" actId="20577"/>
        <pc:sldMkLst>
          <pc:docMk/>
          <pc:sldMk cId="1366205986" sldId="288"/>
        </pc:sldMkLst>
        <pc:spChg chg="mod">
          <ac:chgData name="Chris Sainty" userId="b32c182c-205f-447b-ab9f-bd033310bb63" providerId="ADAL" clId="{506BF205-810D-4EC1-AA87-BB3CA6B5DEC7}" dt="2020-04-06T21:27:43.695" v="73" actId="20577"/>
          <ac:spMkLst>
            <pc:docMk/>
            <pc:sldMk cId="1366205986" sldId="288"/>
            <ac:spMk id="7" creationId="{DBD848B4-9F5E-4893-A38A-5B82BDB7328A}"/>
          </ac:spMkLst>
        </pc:spChg>
      </pc:sldChg>
      <pc:sldChg chg="modSp">
        <pc:chgData name="Chris Sainty" userId="b32c182c-205f-447b-ab9f-bd033310bb63" providerId="ADAL" clId="{506BF205-810D-4EC1-AA87-BB3CA6B5DEC7}" dt="2020-04-07T09:57:50.503" v="1378" actId="20577"/>
        <pc:sldMkLst>
          <pc:docMk/>
          <pc:sldMk cId="1616951974" sldId="298"/>
        </pc:sldMkLst>
        <pc:spChg chg="mod">
          <ac:chgData name="Chris Sainty" userId="b32c182c-205f-447b-ab9f-bd033310bb63" providerId="ADAL" clId="{506BF205-810D-4EC1-AA87-BB3CA6B5DEC7}" dt="2020-04-07T09:57:50.503" v="1378" actId="20577"/>
          <ac:spMkLst>
            <pc:docMk/>
            <pc:sldMk cId="1616951974" sldId="298"/>
            <ac:spMk id="3" creationId="{F2AFD96B-B82D-454A-83DC-4D1F37C1AF07}"/>
          </ac:spMkLst>
        </pc:spChg>
      </pc:sldChg>
      <pc:sldChg chg="modSp modNotesTx">
        <pc:chgData name="Chris Sainty" userId="b32c182c-205f-447b-ab9f-bd033310bb63" providerId="ADAL" clId="{506BF205-810D-4EC1-AA87-BB3CA6B5DEC7}" dt="2020-04-07T16:15:46.497" v="1677" actId="14100"/>
        <pc:sldMkLst>
          <pc:docMk/>
          <pc:sldMk cId="554472347" sldId="299"/>
        </pc:sldMkLst>
        <pc:spChg chg="mod">
          <ac:chgData name="Chris Sainty" userId="b32c182c-205f-447b-ab9f-bd033310bb63" providerId="ADAL" clId="{506BF205-810D-4EC1-AA87-BB3CA6B5DEC7}" dt="2020-04-07T16:15:32.223" v="1653" actId="14100"/>
          <ac:spMkLst>
            <pc:docMk/>
            <pc:sldMk cId="554472347" sldId="299"/>
            <ac:spMk id="3" creationId="{CEDB84BB-EC2A-4F71-B656-7C0FED10D199}"/>
          </ac:spMkLst>
        </pc:spChg>
        <pc:spChg chg="mod">
          <ac:chgData name="Chris Sainty" userId="b32c182c-205f-447b-ab9f-bd033310bb63" providerId="ADAL" clId="{506BF205-810D-4EC1-AA87-BB3CA6B5DEC7}" dt="2020-04-07T10:03:14.671" v="1416" actId="14100"/>
          <ac:spMkLst>
            <pc:docMk/>
            <pc:sldMk cId="554472347" sldId="299"/>
            <ac:spMk id="6" creationId="{53397FE4-B335-408F-9ED6-50BFD8276223}"/>
          </ac:spMkLst>
        </pc:spChg>
        <pc:spChg chg="mod">
          <ac:chgData name="Chris Sainty" userId="b32c182c-205f-447b-ab9f-bd033310bb63" providerId="ADAL" clId="{506BF205-810D-4EC1-AA87-BB3CA6B5DEC7}" dt="2020-04-07T16:15:46.497" v="1677" actId="14100"/>
          <ac:spMkLst>
            <pc:docMk/>
            <pc:sldMk cId="554472347" sldId="299"/>
            <ac:spMk id="9" creationId="{F2BC905F-EFEB-4839-8FD4-8777B1C4B377}"/>
          </ac:spMkLst>
        </pc:spChg>
        <pc:spChg chg="mod">
          <ac:chgData name="Chris Sainty" userId="b32c182c-205f-447b-ab9f-bd033310bb63" providerId="ADAL" clId="{506BF205-810D-4EC1-AA87-BB3CA6B5DEC7}" dt="2020-04-07T10:07:58.983" v="1485" actId="20577"/>
          <ac:spMkLst>
            <pc:docMk/>
            <pc:sldMk cId="554472347" sldId="299"/>
            <ac:spMk id="10" creationId="{86B6BA75-E310-400C-8392-CB7CCD3A6E1B}"/>
          </ac:spMkLst>
        </pc:spChg>
        <pc:spChg chg="mod">
          <ac:chgData name="Chris Sainty" userId="b32c182c-205f-447b-ab9f-bd033310bb63" providerId="ADAL" clId="{506BF205-810D-4EC1-AA87-BB3CA6B5DEC7}" dt="2020-04-07T10:07:04.567" v="1438" actId="20577"/>
          <ac:spMkLst>
            <pc:docMk/>
            <pc:sldMk cId="554472347" sldId="299"/>
            <ac:spMk id="12" creationId="{4C7A7B2C-A47E-4480-81D6-4D2C8C3623AD}"/>
          </ac:spMkLst>
        </pc:spChg>
        <pc:spChg chg="mod">
          <ac:chgData name="Chris Sainty" userId="b32c182c-205f-447b-ab9f-bd033310bb63" providerId="ADAL" clId="{506BF205-810D-4EC1-AA87-BB3CA6B5DEC7}" dt="2020-04-07T10:03:39.351" v="1418" actId="14100"/>
          <ac:spMkLst>
            <pc:docMk/>
            <pc:sldMk cId="554472347" sldId="299"/>
            <ac:spMk id="23" creationId="{3B2C4EEE-C0DC-4F17-9DED-E47828EFD46A}"/>
          </ac:spMkLst>
        </pc:spChg>
        <pc:cxnChg chg="mod">
          <ac:chgData name="Chris Sainty" userId="b32c182c-205f-447b-ab9f-bd033310bb63" providerId="ADAL" clId="{506BF205-810D-4EC1-AA87-BB3CA6B5DEC7}" dt="2020-04-07T10:03:14.671" v="1416" actId="14100"/>
          <ac:cxnSpMkLst>
            <pc:docMk/>
            <pc:sldMk cId="554472347" sldId="299"/>
            <ac:cxnSpMk id="15" creationId="{6017FF1D-E5A3-4197-9172-6C2D12CD86C7}"/>
          </ac:cxnSpMkLst>
        </pc:cxnChg>
        <pc:cxnChg chg="mod">
          <ac:chgData name="Chris Sainty" userId="b32c182c-205f-447b-ab9f-bd033310bb63" providerId="ADAL" clId="{506BF205-810D-4EC1-AA87-BB3CA6B5DEC7}" dt="2020-04-07T10:07:58.983" v="1485" actId="20577"/>
          <ac:cxnSpMkLst>
            <pc:docMk/>
            <pc:sldMk cId="554472347" sldId="299"/>
            <ac:cxnSpMk id="19" creationId="{614960A9-7B4F-47EF-8692-F47711FD55FB}"/>
          </ac:cxnSpMkLst>
        </pc:cxnChg>
        <pc:cxnChg chg="mod">
          <ac:chgData name="Chris Sainty" userId="b32c182c-205f-447b-ab9f-bd033310bb63" providerId="ADAL" clId="{506BF205-810D-4EC1-AA87-BB3CA6B5DEC7}" dt="2020-04-07T10:07:04.567" v="1438" actId="20577"/>
          <ac:cxnSpMkLst>
            <pc:docMk/>
            <pc:sldMk cId="554472347" sldId="299"/>
            <ac:cxnSpMk id="22" creationId="{D86CB39E-58D6-4E90-A494-BCFA78A122F3}"/>
          </ac:cxnSpMkLst>
        </pc:cxnChg>
      </pc:sldChg>
      <pc:sldChg chg="addSp modSp">
        <pc:chgData name="Chris Sainty" userId="b32c182c-205f-447b-ab9f-bd033310bb63" providerId="ADAL" clId="{506BF205-810D-4EC1-AA87-BB3CA6B5DEC7}" dt="2020-04-07T09:11:21.689" v="1038" actId="20577"/>
        <pc:sldMkLst>
          <pc:docMk/>
          <pc:sldMk cId="563127618" sldId="302"/>
        </pc:sldMkLst>
        <pc:spChg chg="mod">
          <ac:chgData name="Chris Sainty" userId="b32c182c-205f-447b-ab9f-bd033310bb63" providerId="ADAL" clId="{506BF205-810D-4EC1-AA87-BB3CA6B5DEC7}" dt="2020-04-07T09:11:21.689" v="1038" actId="20577"/>
          <ac:spMkLst>
            <pc:docMk/>
            <pc:sldMk cId="563127618" sldId="302"/>
            <ac:spMk id="3" creationId="{D54A5479-48DD-4A10-ABA4-4106028E3D94}"/>
          </ac:spMkLst>
        </pc:spChg>
        <pc:spChg chg="add mod ord">
          <ac:chgData name="Chris Sainty" userId="b32c182c-205f-447b-ab9f-bd033310bb63" providerId="ADAL" clId="{506BF205-810D-4EC1-AA87-BB3CA6B5DEC7}" dt="2020-04-07T09:07:43.035" v="1023" actId="14100"/>
          <ac:spMkLst>
            <pc:docMk/>
            <pc:sldMk cId="563127618" sldId="302"/>
            <ac:spMk id="12" creationId="{67117478-07BA-418F-B65F-00876E7728ED}"/>
          </ac:spMkLst>
        </pc:spChg>
      </pc:sldChg>
      <pc:sldChg chg="modSp modNotesTx">
        <pc:chgData name="Chris Sainty" userId="b32c182c-205f-447b-ab9f-bd033310bb63" providerId="ADAL" clId="{506BF205-810D-4EC1-AA87-BB3CA6B5DEC7}" dt="2020-04-06T22:11:47.601" v="204" actId="113"/>
        <pc:sldMkLst>
          <pc:docMk/>
          <pc:sldMk cId="1853389007" sldId="312"/>
        </pc:sldMkLst>
        <pc:spChg chg="mod">
          <ac:chgData name="Chris Sainty" userId="b32c182c-205f-447b-ab9f-bd033310bb63" providerId="ADAL" clId="{506BF205-810D-4EC1-AA87-BB3CA6B5DEC7}" dt="2020-04-06T21:43:06.852" v="94" actId="20577"/>
          <ac:spMkLst>
            <pc:docMk/>
            <pc:sldMk cId="1853389007" sldId="312"/>
            <ac:spMk id="2" creationId="{C0487900-7859-4139-9327-640D15A3354D}"/>
          </ac:spMkLst>
        </pc:spChg>
        <pc:spChg chg="mod">
          <ac:chgData name="Chris Sainty" userId="b32c182c-205f-447b-ab9f-bd033310bb63" providerId="ADAL" clId="{506BF205-810D-4EC1-AA87-BB3CA6B5DEC7}" dt="2020-04-06T22:11:47.601" v="204" actId="113"/>
          <ac:spMkLst>
            <pc:docMk/>
            <pc:sldMk cId="1853389007" sldId="312"/>
            <ac:spMk id="6" creationId="{91297808-B3B8-42AD-82F2-0FAAF8541468}"/>
          </ac:spMkLst>
        </pc:spChg>
      </pc:sldChg>
      <pc:sldChg chg="del">
        <pc:chgData name="Chris Sainty" userId="b32c182c-205f-447b-ab9f-bd033310bb63" providerId="ADAL" clId="{506BF205-810D-4EC1-AA87-BB3CA6B5DEC7}" dt="2020-04-06T22:12:35.071" v="207" actId="2696"/>
        <pc:sldMkLst>
          <pc:docMk/>
          <pc:sldMk cId="2581244188" sldId="314"/>
        </pc:sldMkLst>
      </pc:sldChg>
      <pc:sldChg chg="modSp modAnim">
        <pc:chgData name="Chris Sainty" userId="b32c182c-205f-447b-ab9f-bd033310bb63" providerId="ADAL" clId="{506BF205-810D-4EC1-AA87-BB3CA6B5DEC7}" dt="2020-04-06T23:15:26.185" v="267" actId="403"/>
        <pc:sldMkLst>
          <pc:docMk/>
          <pc:sldMk cId="3660510896" sldId="315"/>
        </pc:sldMkLst>
        <pc:spChg chg="mod">
          <ac:chgData name="Chris Sainty" userId="b32c182c-205f-447b-ab9f-bd033310bb63" providerId="ADAL" clId="{506BF205-810D-4EC1-AA87-BB3CA6B5DEC7}" dt="2020-04-06T23:15:26.185" v="267" actId="403"/>
          <ac:spMkLst>
            <pc:docMk/>
            <pc:sldMk cId="3660510896" sldId="315"/>
            <ac:spMk id="10" creationId="{5D516C2C-068B-404C-A27C-C686C2A326BA}"/>
          </ac:spMkLst>
        </pc:spChg>
      </pc:sldChg>
      <pc:sldChg chg="delSp modSp delAnim">
        <pc:chgData name="Chris Sainty" userId="b32c182c-205f-447b-ab9f-bd033310bb63" providerId="ADAL" clId="{506BF205-810D-4EC1-AA87-BB3CA6B5DEC7}" dt="2020-04-07T00:05:31.341" v="784" actId="1076"/>
        <pc:sldMkLst>
          <pc:docMk/>
          <pc:sldMk cId="3281525281" sldId="316"/>
        </pc:sldMkLst>
        <pc:spChg chg="mod">
          <ac:chgData name="Chris Sainty" userId="b32c182c-205f-447b-ab9f-bd033310bb63" providerId="ADAL" clId="{506BF205-810D-4EC1-AA87-BB3CA6B5DEC7}" dt="2020-04-07T00:05:31.341" v="784" actId="1076"/>
          <ac:spMkLst>
            <pc:docMk/>
            <pc:sldMk cId="3281525281" sldId="316"/>
            <ac:spMk id="20" creationId="{35C391FA-C7BC-429B-A963-55AC04E30C0D}"/>
          </ac:spMkLst>
        </pc:spChg>
        <pc:spChg chg="del">
          <ac:chgData name="Chris Sainty" userId="b32c182c-205f-447b-ab9f-bd033310bb63" providerId="ADAL" clId="{506BF205-810D-4EC1-AA87-BB3CA6B5DEC7}" dt="2020-04-07T00:04:37.105" v="738" actId="478"/>
          <ac:spMkLst>
            <pc:docMk/>
            <pc:sldMk cId="3281525281" sldId="316"/>
            <ac:spMk id="23" creationId="{09C986D0-AF18-4A15-8974-2C9CFD5421CF}"/>
          </ac:spMkLst>
        </pc:spChg>
        <pc:spChg chg="del">
          <ac:chgData name="Chris Sainty" userId="b32c182c-205f-447b-ab9f-bd033310bb63" providerId="ADAL" clId="{506BF205-810D-4EC1-AA87-BB3CA6B5DEC7}" dt="2020-04-07T00:04:22.520" v="732" actId="478"/>
          <ac:spMkLst>
            <pc:docMk/>
            <pc:sldMk cId="3281525281" sldId="316"/>
            <ac:spMk id="24" creationId="{E8DD6170-DB99-454C-B733-57E07BC7C6B7}"/>
          </ac:spMkLst>
        </pc:spChg>
        <pc:spChg chg="del">
          <ac:chgData name="Chris Sainty" userId="b32c182c-205f-447b-ab9f-bd033310bb63" providerId="ADAL" clId="{506BF205-810D-4EC1-AA87-BB3CA6B5DEC7}" dt="2020-04-07T00:04:16.949" v="730" actId="478"/>
          <ac:spMkLst>
            <pc:docMk/>
            <pc:sldMk cId="3281525281" sldId="316"/>
            <ac:spMk id="25" creationId="{5EB823D8-F5E8-458C-841B-EF60161F93F6}"/>
          </ac:spMkLst>
        </pc:spChg>
        <pc:spChg chg="del">
          <ac:chgData name="Chris Sainty" userId="b32c182c-205f-447b-ab9f-bd033310bb63" providerId="ADAL" clId="{506BF205-810D-4EC1-AA87-BB3CA6B5DEC7}" dt="2020-04-07T00:04:19.442" v="731" actId="478"/>
          <ac:spMkLst>
            <pc:docMk/>
            <pc:sldMk cId="3281525281" sldId="316"/>
            <ac:spMk id="29" creationId="{8B3A978D-673F-47A9-95CB-5CBCEA888C2B}"/>
          </ac:spMkLst>
        </pc:spChg>
        <pc:spChg chg="del">
          <ac:chgData name="Chris Sainty" userId="b32c182c-205f-447b-ab9f-bd033310bb63" providerId="ADAL" clId="{506BF205-810D-4EC1-AA87-BB3CA6B5DEC7}" dt="2020-04-07T00:04:24.736" v="733" actId="478"/>
          <ac:spMkLst>
            <pc:docMk/>
            <pc:sldMk cId="3281525281" sldId="316"/>
            <ac:spMk id="30" creationId="{44AC923B-DFCC-4CD2-BD5F-235CE0462A68}"/>
          </ac:spMkLst>
        </pc:spChg>
        <pc:spChg chg="del">
          <ac:chgData name="Chris Sainty" userId="b32c182c-205f-447b-ab9f-bd033310bb63" providerId="ADAL" clId="{506BF205-810D-4EC1-AA87-BB3CA6B5DEC7}" dt="2020-04-07T00:04:26.765" v="734" actId="478"/>
          <ac:spMkLst>
            <pc:docMk/>
            <pc:sldMk cId="3281525281" sldId="316"/>
            <ac:spMk id="31" creationId="{76840FB5-1942-4B0F-AC49-29EF81F7A3CF}"/>
          </ac:spMkLst>
        </pc:spChg>
        <pc:spChg chg="del">
          <ac:chgData name="Chris Sainty" userId="b32c182c-205f-447b-ab9f-bd033310bb63" providerId="ADAL" clId="{506BF205-810D-4EC1-AA87-BB3CA6B5DEC7}" dt="2020-04-07T00:04:28.937" v="735" actId="478"/>
          <ac:spMkLst>
            <pc:docMk/>
            <pc:sldMk cId="3281525281" sldId="316"/>
            <ac:spMk id="32" creationId="{22890799-E386-4D39-85C5-3E9AB7B94888}"/>
          </ac:spMkLst>
        </pc:spChg>
        <pc:spChg chg="del">
          <ac:chgData name="Chris Sainty" userId="b32c182c-205f-447b-ab9f-bd033310bb63" providerId="ADAL" clId="{506BF205-810D-4EC1-AA87-BB3CA6B5DEC7}" dt="2020-04-07T00:04:31.805" v="736" actId="478"/>
          <ac:spMkLst>
            <pc:docMk/>
            <pc:sldMk cId="3281525281" sldId="316"/>
            <ac:spMk id="33" creationId="{699306EA-D815-4D0F-A3CE-C3142C629B6E}"/>
          </ac:spMkLst>
        </pc:spChg>
        <pc:spChg chg="del">
          <ac:chgData name="Chris Sainty" userId="b32c182c-205f-447b-ab9f-bd033310bb63" providerId="ADAL" clId="{506BF205-810D-4EC1-AA87-BB3CA6B5DEC7}" dt="2020-04-07T00:04:39.981" v="739" actId="478"/>
          <ac:spMkLst>
            <pc:docMk/>
            <pc:sldMk cId="3281525281" sldId="316"/>
            <ac:spMk id="34" creationId="{E5503E71-98E9-42DF-9B47-4BAAF79CA7FB}"/>
          </ac:spMkLst>
        </pc:spChg>
        <pc:spChg chg="del">
          <ac:chgData name="Chris Sainty" userId="b32c182c-205f-447b-ab9f-bd033310bb63" providerId="ADAL" clId="{506BF205-810D-4EC1-AA87-BB3CA6B5DEC7}" dt="2020-04-07T00:04:42.477" v="740" actId="478"/>
          <ac:spMkLst>
            <pc:docMk/>
            <pc:sldMk cId="3281525281" sldId="316"/>
            <ac:spMk id="35" creationId="{E5D6B5F8-9463-4141-9257-C1A333FB8ECE}"/>
          </ac:spMkLst>
        </pc:spChg>
        <pc:spChg chg="del">
          <ac:chgData name="Chris Sainty" userId="b32c182c-205f-447b-ab9f-bd033310bb63" providerId="ADAL" clId="{506BF205-810D-4EC1-AA87-BB3CA6B5DEC7}" dt="2020-04-07T00:04:45.071" v="741" actId="478"/>
          <ac:spMkLst>
            <pc:docMk/>
            <pc:sldMk cId="3281525281" sldId="316"/>
            <ac:spMk id="36" creationId="{4A651412-B98D-4D31-990A-EC88F113BDBA}"/>
          </ac:spMkLst>
        </pc:spChg>
        <pc:spChg chg="del">
          <ac:chgData name="Chris Sainty" userId="b32c182c-205f-447b-ab9f-bd033310bb63" providerId="ADAL" clId="{506BF205-810D-4EC1-AA87-BB3CA6B5DEC7}" dt="2020-04-07T00:04:34.409" v="737" actId="478"/>
          <ac:spMkLst>
            <pc:docMk/>
            <pc:sldMk cId="3281525281" sldId="316"/>
            <ac:spMk id="37" creationId="{968FDEF9-8800-4607-B59A-D52A92861B27}"/>
          </ac:spMkLst>
        </pc:spChg>
        <pc:grpChg chg="del">
          <ac:chgData name="Chris Sainty" userId="b32c182c-205f-447b-ab9f-bd033310bb63" providerId="ADAL" clId="{506BF205-810D-4EC1-AA87-BB3CA6B5DEC7}" dt="2020-04-07T00:04:13.508" v="729" actId="478"/>
          <ac:grpSpMkLst>
            <pc:docMk/>
            <pc:sldMk cId="3281525281" sldId="316"/>
            <ac:grpSpMk id="47" creationId="{10AD6572-0162-49E4-AB6F-AA00FCEABDE4}"/>
          </ac:grpSpMkLst>
        </pc:grpChg>
        <pc:grpChg chg="mod">
          <ac:chgData name="Chris Sainty" userId="b32c182c-205f-447b-ab9f-bd033310bb63" providerId="ADAL" clId="{506BF205-810D-4EC1-AA87-BB3CA6B5DEC7}" dt="2020-04-07T00:05:31.341" v="784" actId="1076"/>
          <ac:grpSpMkLst>
            <pc:docMk/>
            <pc:sldMk cId="3281525281" sldId="316"/>
            <ac:grpSpMk id="52" creationId="{2B060BEC-0F20-4229-967C-921B6A5A7B1B}"/>
          </ac:grpSpMkLst>
        </pc:grpChg>
        <pc:picChg chg="mod">
          <ac:chgData name="Chris Sainty" userId="b32c182c-205f-447b-ab9f-bd033310bb63" providerId="ADAL" clId="{506BF205-810D-4EC1-AA87-BB3CA6B5DEC7}" dt="2020-04-07T00:05:31.341" v="784" actId="1076"/>
          <ac:picMkLst>
            <pc:docMk/>
            <pc:sldMk cId="3281525281" sldId="316"/>
            <ac:picMk id="59" creationId="{C1EC4A9D-27FF-4866-AB7A-F0E486C17A49}"/>
          </ac:picMkLst>
        </pc:picChg>
        <pc:cxnChg chg="mod">
          <ac:chgData name="Chris Sainty" userId="b32c182c-205f-447b-ab9f-bd033310bb63" providerId="ADAL" clId="{506BF205-810D-4EC1-AA87-BB3CA6B5DEC7}" dt="2020-04-07T00:05:31.341" v="784" actId="1076"/>
          <ac:cxnSpMkLst>
            <pc:docMk/>
            <pc:sldMk cId="3281525281" sldId="316"/>
            <ac:cxnSpMk id="12" creationId="{4B6A0409-4DA9-44B0-BF89-F0E9A5929801}"/>
          </ac:cxnSpMkLst>
        </pc:cxnChg>
        <pc:cxnChg chg="mod">
          <ac:chgData name="Chris Sainty" userId="b32c182c-205f-447b-ab9f-bd033310bb63" providerId="ADAL" clId="{506BF205-810D-4EC1-AA87-BB3CA6B5DEC7}" dt="2020-04-07T00:05:31.341" v="784" actId="1076"/>
          <ac:cxnSpMkLst>
            <pc:docMk/>
            <pc:sldMk cId="3281525281" sldId="316"/>
            <ac:cxnSpMk id="13" creationId="{C1EF4B75-13EC-44EA-A049-EA1B8EB193DF}"/>
          </ac:cxnSpMkLst>
        </pc:cxnChg>
      </pc:sldChg>
      <pc:sldChg chg="modNotesTx">
        <pc:chgData name="Chris Sainty" userId="b32c182c-205f-447b-ab9f-bd033310bb63" providerId="ADAL" clId="{506BF205-810D-4EC1-AA87-BB3CA6B5DEC7}" dt="2020-04-07T10:54:56.464" v="1606" actId="20577"/>
        <pc:sldMkLst>
          <pc:docMk/>
          <pc:sldMk cId="3607635418" sldId="317"/>
        </pc:sldMkLst>
      </pc:sldChg>
      <pc:sldChg chg="modSp">
        <pc:chgData name="Chris Sainty" userId="b32c182c-205f-447b-ab9f-bd033310bb63" providerId="ADAL" clId="{506BF205-810D-4EC1-AA87-BB3CA6B5DEC7}" dt="2020-04-07T00:27:20.374" v="904" actId="20577"/>
        <pc:sldMkLst>
          <pc:docMk/>
          <pc:sldMk cId="2043690865" sldId="320"/>
        </pc:sldMkLst>
        <pc:spChg chg="mod">
          <ac:chgData name="Chris Sainty" userId="b32c182c-205f-447b-ab9f-bd033310bb63" providerId="ADAL" clId="{506BF205-810D-4EC1-AA87-BB3CA6B5DEC7}" dt="2020-04-07T00:27:20.374" v="904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modSp">
        <pc:chgData name="Chris Sainty" userId="b32c182c-205f-447b-ab9f-bd033310bb63" providerId="ADAL" clId="{506BF205-810D-4EC1-AA87-BB3CA6B5DEC7}" dt="2020-04-07T09:27:08.138" v="1189" actId="27349"/>
        <pc:sldMkLst>
          <pc:docMk/>
          <pc:sldMk cId="1481079392" sldId="322"/>
        </pc:sldMkLst>
        <pc:picChg chg="mod">
          <ac:chgData name="Chris Sainty" userId="b32c182c-205f-447b-ab9f-bd033310bb63" providerId="ADAL" clId="{506BF205-810D-4EC1-AA87-BB3CA6B5DEC7}" dt="2020-04-07T09:27:08.138" v="1189" actId="27349"/>
          <ac:picMkLst>
            <pc:docMk/>
            <pc:sldMk cId="1481079392" sldId="322"/>
            <ac:picMk id="28" creationId="{2E010D43-529E-418E-B964-F4C465708003}"/>
          </ac:picMkLst>
        </pc:picChg>
      </pc:sldChg>
      <pc:sldChg chg="modSp">
        <pc:chgData name="Chris Sainty" userId="b32c182c-205f-447b-ab9f-bd033310bb63" providerId="ADAL" clId="{506BF205-810D-4EC1-AA87-BB3CA6B5DEC7}" dt="2020-04-07T00:29:57.897" v="1012" actId="20577"/>
        <pc:sldMkLst>
          <pc:docMk/>
          <pc:sldMk cId="481654900" sldId="326"/>
        </pc:sldMkLst>
        <pc:spChg chg="mod">
          <ac:chgData name="Chris Sainty" userId="b32c182c-205f-447b-ab9f-bd033310bb63" providerId="ADAL" clId="{506BF205-810D-4EC1-AA87-BB3CA6B5DEC7}" dt="2020-04-07T00:29:57.897" v="1012" actId="20577"/>
          <ac:spMkLst>
            <pc:docMk/>
            <pc:sldMk cId="481654900" sldId="326"/>
            <ac:spMk id="3" creationId="{3FF81C87-FAEC-4FFC-8FA1-88A39C313394}"/>
          </ac:spMkLst>
        </pc:spChg>
      </pc:sldChg>
      <pc:sldChg chg="modNotesTx">
        <pc:chgData name="Chris Sainty" userId="b32c182c-205f-447b-ab9f-bd033310bb63" providerId="ADAL" clId="{506BF205-810D-4EC1-AA87-BB3CA6B5DEC7}" dt="2020-04-07T10:44:51.006" v="1527" actId="20577"/>
        <pc:sldMkLst>
          <pc:docMk/>
          <pc:sldMk cId="1861092179" sldId="333"/>
        </pc:sldMkLst>
      </pc:sldChg>
      <pc:sldChg chg="add ord">
        <pc:chgData name="Chris Sainty" userId="b32c182c-205f-447b-ab9f-bd033310bb63" providerId="ADAL" clId="{506BF205-810D-4EC1-AA87-BB3CA6B5DEC7}" dt="2020-04-06T22:12:29.879" v="206"/>
        <pc:sldMkLst>
          <pc:docMk/>
          <pc:sldMk cId="404776135" sldId="338"/>
        </pc:sldMkLst>
      </pc:sldChg>
      <pc:sldChg chg="addSp delSp modSp add addAnim delAnim modAnim">
        <pc:chgData name="Chris Sainty" userId="b32c182c-205f-447b-ab9f-bd033310bb63" providerId="ADAL" clId="{506BF205-810D-4EC1-AA87-BB3CA6B5DEC7}" dt="2020-04-07T00:26:17.274" v="902" actId="14429"/>
        <pc:sldMkLst>
          <pc:docMk/>
          <pc:sldMk cId="1550707103" sldId="339"/>
        </pc:sldMkLst>
        <pc:spChg chg="mod topLvl">
          <ac:chgData name="Chris Sainty" userId="b32c182c-205f-447b-ab9f-bd033310bb63" providerId="ADAL" clId="{506BF205-810D-4EC1-AA87-BB3CA6B5DEC7}" dt="2020-04-06T23:42:47.503" v="530" actId="14100"/>
          <ac:spMkLst>
            <pc:docMk/>
            <pc:sldMk cId="1550707103" sldId="339"/>
            <ac:spMk id="4" creationId="{BE6BD88A-9FAF-4C54-8904-36D296B61C47}"/>
          </ac:spMkLst>
        </pc:spChg>
        <pc:spChg chg="mod topLvl">
          <ac:chgData name="Chris Sainty" userId="b32c182c-205f-447b-ab9f-bd033310bb63" providerId="ADAL" clId="{506BF205-810D-4EC1-AA87-BB3CA6B5DEC7}" dt="2020-04-06T23:43:19.918" v="544" actId="1037"/>
          <ac:spMkLst>
            <pc:docMk/>
            <pc:sldMk cId="1550707103" sldId="339"/>
            <ac:spMk id="5" creationId="{DAFFC22F-DD74-42D4-AFFE-D78F6CB7FD19}"/>
          </ac:spMkLst>
        </pc:spChg>
        <pc:spChg chg="mod topLvl">
          <ac:chgData name="Chris Sainty" userId="b32c182c-205f-447b-ab9f-bd033310bb63" providerId="ADAL" clId="{506BF205-810D-4EC1-AA87-BB3CA6B5DEC7}" dt="2020-04-06T23:26:27.954" v="442" actId="14100"/>
          <ac:spMkLst>
            <pc:docMk/>
            <pc:sldMk cId="1550707103" sldId="339"/>
            <ac:spMk id="6" creationId="{A0A1E205-8D25-4900-BA22-46DEEC80E6E7}"/>
          </ac:spMkLst>
        </pc:spChg>
        <pc:spChg chg="mod topLvl">
          <ac:chgData name="Chris Sainty" userId="b32c182c-205f-447b-ab9f-bd033310bb63" providerId="ADAL" clId="{506BF205-810D-4EC1-AA87-BB3CA6B5DEC7}" dt="2020-04-06T23:43:35.639" v="567" actId="1038"/>
          <ac:spMkLst>
            <pc:docMk/>
            <pc:sldMk cId="1550707103" sldId="339"/>
            <ac:spMk id="7" creationId="{C6E9B537-8F62-4ED4-B807-18D7B6595BEF}"/>
          </ac:spMkLst>
        </pc:spChg>
        <pc:spChg chg="mod topLvl">
          <ac:chgData name="Chris Sainty" userId="b32c182c-205f-447b-ab9f-bd033310bb63" providerId="ADAL" clId="{506BF205-810D-4EC1-AA87-BB3CA6B5DEC7}" dt="2020-04-06T23:43:35.639" v="567" actId="1038"/>
          <ac:spMkLst>
            <pc:docMk/>
            <pc:sldMk cId="1550707103" sldId="339"/>
            <ac:spMk id="8" creationId="{46F55D3E-8F87-43BD-A657-DAEAF8B20299}"/>
          </ac:spMkLst>
        </pc:spChg>
        <pc:spChg chg="mod topLvl">
          <ac:chgData name="Chris Sainty" userId="b32c182c-205f-447b-ab9f-bd033310bb63" providerId="ADAL" clId="{506BF205-810D-4EC1-AA87-BB3CA6B5DEC7}" dt="2020-04-07T00:21:00.347" v="875" actId="14429"/>
          <ac:spMkLst>
            <pc:docMk/>
            <pc:sldMk cId="1550707103" sldId="339"/>
            <ac:spMk id="9" creationId="{CDA70B65-E2C6-43B3-9860-62DD7F377B8D}"/>
          </ac:spMkLst>
        </pc:spChg>
        <pc:spChg chg="mod topLvl">
          <ac:chgData name="Chris Sainty" userId="b32c182c-205f-447b-ab9f-bd033310bb63" providerId="ADAL" clId="{506BF205-810D-4EC1-AA87-BB3CA6B5DEC7}" dt="2020-04-06T23:43:35.639" v="567" actId="1038"/>
          <ac:spMkLst>
            <pc:docMk/>
            <pc:sldMk cId="1550707103" sldId="339"/>
            <ac:spMk id="10" creationId="{65328FBC-5ADE-4A72-A1CB-8047A0C07879}"/>
          </ac:spMkLst>
        </pc:spChg>
        <pc:spChg chg="mod">
          <ac:chgData name="Chris Sainty" userId="b32c182c-205f-447b-ab9f-bd033310bb63" providerId="ADAL" clId="{506BF205-810D-4EC1-AA87-BB3CA6B5DEC7}" dt="2020-04-06T23:47:32.699" v="620" actId="1076"/>
          <ac:spMkLst>
            <pc:docMk/>
            <pc:sldMk cId="1550707103" sldId="339"/>
            <ac:spMk id="14" creationId="{B97EAB87-114F-495A-94A8-28A2691F5454}"/>
          </ac:spMkLst>
        </pc:spChg>
        <pc:spChg chg="mod">
          <ac:chgData name="Chris Sainty" userId="b32c182c-205f-447b-ab9f-bd033310bb63" providerId="ADAL" clId="{506BF205-810D-4EC1-AA87-BB3CA6B5DEC7}" dt="2020-04-06T23:29:52.570" v="445" actId="1076"/>
          <ac:spMkLst>
            <pc:docMk/>
            <pc:sldMk cId="1550707103" sldId="339"/>
            <ac:spMk id="15" creationId="{193AEB22-2594-4746-A89D-7DE1FC951974}"/>
          </ac:spMkLst>
        </pc:spChg>
        <pc:spChg chg="del">
          <ac:chgData name="Chris Sainty" userId="b32c182c-205f-447b-ab9f-bd033310bb63" providerId="ADAL" clId="{506BF205-810D-4EC1-AA87-BB3CA6B5DEC7}" dt="2020-04-06T23:24:02.801" v="332" actId="478"/>
          <ac:spMkLst>
            <pc:docMk/>
            <pc:sldMk cId="1550707103" sldId="339"/>
            <ac:spMk id="16" creationId="{0397C491-3273-4D67-B826-1D51C0B7C3A1}"/>
          </ac:spMkLst>
        </pc:spChg>
        <pc:spChg chg="mod">
          <ac:chgData name="Chris Sainty" userId="b32c182c-205f-447b-ab9f-bd033310bb63" providerId="ADAL" clId="{506BF205-810D-4EC1-AA87-BB3CA6B5DEC7}" dt="2020-04-06T23:29:52.570" v="445" actId="1076"/>
          <ac:spMkLst>
            <pc:docMk/>
            <pc:sldMk cId="1550707103" sldId="339"/>
            <ac:spMk id="17" creationId="{96837427-81D2-4A12-B954-B7EF374B47A7}"/>
          </ac:spMkLst>
        </pc:spChg>
        <pc:spChg chg="mod">
          <ac:chgData name="Chris Sainty" userId="b32c182c-205f-447b-ab9f-bd033310bb63" providerId="ADAL" clId="{506BF205-810D-4EC1-AA87-BB3CA6B5DEC7}" dt="2020-04-07T00:10:10.518" v="813"/>
          <ac:spMkLst>
            <pc:docMk/>
            <pc:sldMk cId="1550707103" sldId="339"/>
            <ac:spMk id="18" creationId="{C14A5892-1BD6-4CEC-B385-44CAF835D11F}"/>
          </ac:spMkLst>
        </pc:spChg>
        <pc:spChg chg="del">
          <ac:chgData name="Chris Sainty" userId="b32c182c-205f-447b-ab9f-bd033310bb63" providerId="ADAL" clId="{506BF205-810D-4EC1-AA87-BB3CA6B5DEC7}" dt="2020-04-06T23:22:01.093" v="272" actId="478"/>
          <ac:spMkLst>
            <pc:docMk/>
            <pc:sldMk cId="1550707103" sldId="339"/>
            <ac:spMk id="20" creationId="{35C391FA-C7BC-429B-A963-55AC04E30C0D}"/>
          </ac:spMkLst>
        </pc:spChg>
        <pc:spChg chg="del">
          <ac:chgData name="Chris Sainty" userId="b32c182c-205f-447b-ab9f-bd033310bb63" providerId="ADAL" clId="{506BF205-810D-4EC1-AA87-BB3CA6B5DEC7}" dt="2020-04-06T23:22:23.792" v="275" actId="478"/>
          <ac:spMkLst>
            <pc:docMk/>
            <pc:sldMk cId="1550707103" sldId="339"/>
            <ac:spMk id="23" creationId="{09C986D0-AF18-4A15-8974-2C9CFD5421CF}"/>
          </ac:spMkLst>
        </pc:spChg>
        <pc:spChg chg="del">
          <ac:chgData name="Chris Sainty" userId="b32c182c-205f-447b-ab9f-bd033310bb63" providerId="ADAL" clId="{506BF205-810D-4EC1-AA87-BB3CA6B5DEC7}" dt="2020-04-06T23:22:38.379" v="280" actId="478"/>
          <ac:spMkLst>
            <pc:docMk/>
            <pc:sldMk cId="1550707103" sldId="339"/>
            <ac:spMk id="24" creationId="{E8DD6170-DB99-454C-B733-57E07BC7C6B7}"/>
          </ac:spMkLst>
        </pc:spChg>
        <pc:spChg chg="del">
          <ac:chgData name="Chris Sainty" userId="b32c182c-205f-447b-ab9f-bd033310bb63" providerId="ADAL" clId="{506BF205-810D-4EC1-AA87-BB3CA6B5DEC7}" dt="2020-04-06T23:22:59.521" v="284" actId="478"/>
          <ac:spMkLst>
            <pc:docMk/>
            <pc:sldMk cId="1550707103" sldId="339"/>
            <ac:spMk id="25" creationId="{5EB823D8-F5E8-458C-841B-EF60161F93F6}"/>
          </ac:spMkLst>
        </pc:spChg>
        <pc:spChg chg="add mod">
          <ac:chgData name="Chris Sainty" userId="b32c182c-205f-447b-ab9f-bd033310bb63" providerId="ADAL" clId="{506BF205-810D-4EC1-AA87-BB3CA6B5DEC7}" dt="2020-04-06T23:40:07.972" v="501" actId="1582"/>
          <ac:spMkLst>
            <pc:docMk/>
            <pc:sldMk cId="1550707103" sldId="339"/>
            <ac:spMk id="26" creationId="{672041C8-F64F-43E0-BDBD-76B00CE14CE5}"/>
          </ac:spMkLst>
        </pc:spChg>
        <pc:spChg chg="add mod">
          <ac:chgData name="Chris Sainty" userId="b32c182c-205f-447b-ab9f-bd033310bb63" providerId="ADAL" clId="{506BF205-810D-4EC1-AA87-BB3CA6B5DEC7}" dt="2020-04-06T23:38:25.477" v="475" actId="14100"/>
          <ac:spMkLst>
            <pc:docMk/>
            <pc:sldMk cId="1550707103" sldId="339"/>
            <ac:spMk id="27" creationId="{4D98DA22-4ECB-4B25-85F3-9B8A5E563685}"/>
          </ac:spMkLst>
        </pc:spChg>
        <pc:spChg chg="del">
          <ac:chgData name="Chris Sainty" userId="b32c182c-205f-447b-ab9f-bd033310bb63" providerId="ADAL" clId="{506BF205-810D-4EC1-AA87-BB3CA6B5DEC7}" dt="2020-04-06T23:23:11.463" v="285" actId="478"/>
          <ac:spMkLst>
            <pc:docMk/>
            <pc:sldMk cId="1550707103" sldId="339"/>
            <ac:spMk id="29" creationId="{8B3A978D-673F-47A9-95CB-5CBCEA888C2B}"/>
          </ac:spMkLst>
        </pc:spChg>
        <pc:spChg chg="del">
          <ac:chgData name="Chris Sainty" userId="b32c182c-205f-447b-ab9f-bd033310bb63" providerId="ADAL" clId="{506BF205-810D-4EC1-AA87-BB3CA6B5DEC7}" dt="2020-04-06T23:22:44.952" v="283" actId="478"/>
          <ac:spMkLst>
            <pc:docMk/>
            <pc:sldMk cId="1550707103" sldId="339"/>
            <ac:spMk id="30" creationId="{44AC923B-DFCC-4CD2-BD5F-235CE0462A68}"/>
          </ac:spMkLst>
        </pc:spChg>
        <pc:spChg chg="del">
          <ac:chgData name="Chris Sainty" userId="b32c182c-205f-447b-ab9f-bd033310bb63" providerId="ADAL" clId="{506BF205-810D-4EC1-AA87-BB3CA6B5DEC7}" dt="2020-04-06T23:22:42.788" v="282" actId="478"/>
          <ac:spMkLst>
            <pc:docMk/>
            <pc:sldMk cId="1550707103" sldId="339"/>
            <ac:spMk id="31" creationId="{76840FB5-1942-4B0F-AC49-29EF81F7A3CF}"/>
          </ac:spMkLst>
        </pc:spChg>
        <pc:spChg chg="del">
          <ac:chgData name="Chris Sainty" userId="b32c182c-205f-447b-ab9f-bd033310bb63" providerId="ADAL" clId="{506BF205-810D-4EC1-AA87-BB3CA6B5DEC7}" dt="2020-04-06T23:22:40.632" v="281" actId="478"/>
          <ac:spMkLst>
            <pc:docMk/>
            <pc:sldMk cId="1550707103" sldId="339"/>
            <ac:spMk id="32" creationId="{22890799-E386-4D39-85C5-3E9AB7B94888}"/>
          </ac:spMkLst>
        </pc:spChg>
        <pc:spChg chg="del">
          <ac:chgData name="Chris Sainty" userId="b32c182c-205f-447b-ab9f-bd033310bb63" providerId="ADAL" clId="{506BF205-810D-4EC1-AA87-BB3CA6B5DEC7}" dt="2020-04-06T23:22:26.695" v="276" actId="478"/>
          <ac:spMkLst>
            <pc:docMk/>
            <pc:sldMk cId="1550707103" sldId="339"/>
            <ac:spMk id="33" creationId="{699306EA-D815-4D0F-A3CE-C3142C629B6E}"/>
          </ac:spMkLst>
        </pc:spChg>
        <pc:spChg chg="del">
          <ac:chgData name="Chris Sainty" userId="b32c182c-205f-447b-ab9f-bd033310bb63" providerId="ADAL" clId="{506BF205-810D-4EC1-AA87-BB3CA6B5DEC7}" dt="2020-04-06T23:22:20.764" v="274" actId="478"/>
          <ac:spMkLst>
            <pc:docMk/>
            <pc:sldMk cId="1550707103" sldId="339"/>
            <ac:spMk id="34" creationId="{E5503E71-98E9-42DF-9B47-4BAAF79CA7FB}"/>
          </ac:spMkLst>
        </pc:spChg>
        <pc:spChg chg="del">
          <ac:chgData name="Chris Sainty" userId="b32c182c-205f-447b-ab9f-bd033310bb63" providerId="ADAL" clId="{506BF205-810D-4EC1-AA87-BB3CA6B5DEC7}" dt="2020-04-06T23:22:32.066" v="278" actId="478"/>
          <ac:spMkLst>
            <pc:docMk/>
            <pc:sldMk cId="1550707103" sldId="339"/>
            <ac:spMk id="35" creationId="{E5D6B5F8-9463-4141-9257-C1A333FB8ECE}"/>
          </ac:spMkLst>
        </pc:spChg>
        <pc:spChg chg="del">
          <ac:chgData name="Chris Sainty" userId="b32c182c-205f-447b-ab9f-bd033310bb63" providerId="ADAL" clId="{506BF205-810D-4EC1-AA87-BB3CA6B5DEC7}" dt="2020-04-06T23:22:34.916" v="279" actId="478"/>
          <ac:spMkLst>
            <pc:docMk/>
            <pc:sldMk cId="1550707103" sldId="339"/>
            <ac:spMk id="36" creationId="{4A651412-B98D-4D31-990A-EC88F113BDBA}"/>
          </ac:spMkLst>
        </pc:spChg>
        <pc:spChg chg="del">
          <ac:chgData name="Chris Sainty" userId="b32c182c-205f-447b-ab9f-bd033310bb63" providerId="ADAL" clId="{506BF205-810D-4EC1-AA87-BB3CA6B5DEC7}" dt="2020-04-06T23:22:29.221" v="277" actId="478"/>
          <ac:spMkLst>
            <pc:docMk/>
            <pc:sldMk cId="1550707103" sldId="339"/>
            <ac:spMk id="37" creationId="{968FDEF9-8800-4607-B59A-D52A92861B27}"/>
          </ac:spMkLst>
        </pc:spChg>
        <pc:spChg chg="add mod">
          <ac:chgData name="Chris Sainty" userId="b32c182c-205f-447b-ab9f-bd033310bb63" providerId="ADAL" clId="{506BF205-810D-4EC1-AA87-BB3CA6B5DEC7}" dt="2020-04-06T23:38:13.120" v="473" actId="113"/>
          <ac:spMkLst>
            <pc:docMk/>
            <pc:sldMk cId="1550707103" sldId="339"/>
            <ac:spMk id="38" creationId="{79C15566-8FB5-46F1-910D-5DFDADC52C18}"/>
          </ac:spMkLst>
        </pc:spChg>
        <pc:spChg chg="add mod">
          <ac:chgData name="Chris Sainty" userId="b32c182c-205f-447b-ab9f-bd033310bb63" providerId="ADAL" clId="{506BF205-810D-4EC1-AA87-BB3CA6B5DEC7}" dt="2020-04-06T23:38:30.364" v="477" actId="1076"/>
          <ac:spMkLst>
            <pc:docMk/>
            <pc:sldMk cId="1550707103" sldId="339"/>
            <ac:spMk id="48" creationId="{77F16EEF-D3E5-4CB2-93BC-601EF2475530}"/>
          </ac:spMkLst>
        </pc:spChg>
        <pc:spChg chg="add mod">
          <ac:chgData name="Chris Sainty" userId="b32c182c-205f-447b-ab9f-bd033310bb63" providerId="ADAL" clId="{506BF205-810D-4EC1-AA87-BB3CA6B5DEC7}" dt="2020-04-06T23:38:37.148" v="479" actId="1076"/>
          <ac:spMkLst>
            <pc:docMk/>
            <pc:sldMk cId="1550707103" sldId="339"/>
            <ac:spMk id="49" creationId="{B5C39686-B53A-4A6F-BD02-94C4F530359A}"/>
          </ac:spMkLst>
        </pc:spChg>
        <pc:spChg chg="add mod">
          <ac:chgData name="Chris Sainty" userId="b32c182c-205f-447b-ab9f-bd033310bb63" providerId="ADAL" clId="{506BF205-810D-4EC1-AA87-BB3CA6B5DEC7}" dt="2020-04-06T23:39:04.781" v="483" actId="1035"/>
          <ac:spMkLst>
            <pc:docMk/>
            <pc:sldMk cId="1550707103" sldId="339"/>
            <ac:spMk id="50" creationId="{76D113CC-B1AF-41A5-978E-38B6FF74C7B6}"/>
          </ac:spMkLst>
        </pc:spChg>
        <pc:spChg chg="add mod">
          <ac:chgData name="Chris Sainty" userId="b32c182c-205f-447b-ab9f-bd033310bb63" providerId="ADAL" clId="{506BF205-810D-4EC1-AA87-BB3CA6B5DEC7}" dt="2020-04-06T23:47:08.103" v="618" actId="14100"/>
          <ac:spMkLst>
            <pc:docMk/>
            <pc:sldMk cId="1550707103" sldId="339"/>
            <ac:spMk id="51" creationId="{C2B82CD2-F38C-40F7-AFE7-AF569882894A}"/>
          </ac:spMkLst>
        </pc:spChg>
        <pc:spChg chg="add del mod">
          <ac:chgData name="Chris Sainty" userId="b32c182c-205f-447b-ab9f-bd033310bb63" providerId="ADAL" clId="{506BF205-810D-4EC1-AA87-BB3CA6B5DEC7}" dt="2020-04-06T23:45:50.629" v="582" actId="478"/>
          <ac:spMkLst>
            <pc:docMk/>
            <pc:sldMk cId="1550707103" sldId="339"/>
            <ac:spMk id="56" creationId="{35856C37-6665-4131-8F15-023DB582B40F}"/>
          </ac:spMkLst>
        </pc:spChg>
        <pc:spChg chg="add mod">
          <ac:chgData name="Chris Sainty" userId="b32c182c-205f-447b-ab9f-bd033310bb63" providerId="ADAL" clId="{506BF205-810D-4EC1-AA87-BB3CA6B5DEC7}" dt="2020-04-06T23:48:25.512" v="639" actId="1035"/>
          <ac:spMkLst>
            <pc:docMk/>
            <pc:sldMk cId="1550707103" sldId="339"/>
            <ac:spMk id="57" creationId="{19C69930-9616-45D8-BE6A-11489C462B2F}"/>
          </ac:spMkLst>
        </pc:spChg>
        <pc:spChg chg="add mod">
          <ac:chgData name="Chris Sainty" userId="b32c182c-205f-447b-ab9f-bd033310bb63" providerId="ADAL" clId="{506BF205-810D-4EC1-AA87-BB3CA6B5DEC7}" dt="2020-04-06T23:48:25.512" v="639" actId="1035"/>
          <ac:spMkLst>
            <pc:docMk/>
            <pc:sldMk cId="1550707103" sldId="339"/>
            <ac:spMk id="58" creationId="{618F61B9-212C-4489-9299-44431B331EE9}"/>
          </ac:spMkLst>
        </pc:spChg>
        <pc:spChg chg="add mod">
          <ac:chgData name="Chris Sainty" userId="b32c182c-205f-447b-ab9f-bd033310bb63" providerId="ADAL" clId="{506BF205-810D-4EC1-AA87-BB3CA6B5DEC7}" dt="2020-04-06T23:49:35.642" v="662" actId="14100"/>
          <ac:spMkLst>
            <pc:docMk/>
            <pc:sldMk cId="1550707103" sldId="339"/>
            <ac:spMk id="60" creationId="{FF47DC35-505F-426B-A3A7-006DC0F87777}"/>
          </ac:spMkLst>
        </pc:spChg>
        <pc:spChg chg="add mod">
          <ac:chgData name="Chris Sainty" userId="b32c182c-205f-447b-ab9f-bd033310bb63" providerId="ADAL" clId="{506BF205-810D-4EC1-AA87-BB3CA6B5DEC7}" dt="2020-04-07T00:26:17.274" v="902" actId="14429"/>
          <ac:spMkLst>
            <pc:docMk/>
            <pc:sldMk cId="1550707103" sldId="339"/>
            <ac:spMk id="62" creationId="{6A5F91A0-5E8D-4132-9C56-66FBF367AC54}"/>
          </ac:spMkLst>
        </pc:spChg>
        <pc:spChg chg="add mod">
          <ac:chgData name="Chris Sainty" userId="b32c182c-205f-447b-ab9f-bd033310bb63" providerId="ADAL" clId="{506BF205-810D-4EC1-AA87-BB3CA6B5DEC7}" dt="2020-04-07T00:26:16.530" v="901" actId="14429"/>
          <ac:spMkLst>
            <pc:docMk/>
            <pc:sldMk cId="1550707103" sldId="339"/>
            <ac:spMk id="63" creationId="{DEAA82C5-0AB4-4301-9595-7603FD84FA7B}"/>
          </ac:spMkLst>
        </pc:spChg>
        <pc:spChg chg="add mod">
          <ac:chgData name="Chris Sainty" userId="b32c182c-205f-447b-ab9f-bd033310bb63" providerId="ADAL" clId="{506BF205-810D-4EC1-AA87-BB3CA6B5DEC7}" dt="2020-04-07T00:26:15.630" v="900" actId="14429"/>
          <ac:spMkLst>
            <pc:docMk/>
            <pc:sldMk cId="1550707103" sldId="339"/>
            <ac:spMk id="64" creationId="{8515D8AF-4538-45AC-AB60-62998CDF479B}"/>
          </ac:spMkLst>
        </pc:spChg>
        <pc:spChg chg="add mod">
          <ac:chgData name="Chris Sainty" userId="b32c182c-205f-447b-ab9f-bd033310bb63" providerId="ADAL" clId="{506BF205-810D-4EC1-AA87-BB3CA6B5DEC7}" dt="2020-04-07T00:26:14.834" v="899" actId="14429"/>
          <ac:spMkLst>
            <pc:docMk/>
            <pc:sldMk cId="1550707103" sldId="339"/>
            <ac:spMk id="65" creationId="{FBC8A3C5-1D09-4168-AF9E-A2A7126BB44E}"/>
          </ac:spMkLst>
        </pc:spChg>
        <pc:spChg chg="add mod">
          <ac:chgData name="Chris Sainty" userId="b32c182c-205f-447b-ab9f-bd033310bb63" providerId="ADAL" clId="{506BF205-810D-4EC1-AA87-BB3CA6B5DEC7}" dt="2020-04-07T00:01:35.163" v="700" actId="1076"/>
          <ac:spMkLst>
            <pc:docMk/>
            <pc:sldMk cId="1550707103" sldId="339"/>
            <ac:spMk id="66" creationId="{62A4FAEB-2C73-4B41-AB57-94151D58E148}"/>
          </ac:spMkLst>
        </pc:spChg>
        <pc:spChg chg="add del mod">
          <ac:chgData name="Chris Sainty" userId="b32c182c-205f-447b-ab9f-bd033310bb63" providerId="ADAL" clId="{506BF205-810D-4EC1-AA87-BB3CA6B5DEC7}" dt="2020-04-07T00:18:46.931" v="845" actId="478"/>
          <ac:spMkLst>
            <pc:docMk/>
            <pc:sldMk cId="1550707103" sldId="339"/>
            <ac:spMk id="69" creationId="{BC70D9E6-DBB6-494A-9D82-9D22F4213C49}"/>
          </ac:spMkLst>
        </pc:spChg>
        <pc:spChg chg="add mod">
          <ac:chgData name="Chris Sainty" userId="b32c182c-205f-447b-ab9f-bd033310bb63" providerId="ADAL" clId="{506BF205-810D-4EC1-AA87-BB3CA6B5DEC7}" dt="2020-04-07T00:20:07.379" v="871" actId="1582"/>
          <ac:spMkLst>
            <pc:docMk/>
            <pc:sldMk cId="1550707103" sldId="339"/>
            <ac:spMk id="70" creationId="{412A4BF0-EA3F-43B7-96B0-3B8714346E87}"/>
          </ac:spMkLst>
        </pc:spChg>
        <pc:grpChg chg="del mod">
          <ac:chgData name="Chris Sainty" userId="b32c182c-205f-447b-ab9f-bd033310bb63" providerId="ADAL" clId="{506BF205-810D-4EC1-AA87-BB3CA6B5DEC7}" dt="2020-04-06T23:25:18.020" v="357" actId="165"/>
          <ac:grpSpMkLst>
            <pc:docMk/>
            <pc:sldMk cId="1550707103" sldId="339"/>
            <ac:grpSpMk id="3" creationId="{80B97659-3734-4849-B191-60C82851B6BB}"/>
          </ac:grpSpMkLst>
        </pc:grpChg>
        <pc:grpChg chg="mod">
          <ac:chgData name="Chris Sainty" userId="b32c182c-205f-447b-ab9f-bd033310bb63" providerId="ADAL" clId="{506BF205-810D-4EC1-AA87-BB3CA6B5DEC7}" dt="2020-04-06T23:48:33.343" v="658" actId="1035"/>
          <ac:grpSpMkLst>
            <pc:docMk/>
            <pc:sldMk cId="1550707103" sldId="339"/>
            <ac:grpSpMk id="47" creationId="{10AD6572-0162-49E4-AB6F-AA00FCEABDE4}"/>
          </ac:grpSpMkLst>
        </pc:grpChg>
        <pc:grpChg chg="del">
          <ac:chgData name="Chris Sainty" userId="b32c182c-205f-447b-ab9f-bd033310bb63" providerId="ADAL" clId="{506BF205-810D-4EC1-AA87-BB3CA6B5DEC7}" dt="2020-04-06T23:21:51.521" v="269" actId="478"/>
          <ac:grpSpMkLst>
            <pc:docMk/>
            <pc:sldMk cId="1550707103" sldId="339"/>
            <ac:grpSpMk id="52" creationId="{2B060BEC-0F20-4229-967C-921B6A5A7B1B}"/>
          </ac:grpSpMkLst>
        </pc:grpChg>
        <pc:picChg chg="add del mod">
          <ac:chgData name="Chris Sainty" userId="b32c182c-205f-447b-ab9f-bd033310bb63" providerId="ADAL" clId="{506BF205-810D-4EC1-AA87-BB3CA6B5DEC7}" dt="2020-04-06T23:56:52.685" v="676" actId="478"/>
          <ac:picMkLst>
            <pc:docMk/>
            <pc:sldMk cId="1550707103" sldId="339"/>
            <ac:picMk id="42" creationId="{81E35173-258D-4FAF-8FA9-EF794BDAACAC}"/>
          </ac:picMkLst>
        </pc:picChg>
        <pc:picChg chg="add mod">
          <ac:chgData name="Chris Sainty" userId="b32c182c-205f-447b-ab9f-bd033310bb63" providerId="ADAL" clId="{506BF205-810D-4EC1-AA87-BB3CA6B5DEC7}" dt="2020-04-06T23:57:21.954" v="681" actId="1076"/>
          <ac:picMkLst>
            <pc:docMk/>
            <pc:sldMk cId="1550707103" sldId="339"/>
            <ac:picMk id="44" creationId="{7533E818-133B-45FD-8861-D0904B73AF0D}"/>
          </ac:picMkLst>
        </pc:picChg>
        <pc:picChg chg="add del mod">
          <ac:chgData name="Chris Sainty" userId="b32c182c-205f-447b-ab9f-bd033310bb63" providerId="ADAL" clId="{506BF205-810D-4EC1-AA87-BB3CA6B5DEC7}" dt="2020-04-06T23:55:20.686" v="668" actId="478"/>
          <ac:picMkLst>
            <pc:docMk/>
            <pc:sldMk cId="1550707103" sldId="339"/>
            <ac:picMk id="46" creationId="{0EB33E3C-CA5F-4F0C-AF2C-803E04C28D58}"/>
          </ac:picMkLst>
        </pc:picChg>
        <pc:picChg chg="del">
          <ac:chgData name="Chris Sainty" userId="b32c182c-205f-447b-ab9f-bd033310bb63" providerId="ADAL" clId="{506BF205-810D-4EC1-AA87-BB3CA6B5DEC7}" dt="2020-04-06T23:22:03.255" v="273" actId="478"/>
          <ac:picMkLst>
            <pc:docMk/>
            <pc:sldMk cId="1550707103" sldId="339"/>
            <ac:picMk id="59" creationId="{C1EC4A9D-27FF-4866-AB7A-F0E486C17A49}"/>
          </ac:picMkLst>
        </pc:picChg>
        <pc:picChg chg="add del mod">
          <ac:chgData name="Chris Sainty" userId="b32c182c-205f-447b-ab9f-bd033310bb63" providerId="ADAL" clId="{506BF205-810D-4EC1-AA87-BB3CA6B5DEC7}" dt="2020-04-06T23:57:54.740" v="687" actId="1076"/>
          <ac:picMkLst>
            <pc:docMk/>
            <pc:sldMk cId="1550707103" sldId="339"/>
            <ac:picMk id="61" creationId="{9B5A0321-C869-4A4A-85B9-DD95AF4A9C21}"/>
          </ac:picMkLst>
        </pc:picChg>
        <pc:picChg chg="add mod">
          <ac:chgData name="Chris Sainty" userId="b32c182c-205f-447b-ab9f-bd033310bb63" providerId="ADAL" clId="{506BF205-810D-4EC1-AA87-BB3CA6B5DEC7}" dt="2020-04-07T00:25:36.816" v="896" actId="27349"/>
          <ac:picMkLst>
            <pc:docMk/>
            <pc:sldMk cId="1550707103" sldId="339"/>
            <ac:picMk id="72" creationId="{05317B43-A04C-4749-ADD6-F4551805E4D1}"/>
          </ac:picMkLst>
        </pc:picChg>
        <pc:cxnChg chg="del">
          <ac:chgData name="Chris Sainty" userId="b32c182c-205f-447b-ab9f-bd033310bb63" providerId="ADAL" clId="{506BF205-810D-4EC1-AA87-BB3CA6B5DEC7}" dt="2020-04-06T23:21:53.999" v="270" actId="478"/>
          <ac:cxnSpMkLst>
            <pc:docMk/>
            <pc:sldMk cId="1550707103" sldId="339"/>
            <ac:cxnSpMk id="12" creationId="{4B6A0409-4DA9-44B0-BF89-F0E9A5929801}"/>
          </ac:cxnSpMkLst>
        </pc:cxnChg>
        <pc:cxnChg chg="del">
          <ac:chgData name="Chris Sainty" userId="b32c182c-205f-447b-ab9f-bd033310bb63" providerId="ADAL" clId="{506BF205-810D-4EC1-AA87-BB3CA6B5DEC7}" dt="2020-04-06T23:21:56.530" v="271" actId="478"/>
          <ac:cxnSpMkLst>
            <pc:docMk/>
            <pc:sldMk cId="1550707103" sldId="339"/>
            <ac:cxnSpMk id="13" creationId="{C1EF4B75-13EC-44EA-A049-EA1B8EB193DF}"/>
          </ac:cxnSpMkLst>
        </pc:cxnChg>
        <pc:cxnChg chg="mod">
          <ac:chgData name="Chris Sainty" userId="b32c182c-205f-447b-ab9f-bd033310bb63" providerId="ADAL" clId="{506BF205-810D-4EC1-AA87-BB3CA6B5DEC7}" dt="2020-04-07T00:03:20.839" v="728" actId="1037"/>
          <ac:cxnSpMkLst>
            <pc:docMk/>
            <pc:sldMk cId="1550707103" sldId="339"/>
            <ac:cxnSpMk id="22" creationId="{C16FE6BD-7A47-45D7-8B40-11720F0AE93A}"/>
          </ac:cxnSpMkLst>
        </pc:cxnChg>
      </pc:sldChg>
      <pc:sldChg chg="addSp delSp modSp add addAnim delAnim modAnim">
        <pc:chgData name="Chris Sainty" userId="b32c182c-205f-447b-ab9f-bd033310bb63" providerId="ADAL" clId="{506BF205-810D-4EC1-AA87-BB3CA6B5DEC7}" dt="2020-04-07T09:54:38.713" v="1364"/>
        <pc:sldMkLst>
          <pc:docMk/>
          <pc:sldMk cId="3086413523" sldId="340"/>
        </pc:sldMkLst>
        <pc:spChg chg="mod">
          <ac:chgData name="Chris Sainty" userId="b32c182c-205f-447b-ab9f-bd033310bb63" providerId="ADAL" clId="{506BF205-810D-4EC1-AA87-BB3CA6B5DEC7}" dt="2020-04-07T09:38:58.828" v="1296" actId="14429"/>
          <ac:spMkLst>
            <pc:docMk/>
            <pc:sldMk cId="3086413523" sldId="340"/>
            <ac:spMk id="2" creationId="{9F3172B6-AC62-4F97-956E-BF073D485CB8}"/>
          </ac:spMkLst>
        </pc:spChg>
        <pc:spChg chg="mod">
          <ac:chgData name="Chris Sainty" userId="b32c182c-205f-447b-ab9f-bd033310bb63" providerId="ADAL" clId="{506BF205-810D-4EC1-AA87-BB3CA6B5DEC7}" dt="2020-04-07T09:38:49.919" v="1293" actId="164"/>
          <ac:spMkLst>
            <pc:docMk/>
            <pc:sldMk cId="3086413523" sldId="340"/>
            <ac:spMk id="4" creationId="{BE6BD88A-9FAF-4C54-8904-36D296B61C47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5" creationId="{DAFFC22F-DD74-42D4-AFFE-D78F6CB7FD19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6" creationId="{A0A1E205-8D25-4900-BA22-46DEEC80E6E7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7" creationId="{C6E9B537-8F62-4ED4-B807-18D7B6595BEF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8" creationId="{46F55D3E-8F87-43BD-A657-DAEAF8B20299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9" creationId="{CDA70B65-E2C6-43B3-9860-62DD7F377B8D}"/>
          </ac:spMkLst>
        </pc:spChg>
        <pc:spChg chg="mod">
          <ac:chgData name="Chris Sainty" userId="b32c182c-205f-447b-ab9f-bd033310bb63" providerId="ADAL" clId="{506BF205-810D-4EC1-AA87-BB3CA6B5DEC7}" dt="2020-04-07T09:38:19.408" v="1288" actId="164"/>
          <ac:spMkLst>
            <pc:docMk/>
            <pc:sldMk cId="3086413523" sldId="340"/>
            <ac:spMk id="10" creationId="{65328FBC-5ADE-4A72-A1CB-8047A0C07879}"/>
          </ac:spMkLst>
        </pc:spChg>
        <pc:spChg chg="del">
          <ac:chgData name="Chris Sainty" userId="b32c182c-205f-447b-ab9f-bd033310bb63" providerId="ADAL" clId="{506BF205-810D-4EC1-AA87-BB3CA6B5DEC7}" dt="2020-04-07T09:15:38.602" v="1045" actId="478"/>
          <ac:spMkLst>
            <pc:docMk/>
            <pc:sldMk cId="3086413523" sldId="340"/>
            <ac:spMk id="14" creationId="{B97EAB87-114F-495A-94A8-28A2691F5454}"/>
          </ac:spMkLst>
        </pc:spChg>
        <pc:spChg chg="mod">
          <ac:chgData name="Chris Sainty" userId="b32c182c-205f-447b-ab9f-bd033310bb63" providerId="ADAL" clId="{506BF205-810D-4EC1-AA87-BB3CA6B5DEC7}" dt="2020-04-07T09:34:29.757" v="1247" actId="962"/>
          <ac:spMkLst>
            <pc:docMk/>
            <pc:sldMk cId="3086413523" sldId="340"/>
            <ac:spMk id="15" creationId="{193AEB22-2594-4746-A89D-7DE1FC951974}"/>
          </ac:spMkLst>
        </pc:spChg>
        <pc:spChg chg="del">
          <ac:chgData name="Chris Sainty" userId="b32c182c-205f-447b-ab9f-bd033310bb63" providerId="ADAL" clId="{506BF205-810D-4EC1-AA87-BB3CA6B5DEC7}" dt="2020-04-07T09:16:01.531" v="1046" actId="478"/>
          <ac:spMkLst>
            <pc:docMk/>
            <pc:sldMk cId="3086413523" sldId="340"/>
            <ac:spMk id="17" creationId="{96837427-81D2-4A12-B954-B7EF374B47A7}"/>
          </ac:spMkLst>
        </pc:spChg>
        <pc:spChg chg="del mod">
          <ac:chgData name="Chris Sainty" userId="b32c182c-205f-447b-ab9f-bd033310bb63" providerId="ADAL" clId="{506BF205-810D-4EC1-AA87-BB3CA6B5DEC7}" dt="2020-04-07T09:16:36.426" v="1051" actId="478"/>
          <ac:spMkLst>
            <pc:docMk/>
            <pc:sldMk cId="3086413523" sldId="340"/>
            <ac:spMk id="18" creationId="{C14A5892-1BD6-4CEC-B385-44CAF835D11F}"/>
          </ac:spMkLst>
        </pc:spChg>
        <pc:spChg chg="mod">
          <ac:chgData name="Chris Sainty" userId="b32c182c-205f-447b-ab9f-bd033310bb63" providerId="ADAL" clId="{506BF205-810D-4EC1-AA87-BB3CA6B5DEC7}" dt="2020-04-07T09:37:51.277" v="1282" actId="962"/>
          <ac:spMkLst>
            <pc:docMk/>
            <pc:sldMk cId="3086413523" sldId="340"/>
            <ac:spMk id="26" creationId="{672041C8-F64F-43E0-BDBD-76B00CE14CE5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27" creationId="{4D98DA22-4ECB-4B25-85F3-9B8A5E563685}"/>
          </ac:spMkLst>
        </pc:spChg>
        <pc:spChg chg="mod">
          <ac:chgData name="Chris Sainty" userId="b32c182c-205f-447b-ab9f-bd033310bb63" providerId="ADAL" clId="{506BF205-810D-4EC1-AA87-BB3CA6B5DEC7}" dt="2020-04-07T09:37:25.613" v="1277" actId="962"/>
          <ac:spMkLst>
            <pc:docMk/>
            <pc:sldMk cId="3086413523" sldId="340"/>
            <ac:spMk id="38" creationId="{79C15566-8FB5-46F1-910D-5DFDADC52C18}"/>
          </ac:spMkLst>
        </pc:spChg>
        <pc:spChg chg="add mod ord">
          <ac:chgData name="Chris Sainty" userId="b32c182c-205f-447b-ab9f-bd033310bb63" providerId="ADAL" clId="{506BF205-810D-4EC1-AA87-BB3CA6B5DEC7}" dt="2020-04-07T09:41:05.686" v="1317" actId="14429"/>
          <ac:spMkLst>
            <pc:docMk/>
            <pc:sldMk cId="3086413523" sldId="340"/>
            <ac:spMk id="40" creationId="{36060AD4-F09C-468D-A9E2-1F33ECEE12C6}"/>
          </ac:spMkLst>
        </pc:spChg>
        <pc:spChg chg="add mod">
          <ac:chgData name="Chris Sainty" userId="b32c182c-205f-447b-ab9f-bd033310bb63" providerId="ADAL" clId="{506BF205-810D-4EC1-AA87-BB3CA6B5DEC7}" dt="2020-04-07T09:44:06.723" v="1333" actId="207"/>
          <ac:spMkLst>
            <pc:docMk/>
            <pc:sldMk cId="3086413523" sldId="340"/>
            <ac:spMk id="41" creationId="{4F52FE43-E242-469C-9599-31A7450FED2A}"/>
          </ac:spMkLst>
        </pc:spChg>
        <pc:spChg chg="add mod">
          <ac:chgData name="Chris Sainty" userId="b32c182c-205f-447b-ab9f-bd033310bb63" providerId="ADAL" clId="{506BF205-810D-4EC1-AA87-BB3CA6B5DEC7}" dt="2020-04-07T09:41:11.490" v="1318" actId="14429"/>
          <ac:spMkLst>
            <pc:docMk/>
            <pc:sldMk cId="3086413523" sldId="340"/>
            <ac:spMk id="42" creationId="{C39F187D-141A-4C30-96CA-122B33836603}"/>
          </ac:spMkLst>
        </pc:spChg>
        <pc:spChg chg="add mod">
          <ac:chgData name="Chris Sainty" userId="b32c182c-205f-447b-ab9f-bd033310bb63" providerId="ADAL" clId="{506BF205-810D-4EC1-AA87-BB3CA6B5DEC7}" dt="2020-04-07T09:43:35.559" v="1329" actId="14429"/>
          <ac:spMkLst>
            <pc:docMk/>
            <pc:sldMk cId="3086413523" sldId="340"/>
            <ac:spMk id="43" creationId="{B5BE45EA-AB80-4BA2-876E-D68C95C6847F}"/>
          </ac:spMkLst>
        </pc:spChg>
        <pc:spChg chg="add del">
          <ac:chgData name="Chris Sainty" userId="b32c182c-205f-447b-ab9f-bd033310bb63" providerId="ADAL" clId="{506BF205-810D-4EC1-AA87-BB3CA6B5DEC7}" dt="2020-04-07T09:19:12.143" v="1098" actId="478"/>
          <ac:spMkLst>
            <pc:docMk/>
            <pc:sldMk cId="3086413523" sldId="340"/>
            <ac:spMk id="45" creationId="{BCE5F6C8-F726-44FD-AA45-CD0A7D7C2A53}"/>
          </ac:spMkLst>
        </pc:spChg>
        <pc:spChg chg="add del mod">
          <ac:chgData name="Chris Sainty" userId="b32c182c-205f-447b-ab9f-bd033310bb63" providerId="ADAL" clId="{506BF205-810D-4EC1-AA87-BB3CA6B5DEC7}" dt="2020-04-07T09:44:47.790" v="1338" actId="478"/>
          <ac:spMkLst>
            <pc:docMk/>
            <pc:sldMk cId="3086413523" sldId="340"/>
            <ac:spMk id="45" creationId="{EBAB6405-B1C8-4DAB-98B3-1364BA727D9E}"/>
          </ac:spMkLst>
        </pc:spChg>
        <pc:spChg chg="add del">
          <ac:chgData name="Chris Sainty" userId="b32c182c-205f-447b-ab9f-bd033310bb63" providerId="ADAL" clId="{506BF205-810D-4EC1-AA87-BB3CA6B5DEC7}" dt="2020-04-07T09:16:51.548" v="1055" actId="478"/>
          <ac:spMkLst>
            <pc:docMk/>
            <pc:sldMk cId="3086413523" sldId="340"/>
            <ac:spMk id="46" creationId="{63F2B40B-2A4C-480A-8EC7-4EE0F3854BE5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48" creationId="{77F16EEF-D3E5-4CB2-93BC-601EF2475530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49" creationId="{B5C39686-B53A-4A6F-BD02-94C4F530359A}"/>
          </ac:spMkLst>
        </pc:spChg>
        <pc:spChg chg="mod">
          <ac:chgData name="Chris Sainty" userId="b32c182c-205f-447b-ab9f-bd033310bb63" providerId="ADAL" clId="{506BF205-810D-4EC1-AA87-BB3CA6B5DEC7}" dt="2020-04-07T09:37:01.339" v="1273" actId="164"/>
          <ac:spMkLst>
            <pc:docMk/>
            <pc:sldMk cId="3086413523" sldId="340"/>
            <ac:spMk id="50" creationId="{76D113CC-B1AF-41A5-978E-38B6FF74C7B6}"/>
          </ac:spMkLst>
        </pc:spChg>
        <pc:spChg chg="del">
          <ac:chgData name="Chris Sainty" userId="b32c182c-205f-447b-ab9f-bd033310bb63" providerId="ADAL" clId="{506BF205-810D-4EC1-AA87-BB3CA6B5DEC7}" dt="2020-04-07T09:16:50.315" v="1054" actId="478"/>
          <ac:spMkLst>
            <pc:docMk/>
            <pc:sldMk cId="3086413523" sldId="340"/>
            <ac:spMk id="51" creationId="{C2B82CD2-F38C-40F7-AFE7-AF569882894A}"/>
          </ac:spMkLst>
        </pc:spChg>
        <pc:spChg chg="add del">
          <ac:chgData name="Chris Sainty" userId="b32c182c-205f-447b-ab9f-bd033310bb63" providerId="ADAL" clId="{506BF205-810D-4EC1-AA87-BB3CA6B5DEC7}" dt="2020-04-07T09:16:52.594" v="1056" actId="478"/>
          <ac:spMkLst>
            <pc:docMk/>
            <pc:sldMk cId="3086413523" sldId="340"/>
            <ac:spMk id="52" creationId="{11D5A361-0D29-4E5F-8353-20D6F133137B}"/>
          </ac:spMkLst>
        </pc:spChg>
        <pc:spChg chg="add del">
          <ac:chgData name="Chris Sainty" userId="b32c182c-205f-447b-ab9f-bd033310bb63" providerId="ADAL" clId="{506BF205-810D-4EC1-AA87-BB3CA6B5DEC7}" dt="2020-04-07T09:19:25.527" v="1100" actId="478"/>
          <ac:spMkLst>
            <pc:docMk/>
            <pc:sldMk cId="3086413523" sldId="340"/>
            <ac:spMk id="57" creationId="{19C69930-9616-45D8-BE6A-11489C462B2F}"/>
          </ac:spMkLst>
        </pc:spChg>
        <pc:spChg chg="del">
          <ac:chgData name="Chris Sainty" userId="b32c182c-205f-447b-ab9f-bd033310bb63" providerId="ADAL" clId="{506BF205-810D-4EC1-AA87-BB3CA6B5DEC7}" dt="2020-04-07T09:19:24.542" v="1099" actId="478"/>
          <ac:spMkLst>
            <pc:docMk/>
            <pc:sldMk cId="3086413523" sldId="340"/>
            <ac:spMk id="58" creationId="{618F61B9-212C-4489-9299-44431B331EE9}"/>
          </ac:spMkLst>
        </pc:spChg>
        <pc:spChg chg="del">
          <ac:chgData name="Chris Sainty" userId="b32c182c-205f-447b-ab9f-bd033310bb63" providerId="ADAL" clId="{506BF205-810D-4EC1-AA87-BB3CA6B5DEC7}" dt="2020-04-07T09:16:41.926" v="1052" actId="478"/>
          <ac:spMkLst>
            <pc:docMk/>
            <pc:sldMk cId="3086413523" sldId="340"/>
            <ac:spMk id="60" creationId="{FF47DC35-505F-426B-A3A7-006DC0F87777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2" creationId="{6A5F91A0-5E8D-4132-9C56-66FBF367AC54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3" creationId="{DEAA82C5-0AB4-4301-9595-7603FD84FA7B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4" creationId="{8515D8AF-4538-45AC-AB60-62998CDF479B}"/>
          </ac:spMkLst>
        </pc:spChg>
        <pc:spChg chg="mod">
          <ac:chgData name="Chris Sainty" userId="b32c182c-205f-447b-ab9f-bd033310bb63" providerId="ADAL" clId="{506BF205-810D-4EC1-AA87-BB3CA6B5DEC7}" dt="2020-04-07T09:36:44.062" v="1269" actId="164"/>
          <ac:spMkLst>
            <pc:docMk/>
            <pc:sldMk cId="3086413523" sldId="340"/>
            <ac:spMk id="65" creationId="{FBC8A3C5-1D09-4168-AF9E-A2A7126BB44E}"/>
          </ac:spMkLst>
        </pc:spChg>
        <pc:spChg chg="add mod">
          <ac:chgData name="Chris Sainty" userId="b32c182c-205f-447b-ab9f-bd033310bb63" providerId="ADAL" clId="{506BF205-810D-4EC1-AA87-BB3CA6B5DEC7}" dt="2020-04-07T09:35:45.754" v="1259" actId="164"/>
          <ac:spMkLst>
            <pc:docMk/>
            <pc:sldMk cId="3086413523" sldId="340"/>
            <ac:spMk id="68" creationId="{CCBE5F8E-3B8F-4B70-892C-92393C95552F}"/>
          </ac:spMkLst>
        </pc:spChg>
        <pc:spChg chg="mod ord">
          <ac:chgData name="Chris Sainty" userId="b32c182c-205f-447b-ab9f-bd033310bb63" providerId="ADAL" clId="{506BF205-810D-4EC1-AA87-BB3CA6B5DEC7}" dt="2020-04-07T09:43:37.449" v="1330" actId="14429"/>
          <ac:spMkLst>
            <pc:docMk/>
            <pc:sldMk cId="3086413523" sldId="340"/>
            <ac:spMk id="70" creationId="{412A4BF0-EA3F-43B7-96B0-3B8714346E87}"/>
          </ac:spMkLst>
        </pc:spChg>
        <pc:grpChg chg="add mod">
          <ac:chgData name="Chris Sainty" userId="b32c182c-205f-447b-ab9f-bd033310bb63" providerId="ADAL" clId="{506BF205-810D-4EC1-AA87-BB3CA6B5DEC7}" dt="2020-04-07T09:41:50.712" v="1321" actId="14429"/>
          <ac:grpSpMkLst>
            <pc:docMk/>
            <pc:sldMk cId="3086413523" sldId="340"/>
            <ac:grpSpMk id="3" creationId="{5C2F469A-0BA5-4CFA-A190-B5D4FB78E10E}"/>
          </ac:grpSpMkLst>
        </pc:grpChg>
        <pc:grpChg chg="add mod">
          <ac:chgData name="Chris Sainty" userId="b32c182c-205f-447b-ab9f-bd033310bb63" providerId="ADAL" clId="{506BF205-810D-4EC1-AA87-BB3CA6B5DEC7}" dt="2020-04-07T09:48:40.301" v="1352" actId="14429"/>
          <ac:grpSpMkLst>
            <pc:docMk/>
            <pc:sldMk cId="3086413523" sldId="340"/>
            <ac:grpSpMk id="11" creationId="{B9384B20-A787-4221-94E5-1AFB2E5D531F}"/>
          </ac:grpSpMkLst>
        </pc:grpChg>
        <pc:grpChg chg="add mod">
          <ac:chgData name="Chris Sainty" userId="b32c182c-205f-447b-ab9f-bd033310bb63" providerId="ADAL" clId="{506BF205-810D-4EC1-AA87-BB3CA6B5DEC7}" dt="2020-04-07T09:37:08.644" v="1274" actId="962"/>
          <ac:grpSpMkLst>
            <pc:docMk/>
            <pc:sldMk cId="3086413523" sldId="340"/>
            <ac:grpSpMk id="12" creationId="{50C90E94-26CB-42D1-A6E6-EC31430C9A79}"/>
          </ac:grpSpMkLst>
        </pc:grpChg>
        <pc:grpChg chg="add mod">
          <ac:chgData name="Chris Sainty" userId="b32c182c-205f-447b-ab9f-bd033310bb63" providerId="ADAL" clId="{506BF205-810D-4EC1-AA87-BB3CA6B5DEC7}" dt="2020-04-07T09:38:49.919" v="1293" actId="164"/>
          <ac:grpSpMkLst>
            <pc:docMk/>
            <pc:sldMk cId="3086413523" sldId="340"/>
            <ac:grpSpMk id="13" creationId="{7ACB45B0-AA83-454A-A66A-F7DDD6F79BAB}"/>
          </ac:grpSpMkLst>
        </pc:grpChg>
        <pc:grpChg chg="add mod">
          <ac:chgData name="Chris Sainty" userId="b32c182c-205f-447b-ab9f-bd033310bb63" providerId="ADAL" clId="{506BF205-810D-4EC1-AA87-BB3CA6B5DEC7}" dt="2020-04-07T09:38:56.265" v="1294" actId="962"/>
          <ac:grpSpMkLst>
            <pc:docMk/>
            <pc:sldMk cId="3086413523" sldId="340"/>
            <ac:grpSpMk id="14" creationId="{955950B1-B5F5-48BE-86FF-3C5C6E195003}"/>
          </ac:grpSpMkLst>
        </pc:grpChg>
        <pc:grpChg chg="del">
          <ac:chgData name="Chris Sainty" userId="b32c182c-205f-447b-ab9f-bd033310bb63" providerId="ADAL" clId="{506BF205-810D-4EC1-AA87-BB3CA6B5DEC7}" dt="2020-04-07T09:14:40.402" v="1040" actId="478"/>
          <ac:grpSpMkLst>
            <pc:docMk/>
            <pc:sldMk cId="3086413523" sldId="340"/>
            <ac:grpSpMk id="47" creationId="{10AD6572-0162-49E4-AB6F-AA00FCEABDE4}"/>
          </ac:grpSpMkLst>
        </pc:grpChg>
        <pc:grpChg chg="add mod">
          <ac:chgData name="Chris Sainty" userId="b32c182c-205f-447b-ab9f-bd033310bb63" providerId="ADAL" clId="{506BF205-810D-4EC1-AA87-BB3CA6B5DEC7}" dt="2020-04-07T09:45:07.866" v="1339" actId="14429"/>
          <ac:grpSpMkLst>
            <pc:docMk/>
            <pc:sldMk cId="3086413523" sldId="340"/>
            <ac:grpSpMk id="54" creationId="{04946CD5-9C16-4282-8ACC-641476B2EF11}"/>
          </ac:grpSpMkLst>
        </pc:grpChg>
        <pc:picChg chg="mod ord">
          <ac:chgData name="Chris Sainty" userId="b32c182c-205f-447b-ab9f-bd033310bb63" providerId="ADAL" clId="{506BF205-810D-4EC1-AA87-BB3CA6B5DEC7}" dt="2020-04-07T09:45:13.896" v="1340" actId="14429"/>
          <ac:picMkLst>
            <pc:docMk/>
            <pc:sldMk cId="3086413523" sldId="340"/>
            <ac:picMk id="44" creationId="{7533E818-133B-45FD-8861-D0904B73AF0D}"/>
          </ac:picMkLst>
        </pc:picChg>
        <pc:picChg chg="add mod">
          <ac:chgData name="Chris Sainty" userId="b32c182c-205f-447b-ab9f-bd033310bb63" providerId="ADAL" clId="{506BF205-810D-4EC1-AA87-BB3CA6B5DEC7}" dt="2020-04-07T09:46:54.652" v="1345" actId="14429"/>
          <ac:picMkLst>
            <pc:docMk/>
            <pc:sldMk cId="3086413523" sldId="340"/>
            <ac:picMk id="53" creationId="{EBDD0F4D-5AC3-42DA-B772-019B24CE2701}"/>
          </ac:picMkLst>
        </pc:picChg>
        <pc:picChg chg="del mod">
          <ac:chgData name="Chris Sainty" userId="b32c182c-205f-447b-ab9f-bd033310bb63" providerId="ADAL" clId="{506BF205-810D-4EC1-AA87-BB3CA6B5DEC7}" dt="2020-04-07T09:17:50.877" v="1095" actId="478"/>
          <ac:picMkLst>
            <pc:docMk/>
            <pc:sldMk cId="3086413523" sldId="340"/>
            <ac:picMk id="61" creationId="{9B5A0321-C869-4A4A-85B9-DD95AF4A9C21}"/>
          </ac:picMkLst>
        </pc:picChg>
        <pc:picChg chg="mod ord">
          <ac:chgData name="Chris Sainty" userId="b32c182c-205f-447b-ab9f-bd033310bb63" providerId="ADAL" clId="{506BF205-810D-4EC1-AA87-BB3CA6B5DEC7}" dt="2020-04-07T09:41:39.995" v="1320" actId="166"/>
          <ac:picMkLst>
            <pc:docMk/>
            <pc:sldMk cId="3086413523" sldId="340"/>
            <ac:picMk id="72" creationId="{05317B43-A04C-4749-ADD6-F4551805E4D1}"/>
          </ac:picMkLst>
        </pc:picChg>
        <pc:cxnChg chg="mod">
          <ac:chgData name="Chris Sainty" userId="b32c182c-205f-447b-ab9f-bd033310bb63" providerId="ADAL" clId="{506BF205-810D-4EC1-AA87-BB3CA6B5DEC7}" dt="2020-04-07T09:38:00.540" v="1285" actId="962"/>
          <ac:cxnSpMkLst>
            <pc:docMk/>
            <pc:sldMk cId="3086413523" sldId="340"/>
            <ac:cxnSpMk id="22" creationId="{C16FE6BD-7A47-45D7-8B40-11720F0AE93A}"/>
          </ac:cxnSpMkLst>
        </pc:cxnChg>
        <pc:cxnChg chg="add mod">
          <ac:chgData name="Chris Sainty" userId="b32c182c-205f-447b-ab9f-bd033310bb63" providerId="ADAL" clId="{506BF205-810D-4EC1-AA87-BB3CA6B5DEC7}" dt="2020-04-07T09:35:45.754" v="1259" actId="164"/>
          <ac:cxnSpMkLst>
            <pc:docMk/>
            <pc:sldMk cId="3086413523" sldId="340"/>
            <ac:cxnSpMk id="67" creationId="{522621EC-60F0-4684-A845-710CFA128494}"/>
          </ac:cxnSpMkLst>
        </pc:cxnChg>
      </pc:sldChg>
      <pc:sldMasterChg chg="del delSldLayout">
        <pc:chgData name="Chris Sainty" userId="b32c182c-205f-447b-ab9f-bd033310bb63" providerId="ADAL" clId="{506BF205-810D-4EC1-AA87-BB3CA6B5DEC7}" dt="2020-04-05T12:33:45.095" v="61" actId="2696"/>
        <pc:sldMasterMkLst>
          <pc:docMk/>
          <pc:sldMasterMk cId="3642884765" sldId="2147483671"/>
        </pc:sldMasterMkLst>
        <pc:sldLayoutChg chg="del">
          <pc:chgData name="Chris Sainty" userId="b32c182c-205f-447b-ab9f-bd033310bb63" providerId="ADAL" clId="{506BF205-810D-4EC1-AA87-BB3CA6B5DEC7}" dt="2020-04-05T12:33:45.088" v="50" actId="2696"/>
          <pc:sldLayoutMkLst>
            <pc:docMk/>
            <pc:sldMasterMk cId="3642884765" sldId="2147483671"/>
            <pc:sldLayoutMk cId="3116835034" sldId="2147483672"/>
          </pc:sldLayoutMkLst>
        </pc:sldLayoutChg>
        <pc:sldLayoutChg chg="del">
          <pc:chgData name="Chris Sainty" userId="b32c182c-205f-447b-ab9f-bd033310bb63" providerId="ADAL" clId="{506BF205-810D-4EC1-AA87-BB3CA6B5DEC7}" dt="2020-04-05T12:33:45.089" v="51" actId="2696"/>
          <pc:sldLayoutMkLst>
            <pc:docMk/>
            <pc:sldMasterMk cId="3642884765" sldId="2147483671"/>
            <pc:sldLayoutMk cId="2691991292" sldId="2147483673"/>
          </pc:sldLayoutMkLst>
        </pc:sldLayoutChg>
        <pc:sldLayoutChg chg="del">
          <pc:chgData name="Chris Sainty" userId="b32c182c-205f-447b-ab9f-bd033310bb63" providerId="ADAL" clId="{506BF205-810D-4EC1-AA87-BB3CA6B5DEC7}" dt="2020-04-05T12:33:45.090" v="52" actId="2696"/>
          <pc:sldLayoutMkLst>
            <pc:docMk/>
            <pc:sldMasterMk cId="3642884765" sldId="2147483671"/>
            <pc:sldLayoutMk cId="1255136422" sldId="2147483674"/>
          </pc:sldLayoutMkLst>
        </pc:sldLayoutChg>
        <pc:sldLayoutChg chg="del">
          <pc:chgData name="Chris Sainty" userId="b32c182c-205f-447b-ab9f-bd033310bb63" providerId="ADAL" clId="{506BF205-810D-4EC1-AA87-BB3CA6B5DEC7}" dt="2020-04-05T12:33:45.090" v="53" actId="2696"/>
          <pc:sldLayoutMkLst>
            <pc:docMk/>
            <pc:sldMasterMk cId="3642884765" sldId="2147483671"/>
            <pc:sldLayoutMk cId="206721629" sldId="2147483675"/>
          </pc:sldLayoutMkLst>
        </pc:sldLayoutChg>
        <pc:sldLayoutChg chg="del">
          <pc:chgData name="Chris Sainty" userId="b32c182c-205f-447b-ab9f-bd033310bb63" providerId="ADAL" clId="{506BF205-810D-4EC1-AA87-BB3CA6B5DEC7}" dt="2020-04-05T12:33:45.091" v="54" actId="2696"/>
          <pc:sldLayoutMkLst>
            <pc:docMk/>
            <pc:sldMasterMk cId="3642884765" sldId="2147483671"/>
            <pc:sldLayoutMk cId="2022029764" sldId="2147483676"/>
          </pc:sldLayoutMkLst>
        </pc:sldLayoutChg>
        <pc:sldLayoutChg chg="del">
          <pc:chgData name="Chris Sainty" userId="b32c182c-205f-447b-ab9f-bd033310bb63" providerId="ADAL" clId="{506BF205-810D-4EC1-AA87-BB3CA6B5DEC7}" dt="2020-04-05T12:33:45.091" v="55" actId="2696"/>
          <pc:sldLayoutMkLst>
            <pc:docMk/>
            <pc:sldMasterMk cId="3642884765" sldId="2147483671"/>
            <pc:sldLayoutMk cId="533213884" sldId="2147483677"/>
          </pc:sldLayoutMkLst>
        </pc:sldLayoutChg>
        <pc:sldLayoutChg chg="del">
          <pc:chgData name="Chris Sainty" userId="b32c182c-205f-447b-ab9f-bd033310bb63" providerId="ADAL" clId="{506BF205-810D-4EC1-AA87-BB3CA6B5DEC7}" dt="2020-04-05T12:33:45.092" v="56" actId="2696"/>
          <pc:sldLayoutMkLst>
            <pc:docMk/>
            <pc:sldMasterMk cId="3642884765" sldId="2147483671"/>
            <pc:sldLayoutMk cId="2144703119" sldId="2147483678"/>
          </pc:sldLayoutMkLst>
        </pc:sldLayoutChg>
        <pc:sldLayoutChg chg="del">
          <pc:chgData name="Chris Sainty" userId="b32c182c-205f-447b-ab9f-bd033310bb63" providerId="ADAL" clId="{506BF205-810D-4EC1-AA87-BB3CA6B5DEC7}" dt="2020-04-05T12:33:45.092" v="57" actId="2696"/>
          <pc:sldLayoutMkLst>
            <pc:docMk/>
            <pc:sldMasterMk cId="3642884765" sldId="2147483671"/>
            <pc:sldLayoutMk cId="2337495525" sldId="2147483679"/>
          </pc:sldLayoutMkLst>
        </pc:sldLayoutChg>
        <pc:sldLayoutChg chg="del">
          <pc:chgData name="Chris Sainty" userId="b32c182c-205f-447b-ab9f-bd033310bb63" providerId="ADAL" clId="{506BF205-810D-4EC1-AA87-BB3CA6B5DEC7}" dt="2020-04-05T12:33:45.093" v="58" actId="2696"/>
          <pc:sldLayoutMkLst>
            <pc:docMk/>
            <pc:sldMasterMk cId="3642884765" sldId="2147483671"/>
            <pc:sldLayoutMk cId="1067343118" sldId="2147483680"/>
          </pc:sldLayoutMkLst>
        </pc:sldLayoutChg>
        <pc:sldLayoutChg chg="del">
          <pc:chgData name="Chris Sainty" userId="b32c182c-205f-447b-ab9f-bd033310bb63" providerId="ADAL" clId="{506BF205-810D-4EC1-AA87-BB3CA6B5DEC7}" dt="2020-04-05T12:33:45.093" v="59" actId="2696"/>
          <pc:sldLayoutMkLst>
            <pc:docMk/>
            <pc:sldMasterMk cId="3642884765" sldId="2147483671"/>
            <pc:sldLayoutMk cId="261872303" sldId="2147483681"/>
          </pc:sldLayoutMkLst>
        </pc:sldLayoutChg>
        <pc:sldLayoutChg chg="del">
          <pc:chgData name="Chris Sainty" userId="b32c182c-205f-447b-ab9f-bd033310bb63" providerId="ADAL" clId="{506BF205-810D-4EC1-AA87-BB3CA6B5DEC7}" dt="2020-04-05T12:33:45.094" v="60" actId="2696"/>
          <pc:sldLayoutMkLst>
            <pc:docMk/>
            <pc:sldMasterMk cId="3642884765" sldId="2147483671"/>
            <pc:sldLayoutMk cId="295758577" sldId="2147483682"/>
          </pc:sldLayoutMkLst>
        </pc:sldLayoutChg>
      </pc:sldMasterChg>
    </pc:docChg>
  </pc:docChgLst>
  <pc:docChgLst>
    <pc:chgData name="Chris Sainty" userId="b32c182c-205f-447b-ab9f-bd033310bb63" providerId="ADAL" clId="{57D248F7-6634-4C25-9136-35276B97AB27}"/>
    <pc:docChg chg="undo custSel modSld modMainMaster">
      <pc:chgData name="Chris Sainty" userId="b32c182c-205f-447b-ab9f-bd033310bb63" providerId="ADAL" clId="{57D248F7-6634-4C25-9136-35276B97AB27}" dt="2019-12-28T18:23:05.302" v="210" actId="948"/>
      <pc:docMkLst>
        <pc:docMk/>
      </pc:docMkLst>
      <pc:sldChg chg="modSp">
        <pc:chgData name="Chris Sainty" userId="b32c182c-205f-447b-ab9f-bd033310bb63" providerId="ADAL" clId="{57D248F7-6634-4C25-9136-35276B97AB27}" dt="2019-12-28T18:09:32.991" v="50" actId="20577"/>
        <pc:sldMkLst>
          <pc:docMk/>
          <pc:sldMk cId="3093200892" sldId="256"/>
        </pc:sldMkLst>
        <pc:spChg chg="mod">
          <ac:chgData name="Chris Sainty" userId="b32c182c-205f-447b-ab9f-bd033310bb63" providerId="ADAL" clId="{57D248F7-6634-4C25-9136-35276B97AB27}" dt="2019-12-28T18:09:32.991" v="50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modSp">
        <pc:chgData name="Chris Sainty" userId="b32c182c-205f-447b-ab9f-bd033310bb63" providerId="ADAL" clId="{57D248F7-6634-4C25-9136-35276B97AB27}" dt="2019-12-28T18:19:23.316" v="69" actId="20577"/>
        <pc:sldMkLst>
          <pc:docMk/>
          <pc:sldMk cId="3089004638" sldId="257"/>
        </pc:sldMkLst>
        <pc:spChg chg="mod">
          <ac:chgData name="Chris Sainty" userId="b32c182c-205f-447b-ab9f-bd033310bb63" providerId="ADAL" clId="{57D248F7-6634-4C25-9136-35276B97AB27}" dt="2019-12-28T18:19:23.316" v="69" actId="20577"/>
          <ac:spMkLst>
            <pc:docMk/>
            <pc:sldMk cId="3089004638" sldId="257"/>
            <ac:spMk id="3" creationId="{05F5A668-1D7A-48FF-B6A3-E693A0A610EC}"/>
          </ac:spMkLst>
        </pc:spChg>
      </pc:sldChg>
      <pc:sldMasterChg chg="modSldLayout">
        <pc:chgData name="Chris Sainty" userId="b32c182c-205f-447b-ab9f-bd033310bb63" providerId="ADAL" clId="{57D248F7-6634-4C25-9136-35276B97AB27}" dt="2019-12-28T18:19:07.409" v="64" actId="11529"/>
        <pc:sldMasterMkLst>
          <pc:docMk/>
          <pc:sldMasterMk cId="320711078" sldId="2147483660"/>
        </pc:sldMasterMkLst>
        <pc:sldLayoutChg chg="addSp delSp modSp">
          <pc:chgData name="Chris Sainty" userId="b32c182c-205f-447b-ab9f-bd033310bb63" providerId="ADAL" clId="{57D248F7-6634-4C25-9136-35276B97AB27}" dt="2019-12-28T18:19:07.409" v="64" actId="11529"/>
          <pc:sldLayoutMkLst>
            <pc:docMk/>
            <pc:sldMasterMk cId="3384559907" sldId="2147483671"/>
            <pc:sldLayoutMk cId="698072284" sldId="2147483661"/>
          </pc:sldLayoutMkLst>
          <pc:spChg chg="add del mod">
            <ac:chgData name="Chris Sainty" userId="b32c182c-205f-447b-ab9f-bd033310bb63" providerId="ADAL" clId="{57D248F7-6634-4C25-9136-35276B97AB27}" dt="2019-12-28T18:17:08.312" v="52" actId="478"/>
            <ac:spMkLst>
              <pc:docMk/>
              <pc:sldMasterMk cId="3384559907" sldId="2147483671"/>
              <pc:sldLayoutMk cId="698072284" sldId="2147483661"/>
              <ac:spMk id="3" creationId="{730CC033-A561-4462-9AF6-28093FD5DB0A}"/>
            </ac:spMkLst>
          </pc:spChg>
          <pc:spChg chg="add del mod">
            <ac:chgData name="Chris Sainty" userId="b32c182c-205f-447b-ab9f-bd033310bb63" providerId="ADAL" clId="{57D248F7-6634-4C25-9136-35276B97AB27}" dt="2019-12-28T18:19:07.409" v="64" actId="11529"/>
            <ac:spMkLst>
              <pc:docMk/>
              <pc:sldMasterMk cId="3384559907" sldId="2147483671"/>
              <pc:sldLayoutMk cId="698072284" sldId="2147483661"/>
              <ac:spMk id="4" creationId="{C5424E0D-46D8-41FD-9AE5-E3E024856BF5}"/>
            </ac:spMkLst>
          </pc:spChg>
        </pc:sldLayoutChg>
      </pc:sldMasterChg>
    </pc:docChg>
  </pc:docChgLst>
  <pc:docChgLst>
    <pc:chgData name="Chris Sainty" userId="b32c182c-205f-447b-ab9f-bd033310bb63" providerId="ADAL" clId="{C5C6C0C8-FBE9-4D0B-A479-917A32584993}"/>
    <pc:docChg chg="undo redo custSel addSld delSld modSld sldOrd modMainMaster">
      <pc:chgData name="Chris Sainty" userId="b32c182c-205f-447b-ab9f-bd033310bb63" providerId="ADAL" clId="{C5C6C0C8-FBE9-4D0B-A479-917A32584993}" dt="2020-02-19T08:58:28.222" v="4853" actId="20577"/>
      <pc:docMkLst>
        <pc:docMk/>
      </pc:docMkLst>
      <pc:sldChg chg="modSp">
        <pc:chgData name="Chris Sainty" userId="b32c182c-205f-447b-ab9f-bd033310bb63" providerId="ADAL" clId="{C5C6C0C8-FBE9-4D0B-A479-917A32584993}" dt="2020-01-16T09:39:27.673" v="13" actId="20577"/>
        <pc:sldMkLst>
          <pc:docMk/>
          <pc:sldMk cId="3093200892" sldId="256"/>
        </pc:sldMkLst>
        <pc:spChg chg="mod">
          <ac:chgData name="Chris Sainty" userId="b32c182c-205f-447b-ab9f-bd033310bb63" providerId="ADAL" clId="{C5C6C0C8-FBE9-4D0B-A479-917A32584993}" dt="2020-01-16T09:39:27.673" v="13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modSp">
        <pc:chgData name="Chris Sainty" userId="b32c182c-205f-447b-ab9f-bd033310bb63" providerId="ADAL" clId="{C5C6C0C8-FBE9-4D0B-A479-917A32584993}" dt="2020-01-19T16:45:19.806" v="2691" actId="20577"/>
        <pc:sldMkLst>
          <pc:docMk/>
          <pc:sldMk cId="3089004638" sldId="257"/>
        </pc:sldMkLst>
        <pc:spChg chg="mod">
          <ac:chgData name="Chris Sainty" userId="b32c182c-205f-447b-ab9f-bd033310bb63" providerId="ADAL" clId="{C5C6C0C8-FBE9-4D0B-A479-917A32584993}" dt="2020-01-19T16:45:19.806" v="2691" actId="20577"/>
          <ac:spMkLst>
            <pc:docMk/>
            <pc:sldMk cId="3089004638" sldId="257"/>
            <ac:spMk id="3" creationId="{05F5A668-1D7A-48FF-B6A3-E693A0A610EC}"/>
          </ac:spMkLst>
        </pc:spChg>
        <pc:picChg chg="mod">
          <ac:chgData name="Chris Sainty" userId="b32c182c-205f-447b-ab9f-bd033310bb63" providerId="ADAL" clId="{C5C6C0C8-FBE9-4D0B-A479-917A32584993}" dt="2020-01-16T09:42:40.048" v="59" actId="1076"/>
          <ac:picMkLst>
            <pc:docMk/>
            <pc:sldMk cId="3089004638" sldId="257"/>
            <ac:picMk id="5" creationId="{D24D30AE-9B78-4839-AB20-8945E363F3D5}"/>
          </ac:picMkLst>
        </pc:picChg>
        <pc:picChg chg="mod">
          <ac:chgData name="Chris Sainty" userId="b32c182c-205f-447b-ab9f-bd033310bb63" providerId="ADAL" clId="{C5C6C0C8-FBE9-4D0B-A479-917A32584993}" dt="2020-01-16T09:42:40.048" v="59" actId="1076"/>
          <ac:picMkLst>
            <pc:docMk/>
            <pc:sldMk cId="3089004638" sldId="257"/>
            <ac:picMk id="6" creationId="{00554CDD-1D92-4825-9114-9613E3BBAFC7}"/>
          </ac:picMkLst>
        </pc:picChg>
      </pc:sldChg>
      <pc:sldChg chg="delSp modSp add">
        <pc:chgData name="Chris Sainty" userId="b32c182c-205f-447b-ab9f-bd033310bb63" providerId="ADAL" clId="{C5C6C0C8-FBE9-4D0B-A479-917A32584993}" dt="2020-01-27T07:09:24.544" v="4279" actId="20577"/>
        <pc:sldMkLst>
          <pc:docMk/>
          <pc:sldMk cId="837677463" sldId="259"/>
        </pc:sldMkLst>
        <pc:spChg chg="mod">
          <ac:chgData name="Chris Sainty" userId="b32c182c-205f-447b-ab9f-bd033310bb63" providerId="ADAL" clId="{C5C6C0C8-FBE9-4D0B-A479-917A32584993}" dt="2020-01-27T07:09:24.544" v="4279" actId="20577"/>
          <ac:spMkLst>
            <pc:docMk/>
            <pc:sldMk cId="837677463" sldId="259"/>
            <ac:spMk id="2" creationId="{5C4DA1E6-1160-4487-BCF8-C08034AA58E1}"/>
          </ac:spMkLst>
        </pc:spChg>
        <pc:spChg chg="del mod">
          <ac:chgData name="Chris Sainty" userId="b32c182c-205f-447b-ab9f-bd033310bb63" providerId="ADAL" clId="{C5C6C0C8-FBE9-4D0B-A479-917A32584993}" dt="2020-01-19T16:56:56.084" v="2882" actId="478"/>
          <ac:spMkLst>
            <pc:docMk/>
            <pc:sldMk cId="837677463" sldId="259"/>
            <ac:spMk id="3" creationId="{32BA286A-1809-47D6-99E7-74332752E500}"/>
          </ac:spMkLst>
        </pc:spChg>
      </pc:sldChg>
      <pc:sldChg chg="delSp modSp add">
        <pc:chgData name="Chris Sainty" userId="b32c182c-205f-447b-ab9f-bd033310bb63" providerId="ADAL" clId="{C5C6C0C8-FBE9-4D0B-A479-917A32584993}" dt="2020-01-24T12:35:07.731" v="3529" actId="5793"/>
        <pc:sldMkLst>
          <pc:docMk/>
          <pc:sldMk cId="2574755877" sldId="267"/>
        </pc:sldMkLst>
        <pc:spChg chg="mod">
          <ac:chgData name="Chris Sainty" userId="b32c182c-205f-447b-ab9f-bd033310bb63" providerId="ADAL" clId="{C5C6C0C8-FBE9-4D0B-A479-917A32584993}" dt="2020-01-24T12:35:07.731" v="3529" actId="5793"/>
          <ac:spMkLst>
            <pc:docMk/>
            <pc:sldMk cId="2574755877" sldId="267"/>
            <ac:spMk id="2" creationId="{5C4DA1E6-1160-4487-BCF8-C08034AA58E1}"/>
          </ac:spMkLst>
        </pc:spChg>
        <pc:spChg chg="del">
          <ac:chgData name="Chris Sainty" userId="b32c182c-205f-447b-ab9f-bd033310bb63" providerId="ADAL" clId="{C5C6C0C8-FBE9-4D0B-A479-917A32584993}" dt="2020-01-19T16:56:52.241" v="2881" actId="478"/>
          <ac:spMkLst>
            <pc:docMk/>
            <pc:sldMk cId="2574755877" sldId="267"/>
            <ac:spMk id="3" creationId="{32BA286A-1809-47D6-99E7-74332752E500}"/>
          </ac:spMkLst>
        </pc:spChg>
      </pc:sldChg>
      <pc:sldChg chg="addSp delSp modSp add">
        <pc:chgData name="Chris Sainty" userId="b32c182c-205f-447b-ab9f-bd033310bb63" providerId="ADAL" clId="{C5C6C0C8-FBE9-4D0B-A479-917A32584993}" dt="2020-02-19T08:40:25.960" v="4741" actId="1076"/>
        <pc:sldMkLst>
          <pc:docMk/>
          <pc:sldMk cId="4214222124" sldId="268"/>
        </pc:sldMkLst>
        <pc:spChg chg="del mod">
          <ac:chgData name="Chris Sainty" userId="b32c182c-205f-447b-ab9f-bd033310bb63" providerId="ADAL" clId="{C5C6C0C8-FBE9-4D0B-A479-917A32584993}" dt="2020-01-24T10:43:57.029" v="3423" actId="478"/>
          <ac:spMkLst>
            <pc:docMk/>
            <pc:sldMk cId="4214222124" sldId="268"/>
            <ac:spMk id="2" creationId="{D6D54B20-68CF-4AFB-9CE6-06E353898116}"/>
          </ac:spMkLst>
        </pc:spChg>
        <pc:spChg chg="mod">
          <ac:chgData name="Chris Sainty" userId="b32c182c-205f-447b-ab9f-bd033310bb63" providerId="ADAL" clId="{C5C6C0C8-FBE9-4D0B-A479-917A32584993}" dt="2020-02-19T08:40:25.960" v="4741" actId="1076"/>
          <ac:spMkLst>
            <pc:docMk/>
            <pc:sldMk cId="4214222124" sldId="268"/>
            <ac:spMk id="3" creationId="{D170CB64-2ADE-4FE2-BD86-40EA607DC4AF}"/>
          </ac:spMkLst>
        </pc:spChg>
        <pc:spChg chg="add del mod">
          <ac:chgData name="Chris Sainty" userId="b32c182c-205f-447b-ab9f-bd033310bb63" providerId="ADAL" clId="{C5C6C0C8-FBE9-4D0B-A479-917A32584993}" dt="2020-01-24T10:43:59.407" v="3424" actId="478"/>
          <ac:spMkLst>
            <pc:docMk/>
            <pc:sldMk cId="4214222124" sldId="268"/>
            <ac:spMk id="8" creationId="{32E15EF4-02A5-4735-831A-C2B3AD85954A}"/>
          </ac:spMkLst>
        </pc:spChg>
        <pc:picChg chg="add mod">
          <ac:chgData name="Chris Sainty" userId="b32c182c-205f-447b-ab9f-bd033310bb63" providerId="ADAL" clId="{C5C6C0C8-FBE9-4D0B-A479-917A32584993}" dt="2020-02-19T08:40:25.960" v="4741" actId="1076"/>
          <ac:picMkLst>
            <pc:docMk/>
            <pc:sldMk cId="4214222124" sldId="268"/>
            <ac:picMk id="10" creationId="{AA3A38FC-0379-40CE-AD63-69F5D5660A75}"/>
          </ac:picMkLst>
        </pc:picChg>
      </pc:sldChg>
      <pc:sldChg chg="modSp add">
        <pc:chgData name="Chris Sainty" userId="b32c182c-205f-447b-ab9f-bd033310bb63" providerId="ADAL" clId="{C5C6C0C8-FBE9-4D0B-A479-917A32584993}" dt="2020-01-19T16:49:30.418" v="2778" actId="20577"/>
        <pc:sldMkLst>
          <pc:docMk/>
          <pc:sldMk cId="3702629668" sldId="281"/>
        </pc:sldMkLst>
        <pc:spChg chg="mod">
          <ac:chgData name="Chris Sainty" userId="b32c182c-205f-447b-ab9f-bd033310bb63" providerId="ADAL" clId="{C5C6C0C8-FBE9-4D0B-A479-917A32584993}" dt="2020-01-19T16:48:10.990" v="2714" actId="20577"/>
          <ac:spMkLst>
            <pc:docMk/>
            <pc:sldMk cId="3702629668" sldId="281"/>
            <ac:spMk id="2" creationId="{27E80840-DFB5-4E2A-A061-ADBC028CCBA7}"/>
          </ac:spMkLst>
        </pc:spChg>
        <pc:spChg chg="mod">
          <ac:chgData name="Chris Sainty" userId="b32c182c-205f-447b-ab9f-bd033310bb63" providerId="ADAL" clId="{C5C6C0C8-FBE9-4D0B-A479-917A32584993}" dt="2020-01-19T16:49:30.418" v="2778" actId="20577"/>
          <ac:spMkLst>
            <pc:docMk/>
            <pc:sldMk cId="3702629668" sldId="281"/>
            <ac:spMk id="3" creationId="{46412377-9820-49EF-BFD4-8C72955A8FB8}"/>
          </ac:spMkLst>
        </pc:spChg>
      </pc:sldChg>
      <pc:sldChg chg="modSp add">
        <pc:chgData name="Chris Sainty" userId="b32c182c-205f-447b-ab9f-bd033310bb63" providerId="ADAL" clId="{C5C6C0C8-FBE9-4D0B-A479-917A32584993}" dt="2020-02-19T08:58:28.222" v="4853" actId="20577"/>
        <pc:sldMkLst>
          <pc:docMk/>
          <pc:sldMk cId="1407888698" sldId="282"/>
        </pc:sldMkLst>
        <pc:spChg chg="mod">
          <ac:chgData name="Chris Sainty" userId="b32c182c-205f-447b-ab9f-bd033310bb63" providerId="ADAL" clId="{C5C6C0C8-FBE9-4D0B-A479-917A32584993}" dt="2020-02-19T08:58:28.222" v="4853" actId="20577"/>
          <ac:spMkLst>
            <pc:docMk/>
            <pc:sldMk cId="1407888698" sldId="282"/>
            <ac:spMk id="2" creationId="{832F1BCB-D111-4B38-9C59-98EB6F529BB7}"/>
          </ac:spMkLst>
        </pc:spChg>
      </pc:sldChg>
      <pc:sldChg chg="addSp delSp modSp add del">
        <pc:chgData name="Chris Sainty" userId="b32c182c-205f-447b-ab9f-bd033310bb63" providerId="ADAL" clId="{C5C6C0C8-FBE9-4D0B-A479-917A32584993}" dt="2020-01-27T07:20:39.432" v="4381" actId="2696"/>
        <pc:sldMkLst>
          <pc:docMk/>
          <pc:sldMk cId="218322505" sldId="283"/>
        </pc:sldMkLst>
        <pc:spChg chg="mod">
          <ac:chgData name="Chris Sainty" userId="b32c182c-205f-447b-ab9f-bd033310bb63" providerId="ADAL" clId="{C5C6C0C8-FBE9-4D0B-A479-917A32584993}" dt="2020-01-25T13:38:51.741" v="4238" actId="5793"/>
          <ac:spMkLst>
            <pc:docMk/>
            <pc:sldMk cId="218322505" sldId="283"/>
            <ac:spMk id="2" creationId="{02B436A3-E470-4344-AC22-C7961310C8AE}"/>
          </ac:spMkLst>
        </pc:spChg>
        <pc:spChg chg="del">
          <ac:chgData name="Chris Sainty" userId="b32c182c-205f-447b-ab9f-bd033310bb63" providerId="ADAL" clId="{C5C6C0C8-FBE9-4D0B-A479-917A32584993}" dt="2020-01-19T16:55:06.391" v="2863" actId="478"/>
          <ac:spMkLst>
            <pc:docMk/>
            <pc:sldMk cId="218322505" sldId="283"/>
            <ac:spMk id="3" creationId="{7CDA3E36-62AA-47B4-9080-61CE5F8434C5}"/>
          </ac:spMkLst>
        </pc:spChg>
        <pc:spChg chg="add del mod">
          <ac:chgData name="Chris Sainty" userId="b32c182c-205f-447b-ab9f-bd033310bb63" providerId="ADAL" clId="{C5C6C0C8-FBE9-4D0B-A479-917A32584993}" dt="2020-01-19T16:56:28.231" v="2877"/>
          <ac:spMkLst>
            <pc:docMk/>
            <pc:sldMk cId="218322505" sldId="283"/>
            <ac:spMk id="5" creationId="{7EF76561-42DA-4658-97DC-03E8409BAB76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8:22.430" v="4703" actId="113"/>
        <pc:sldMkLst>
          <pc:docMk/>
          <pc:sldMk cId="3008985757" sldId="286"/>
        </pc:sldMkLst>
        <pc:spChg chg="mod">
          <ac:chgData name="Chris Sainty" userId="b32c182c-205f-447b-ab9f-bd033310bb63" providerId="ADAL" clId="{C5C6C0C8-FBE9-4D0B-A479-917A32584993}" dt="2020-01-24T10:33:05.412" v="3239" actId="20577"/>
          <ac:spMkLst>
            <pc:docMk/>
            <pc:sldMk cId="3008985757" sldId="286"/>
            <ac:spMk id="2" creationId="{DFF31F1B-0E95-4AD8-8EA7-D4334B0BF128}"/>
          </ac:spMkLst>
        </pc:spChg>
        <pc:spChg chg="add del mod">
          <ac:chgData name="Chris Sainty" userId="b32c182c-205f-447b-ab9f-bd033310bb63" providerId="ADAL" clId="{C5C6C0C8-FBE9-4D0B-A479-917A32584993}" dt="2020-01-27T07:14:47.630" v="4357" actId="478"/>
          <ac:spMkLst>
            <pc:docMk/>
            <pc:sldMk cId="3008985757" sldId="286"/>
            <ac:spMk id="3" creationId="{580424B1-5E07-4E55-84C5-8E6300530FD8}"/>
          </ac:spMkLst>
        </pc:spChg>
        <pc:spChg chg="del">
          <ac:chgData name="Chris Sainty" userId="b32c182c-205f-447b-ab9f-bd033310bb63" providerId="ADAL" clId="{C5C6C0C8-FBE9-4D0B-A479-917A32584993}" dt="2020-01-24T10:33:08.288" v="3240" actId="478"/>
          <ac:spMkLst>
            <pc:docMk/>
            <pc:sldMk cId="3008985757" sldId="286"/>
            <ac:spMk id="3" creationId="{D1F3100F-4C8D-4BB3-B3FB-EBCF52FD46AC}"/>
          </ac:spMkLst>
        </pc:spChg>
        <pc:spChg chg="add mod">
          <ac:chgData name="Chris Sainty" userId="b32c182c-205f-447b-ab9f-bd033310bb63" providerId="ADAL" clId="{C5C6C0C8-FBE9-4D0B-A479-917A32584993}" dt="2020-02-18T11:08:22.430" v="4703" actId="113"/>
          <ac:spMkLst>
            <pc:docMk/>
            <pc:sldMk cId="3008985757" sldId="286"/>
            <ac:spMk id="9" creationId="{DC87505D-4878-4841-986E-C77EBFB2BF9C}"/>
          </ac:spMkLst>
        </pc:spChg>
        <pc:spChg chg="add mod">
          <ac:chgData name="Chris Sainty" userId="b32c182c-205f-447b-ab9f-bd033310bb63" providerId="ADAL" clId="{C5C6C0C8-FBE9-4D0B-A479-917A32584993}" dt="2020-01-27T07:10:40.415" v="4308" actId="403"/>
          <ac:spMkLst>
            <pc:docMk/>
            <pc:sldMk cId="3008985757" sldId="286"/>
            <ac:spMk id="10" creationId="{C8723DB0-A39F-44A7-80B6-C37120EAC108}"/>
          </ac:spMkLst>
        </pc:spChg>
        <pc:spChg chg="add mod">
          <ac:chgData name="Chris Sainty" userId="b32c182c-205f-447b-ab9f-bd033310bb63" providerId="ADAL" clId="{C5C6C0C8-FBE9-4D0B-A479-917A32584993}" dt="2020-01-27T07:10:47.358" v="4309" actId="403"/>
          <ac:spMkLst>
            <pc:docMk/>
            <pc:sldMk cId="3008985757" sldId="286"/>
            <ac:spMk id="13" creationId="{1423AE0C-A742-42C8-A9FD-4EBD5223DE4E}"/>
          </ac:spMkLst>
        </pc:spChg>
        <pc:spChg chg="add del mod">
          <ac:chgData name="Chris Sainty" userId="b32c182c-205f-447b-ab9f-bd033310bb63" providerId="ADAL" clId="{C5C6C0C8-FBE9-4D0B-A479-917A32584993}" dt="2020-01-24T10:39:32.508" v="3384" actId="478"/>
          <ac:spMkLst>
            <pc:docMk/>
            <pc:sldMk cId="3008985757" sldId="286"/>
            <ac:spMk id="14" creationId="{4118CED0-9EBE-4E53-9E4C-2DD32A243C90}"/>
          </ac:spMkLst>
        </pc:spChg>
        <pc:picChg chg="add mod">
          <ac:chgData name="Chris Sainty" userId="b32c182c-205f-447b-ab9f-bd033310bb63" providerId="ADAL" clId="{C5C6C0C8-FBE9-4D0B-A479-917A32584993}" dt="2020-01-24T10:36:45.351" v="3345" actId="1035"/>
          <ac:picMkLst>
            <pc:docMk/>
            <pc:sldMk cId="3008985757" sldId="286"/>
            <ac:picMk id="6" creationId="{F9216D6B-C537-4182-BFC6-364F31B3F526}"/>
          </ac:picMkLst>
        </pc:picChg>
        <pc:picChg chg="add mod">
          <ac:chgData name="Chris Sainty" userId="b32c182c-205f-447b-ab9f-bd033310bb63" providerId="ADAL" clId="{C5C6C0C8-FBE9-4D0B-A479-917A32584993}" dt="2020-01-24T10:36:52.760" v="3346" actId="1076"/>
          <ac:picMkLst>
            <pc:docMk/>
            <pc:sldMk cId="3008985757" sldId="286"/>
            <ac:picMk id="8" creationId="{A6FF2A78-804D-40B7-88B6-76D78BDA2780}"/>
          </ac:picMkLst>
        </pc:picChg>
        <pc:picChg chg="add mod">
          <ac:chgData name="Chris Sainty" userId="b32c182c-205f-447b-ab9f-bd033310bb63" providerId="ADAL" clId="{C5C6C0C8-FBE9-4D0B-A479-917A32584993}" dt="2020-01-24T10:36:26.072" v="3326" actId="14100"/>
          <ac:picMkLst>
            <pc:docMk/>
            <pc:sldMk cId="3008985757" sldId="286"/>
            <ac:picMk id="12" creationId="{C69883E5-15E3-476D-8BDD-C02F6B8DCD00}"/>
          </ac:picMkLst>
        </pc:picChg>
      </pc:sldChg>
      <pc:sldChg chg="addSp delSp modSp add">
        <pc:chgData name="Chris Sainty" userId="b32c182c-205f-447b-ab9f-bd033310bb63" providerId="ADAL" clId="{C5C6C0C8-FBE9-4D0B-A479-917A32584993}" dt="2020-02-18T10:21:04.166" v="4395" actId="1076"/>
        <pc:sldMkLst>
          <pc:docMk/>
          <pc:sldMk cId="881166721" sldId="287"/>
        </pc:sldMkLst>
        <pc:spChg chg="del">
          <ac:chgData name="Chris Sainty" userId="b32c182c-205f-447b-ab9f-bd033310bb63" providerId="ADAL" clId="{C5C6C0C8-FBE9-4D0B-A479-917A32584993}" dt="2020-01-24T10:42:21.130" v="3390" actId="478"/>
          <ac:spMkLst>
            <pc:docMk/>
            <pc:sldMk cId="881166721" sldId="287"/>
            <ac:spMk id="9" creationId="{DC87505D-4878-4841-986E-C77EBFB2BF9C}"/>
          </ac:spMkLst>
        </pc:spChg>
        <pc:spChg chg="mod">
          <ac:chgData name="Chris Sainty" userId="b32c182c-205f-447b-ab9f-bd033310bb63" providerId="ADAL" clId="{C5C6C0C8-FBE9-4D0B-A479-917A32584993}" dt="2020-01-27T07:11:27.040" v="4314" actId="403"/>
          <ac:spMkLst>
            <pc:docMk/>
            <pc:sldMk cId="881166721" sldId="287"/>
            <ac:spMk id="10" creationId="{C8723DB0-A39F-44A7-80B6-C37120EAC108}"/>
          </ac:spMkLst>
        </pc:spChg>
        <pc:spChg chg="del">
          <ac:chgData name="Chris Sainty" userId="b32c182c-205f-447b-ab9f-bd033310bb63" providerId="ADAL" clId="{C5C6C0C8-FBE9-4D0B-A479-917A32584993}" dt="2020-01-24T10:42:19.936" v="3389" actId="478"/>
          <ac:spMkLst>
            <pc:docMk/>
            <pc:sldMk cId="881166721" sldId="287"/>
            <ac:spMk id="13" creationId="{1423AE0C-A742-42C8-A9FD-4EBD5223DE4E}"/>
          </ac:spMkLst>
        </pc:spChg>
        <pc:picChg chg="add mod">
          <ac:chgData name="Chris Sainty" userId="b32c182c-205f-447b-ab9f-bd033310bb63" providerId="ADAL" clId="{C5C6C0C8-FBE9-4D0B-A479-917A32584993}" dt="2020-02-18T10:21:04.166" v="4395" actId="1076"/>
          <ac:picMkLst>
            <pc:docMk/>
            <pc:sldMk cId="881166721" sldId="287"/>
            <ac:picMk id="5" creationId="{54EB3C14-EDEE-4969-B510-2F8AE17E90DA}"/>
          </ac:picMkLst>
        </pc:picChg>
        <pc:picChg chg="del mod">
          <ac:chgData name="Chris Sainty" userId="b32c182c-205f-447b-ab9f-bd033310bb63" providerId="ADAL" clId="{C5C6C0C8-FBE9-4D0B-A479-917A32584993}" dt="2020-01-24T10:42:17.974" v="3387" actId="478"/>
          <ac:picMkLst>
            <pc:docMk/>
            <pc:sldMk cId="881166721" sldId="287"/>
            <ac:picMk id="6" creationId="{F9216D6B-C537-4182-BFC6-364F31B3F526}"/>
          </ac:picMkLst>
        </pc:picChg>
        <pc:picChg chg="del">
          <ac:chgData name="Chris Sainty" userId="b32c182c-205f-447b-ab9f-bd033310bb63" providerId="ADAL" clId="{C5C6C0C8-FBE9-4D0B-A479-917A32584993}" dt="2020-01-24T10:45:53.934" v="3440" actId="478"/>
          <ac:picMkLst>
            <pc:docMk/>
            <pc:sldMk cId="881166721" sldId="287"/>
            <ac:picMk id="8" creationId="{A6FF2A78-804D-40B7-88B6-76D78BDA2780}"/>
          </ac:picMkLst>
        </pc:picChg>
        <pc:picChg chg="del">
          <ac:chgData name="Chris Sainty" userId="b32c182c-205f-447b-ab9f-bd033310bb63" providerId="ADAL" clId="{C5C6C0C8-FBE9-4D0B-A479-917A32584993}" dt="2020-01-24T10:42:18.519" v="3388" actId="478"/>
          <ac:picMkLst>
            <pc:docMk/>
            <pc:sldMk cId="881166721" sldId="287"/>
            <ac:picMk id="12" creationId="{C69883E5-15E3-476D-8BDD-C02F6B8DCD00}"/>
          </ac:picMkLst>
        </pc:picChg>
      </pc:sldChg>
      <pc:sldChg chg="addSp delSp modSp add">
        <pc:chgData name="Chris Sainty" userId="b32c182c-205f-447b-ab9f-bd033310bb63" providerId="ADAL" clId="{C5C6C0C8-FBE9-4D0B-A479-917A32584993}" dt="2020-01-24T13:03:00.960" v="3780" actId="1038"/>
        <pc:sldMkLst>
          <pc:docMk/>
          <pc:sldMk cId="1366205986" sldId="288"/>
        </pc:sldMkLst>
        <pc:spChg chg="del mod">
          <ac:chgData name="Chris Sainty" userId="b32c182c-205f-447b-ab9f-bd033310bb63" providerId="ADAL" clId="{C5C6C0C8-FBE9-4D0B-A479-917A32584993}" dt="2020-01-24T12:36:54.097" v="3569" actId="478"/>
          <ac:spMkLst>
            <pc:docMk/>
            <pc:sldMk cId="1366205986" sldId="288"/>
            <ac:spMk id="3" creationId="{D170CB64-2ADE-4FE2-BD86-40EA607DC4AF}"/>
          </ac:spMkLst>
        </pc:spChg>
        <pc:spChg chg="add del mod">
          <ac:chgData name="Chris Sainty" userId="b32c182c-205f-447b-ab9f-bd033310bb63" providerId="ADAL" clId="{C5C6C0C8-FBE9-4D0B-A479-917A32584993}" dt="2020-01-24T12:36:56.179" v="3570" actId="478"/>
          <ac:spMkLst>
            <pc:docMk/>
            <pc:sldMk cId="1366205986" sldId="288"/>
            <ac:spMk id="4" creationId="{1F33E9D5-9B0A-4140-91EB-98224B2BB242}"/>
          </ac:spMkLst>
        </pc:spChg>
        <pc:spChg chg="add del mod">
          <ac:chgData name="Chris Sainty" userId="b32c182c-205f-447b-ab9f-bd033310bb63" providerId="ADAL" clId="{C5C6C0C8-FBE9-4D0B-A479-917A32584993}" dt="2020-01-24T12:36:52.642" v="3568" actId="478"/>
          <ac:spMkLst>
            <pc:docMk/>
            <pc:sldMk cId="1366205986" sldId="288"/>
            <ac:spMk id="5" creationId="{DDDFEC86-75E0-4F37-BEC0-3286D4AB71E7}"/>
          </ac:spMkLst>
        </pc:spChg>
        <pc:spChg chg="add mod">
          <ac:chgData name="Chris Sainty" userId="b32c182c-205f-447b-ab9f-bd033310bb63" providerId="ADAL" clId="{C5C6C0C8-FBE9-4D0B-A479-917A32584993}" dt="2020-01-24T12:41:07.529" v="3639" actId="1076"/>
          <ac:spMkLst>
            <pc:docMk/>
            <pc:sldMk cId="1366205986" sldId="288"/>
            <ac:spMk id="7" creationId="{DBD848B4-9F5E-4893-A38A-5B82BDB7328A}"/>
          </ac:spMkLst>
        </pc:spChg>
        <pc:spChg chg="add del mod">
          <ac:chgData name="Chris Sainty" userId="b32c182c-205f-447b-ab9f-bd033310bb63" providerId="ADAL" clId="{C5C6C0C8-FBE9-4D0B-A479-917A32584993}" dt="2020-01-24T12:39:11.908" v="3614" actId="478"/>
          <ac:spMkLst>
            <pc:docMk/>
            <pc:sldMk cId="1366205986" sldId="288"/>
            <ac:spMk id="9" creationId="{1F2424E8-39B0-42E0-8193-1D78DFFEC794}"/>
          </ac:spMkLst>
        </pc:spChg>
        <pc:spChg chg="add mod">
          <ac:chgData name="Chris Sainty" userId="b32c182c-205f-447b-ab9f-bd033310bb63" providerId="ADAL" clId="{C5C6C0C8-FBE9-4D0B-A479-917A32584993}" dt="2020-01-24T12:41:01.436" v="3638" actId="1076"/>
          <ac:spMkLst>
            <pc:docMk/>
            <pc:sldMk cId="1366205986" sldId="288"/>
            <ac:spMk id="11" creationId="{B08B7AB6-CA6E-4E04-A0EA-DCCADE59DCC1}"/>
          </ac:spMkLst>
        </pc:spChg>
        <pc:spChg chg="add del mod">
          <ac:chgData name="Chris Sainty" userId="b32c182c-205f-447b-ab9f-bd033310bb63" providerId="ADAL" clId="{C5C6C0C8-FBE9-4D0B-A479-917A32584993}" dt="2020-01-24T12:39:12.505" v="3615" actId="478"/>
          <ac:spMkLst>
            <pc:docMk/>
            <pc:sldMk cId="1366205986" sldId="288"/>
            <ac:spMk id="12" creationId="{2171BFF7-AEB4-475F-9D96-D076E98DB47A}"/>
          </ac:spMkLst>
        </pc:spChg>
        <pc:picChg chg="mod modCrop">
          <ac:chgData name="Chris Sainty" userId="b32c182c-205f-447b-ab9f-bd033310bb63" providerId="ADAL" clId="{C5C6C0C8-FBE9-4D0B-A479-917A32584993}" dt="2020-01-24T13:03:00.960" v="3780" actId="1038"/>
          <ac:picMkLst>
            <pc:docMk/>
            <pc:sldMk cId="1366205986" sldId="288"/>
            <ac:picMk id="10" creationId="{AA3A38FC-0379-40CE-AD63-69F5D5660A75}"/>
          </ac:picMkLst>
        </pc:picChg>
        <pc:cxnChg chg="add mod">
          <ac:chgData name="Chris Sainty" userId="b32c182c-205f-447b-ab9f-bd033310bb63" providerId="ADAL" clId="{C5C6C0C8-FBE9-4D0B-A479-917A32584993}" dt="2020-01-24T12:40:47.476" v="3637" actId="1582"/>
          <ac:cxnSpMkLst>
            <pc:docMk/>
            <pc:sldMk cId="1366205986" sldId="288"/>
            <ac:cxnSpMk id="13" creationId="{E398AAD1-E4E6-4A97-A648-505494612D66}"/>
          </ac:cxnSpMkLst>
        </pc:cxnChg>
      </pc:sldChg>
      <pc:sldChg chg="addSp delSp modSp add">
        <pc:chgData name="Chris Sainty" userId="b32c182c-205f-447b-ab9f-bd033310bb63" providerId="ADAL" clId="{C5C6C0C8-FBE9-4D0B-A479-917A32584993}" dt="2020-02-19T08:52:02.156" v="4839" actId="1076"/>
        <pc:sldMkLst>
          <pc:docMk/>
          <pc:sldMk cId="2832544675" sldId="289"/>
        </pc:sldMkLst>
        <pc:spChg chg="del mod">
          <ac:chgData name="Chris Sainty" userId="b32c182c-205f-447b-ab9f-bd033310bb63" providerId="ADAL" clId="{C5C6C0C8-FBE9-4D0B-A479-917A32584993}" dt="2020-01-24T15:32:12.908" v="3806" actId="478"/>
          <ac:spMkLst>
            <pc:docMk/>
            <pc:sldMk cId="2832544675" sldId="289"/>
            <ac:spMk id="2" creationId="{DFF31F1B-0E95-4AD8-8EA7-D4334B0BF128}"/>
          </ac:spMkLst>
        </pc:spChg>
        <pc:spChg chg="add mod">
          <ac:chgData name="Chris Sainty" userId="b32c182c-205f-447b-ab9f-bd033310bb63" providerId="ADAL" clId="{C5C6C0C8-FBE9-4D0B-A479-917A32584993}" dt="2020-02-19T08:52:02.156" v="4839" actId="1076"/>
          <ac:spMkLst>
            <pc:docMk/>
            <pc:sldMk cId="2832544675" sldId="289"/>
            <ac:spMk id="3" creationId="{431AB841-8AD6-4C41-9540-99777397E0BA}"/>
          </ac:spMkLst>
        </pc:spChg>
        <pc:spChg chg="add del mod">
          <ac:chgData name="Chris Sainty" userId="b32c182c-205f-447b-ab9f-bd033310bb63" providerId="ADAL" clId="{C5C6C0C8-FBE9-4D0B-A479-917A32584993}" dt="2020-01-24T15:32:15.403" v="3807" actId="478"/>
          <ac:spMkLst>
            <pc:docMk/>
            <pc:sldMk cId="2832544675" sldId="289"/>
            <ac:spMk id="7" creationId="{3B0C873A-8311-41A9-ADEC-6E07596F7DBC}"/>
          </ac:spMkLst>
        </pc:spChg>
        <pc:spChg chg="del">
          <ac:chgData name="Chris Sainty" userId="b32c182c-205f-447b-ab9f-bd033310bb63" providerId="ADAL" clId="{C5C6C0C8-FBE9-4D0B-A479-917A32584993}" dt="2020-01-24T15:29:11.010" v="3799" actId="478"/>
          <ac:spMkLst>
            <pc:docMk/>
            <pc:sldMk cId="2832544675" sldId="289"/>
            <ac:spMk id="9" creationId="{DC87505D-4878-4841-986E-C77EBFB2BF9C}"/>
          </ac:spMkLst>
        </pc:spChg>
        <pc:spChg chg="del">
          <ac:chgData name="Chris Sainty" userId="b32c182c-205f-447b-ab9f-bd033310bb63" providerId="ADAL" clId="{C5C6C0C8-FBE9-4D0B-A479-917A32584993}" dt="2020-01-24T15:29:11.010" v="3799" actId="478"/>
          <ac:spMkLst>
            <pc:docMk/>
            <pc:sldMk cId="2832544675" sldId="289"/>
            <ac:spMk id="10" creationId="{C8723DB0-A39F-44A7-80B6-C37120EAC108}"/>
          </ac:spMkLst>
        </pc:spChg>
        <pc:spChg chg="del">
          <ac:chgData name="Chris Sainty" userId="b32c182c-205f-447b-ab9f-bd033310bb63" providerId="ADAL" clId="{C5C6C0C8-FBE9-4D0B-A479-917A32584993}" dt="2020-01-24T15:29:11.010" v="3799" actId="478"/>
          <ac:spMkLst>
            <pc:docMk/>
            <pc:sldMk cId="2832544675" sldId="289"/>
            <ac:spMk id="13" creationId="{1423AE0C-A742-42C8-A9FD-4EBD5223DE4E}"/>
          </ac:spMkLst>
        </pc:spChg>
        <pc:picChg chg="del">
          <ac:chgData name="Chris Sainty" userId="b32c182c-205f-447b-ab9f-bd033310bb63" providerId="ADAL" clId="{C5C6C0C8-FBE9-4D0B-A479-917A32584993}" dt="2020-01-24T15:29:12.607" v="3800" actId="478"/>
          <ac:picMkLst>
            <pc:docMk/>
            <pc:sldMk cId="2832544675" sldId="289"/>
            <ac:picMk id="6" creationId="{F9216D6B-C537-4182-BFC6-364F31B3F526}"/>
          </ac:picMkLst>
        </pc:picChg>
        <pc:picChg chg="del">
          <ac:chgData name="Chris Sainty" userId="b32c182c-205f-447b-ab9f-bd033310bb63" providerId="ADAL" clId="{C5C6C0C8-FBE9-4D0B-A479-917A32584993}" dt="2020-01-24T15:29:11.010" v="3799" actId="478"/>
          <ac:picMkLst>
            <pc:docMk/>
            <pc:sldMk cId="2832544675" sldId="289"/>
            <ac:picMk id="8" creationId="{A6FF2A78-804D-40B7-88B6-76D78BDA2780}"/>
          </ac:picMkLst>
        </pc:picChg>
        <pc:picChg chg="del">
          <ac:chgData name="Chris Sainty" userId="b32c182c-205f-447b-ab9f-bd033310bb63" providerId="ADAL" clId="{C5C6C0C8-FBE9-4D0B-A479-917A32584993}" dt="2020-01-24T15:29:11.010" v="3799" actId="478"/>
          <ac:picMkLst>
            <pc:docMk/>
            <pc:sldMk cId="2832544675" sldId="289"/>
            <ac:picMk id="12" creationId="{C69883E5-15E3-476D-8BDD-C02F6B8DCD00}"/>
          </ac:picMkLst>
        </pc:picChg>
      </pc:sldChg>
      <pc:sldChg chg="add del ord">
        <pc:chgData name="Chris Sainty" userId="b32c182c-205f-447b-ab9f-bd033310bb63" providerId="ADAL" clId="{C5C6C0C8-FBE9-4D0B-A479-917A32584993}" dt="2020-01-26T12:51:06.871" v="4270" actId="2696"/>
        <pc:sldMkLst>
          <pc:docMk/>
          <pc:sldMk cId="1238950330" sldId="290"/>
        </pc:sldMkLst>
      </pc:sldChg>
      <pc:sldChg chg="modSp add ord">
        <pc:chgData name="Chris Sainty" userId="b32c182c-205f-447b-ab9f-bd033310bb63" providerId="ADAL" clId="{C5C6C0C8-FBE9-4D0B-A479-917A32584993}" dt="2020-02-19T08:51:44.183" v="4837" actId="20577"/>
        <pc:sldMkLst>
          <pc:docMk/>
          <pc:sldMk cId="1333568324" sldId="291"/>
        </pc:sldMkLst>
        <pc:spChg chg="mod">
          <ac:chgData name="Chris Sainty" userId="b32c182c-205f-447b-ab9f-bd033310bb63" providerId="ADAL" clId="{C5C6C0C8-FBE9-4D0B-A479-917A32584993}" dt="2020-02-19T08:51:44.183" v="4837" actId="20577"/>
          <ac:spMkLst>
            <pc:docMk/>
            <pc:sldMk cId="1333568324" sldId="291"/>
            <ac:spMk id="3" creationId="{431AB841-8AD6-4C41-9540-99777397E0BA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8:45.175" v="4714" actId="20577"/>
        <pc:sldMkLst>
          <pc:docMk/>
          <pc:sldMk cId="1197995360" sldId="292"/>
        </pc:sldMkLst>
        <pc:spChg chg="del">
          <ac:chgData name="Chris Sainty" userId="b32c182c-205f-447b-ab9f-bd033310bb63" providerId="ADAL" clId="{C5C6C0C8-FBE9-4D0B-A479-917A32584993}" dt="2020-01-27T07:16:33.082" v="4380" actId="478"/>
          <ac:spMkLst>
            <pc:docMk/>
            <pc:sldMk cId="1197995360" sldId="292"/>
            <ac:spMk id="3" creationId="{580424B1-5E07-4E55-84C5-8E6300530FD8}"/>
          </ac:spMkLst>
        </pc:spChg>
        <pc:spChg chg="mod">
          <ac:chgData name="Chris Sainty" userId="b32c182c-205f-447b-ab9f-bd033310bb63" providerId="ADAL" clId="{C5C6C0C8-FBE9-4D0B-A479-917A32584993}" dt="2020-02-18T11:08:45.175" v="4714" actId="20577"/>
          <ac:spMkLst>
            <pc:docMk/>
            <pc:sldMk cId="1197995360" sldId="292"/>
            <ac:spMk id="9" creationId="{DC87505D-4878-4841-986E-C77EBFB2BF9C}"/>
          </ac:spMkLst>
        </pc:spChg>
        <pc:spChg chg="add mod">
          <ac:chgData name="Chris Sainty" userId="b32c182c-205f-447b-ab9f-bd033310bb63" providerId="ADAL" clId="{C5C6C0C8-FBE9-4D0B-A479-917A32584993}" dt="2020-01-27T07:16:30.848" v="4379" actId="1076"/>
          <ac:spMkLst>
            <pc:docMk/>
            <pc:sldMk cId="1197995360" sldId="292"/>
            <ac:spMk id="11" creationId="{1BAB141C-4D37-4C31-B771-DD6EEAB62FD6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9:00.358" v="4722" actId="20577"/>
        <pc:sldMkLst>
          <pc:docMk/>
          <pc:sldMk cId="3612910119" sldId="293"/>
        </pc:sldMkLst>
        <pc:spChg chg="del">
          <ac:chgData name="Chris Sainty" userId="b32c182c-205f-447b-ab9f-bd033310bb63" providerId="ADAL" clId="{C5C6C0C8-FBE9-4D0B-A479-917A32584993}" dt="2020-01-27T07:15:08.570" v="4361" actId="478"/>
          <ac:spMkLst>
            <pc:docMk/>
            <pc:sldMk cId="3612910119" sldId="293"/>
            <ac:spMk id="3" creationId="{580424B1-5E07-4E55-84C5-8E6300530FD8}"/>
          </ac:spMkLst>
        </pc:spChg>
        <pc:spChg chg="mod">
          <ac:chgData name="Chris Sainty" userId="b32c182c-205f-447b-ab9f-bd033310bb63" providerId="ADAL" clId="{C5C6C0C8-FBE9-4D0B-A479-917A32584993}" dt="2020-02-18T11:09:00.358" v="4722" actId="20577"/>
          <ac:spMkLst>
            <pc:docMk/>
            <pc:sldMk cId="3612910119" sldId="293"/>
            <ac:spMk id="9" creationId="{DC87505D-4878-4841-986E-C77EBFB2BF9C}"/>
          </ac:spMkLst>
        </pc:spChg>
        <pc:spChg chg="mod">
          <ac:chgData name="Chris Sainty" userId="b32c182c-205f-447b-ab9f-bd033310bb63" providerId="ADAL" clId="{C5C6C0C8-FBE9-4D0B-A479-917A32584993}" dt="2020-01-27T07:15:15.221" v="4362" actId="113"/>
          <ac:spMkLst>
            <pc:docMk/>
            <pc:sldMk cId="3612910119" sldId="293"/>
            <ac:spMk id="10" creationId="{C8723DB0-A39F-44A7-80B6-C37120EAC108}"/>
          </ac:spMkLst>
        </pc:spChg>
        <pc:spChg chg="add del mod">
          <ac:chgData name="Chris Sainty" userId="b32c182c-205f-447b-ab9f-bd033310bb63" providerId="ADAL" clId="{C5C6C0C8-FBE9-4D0B-A479-917A32584993}" dt="2020-01-27T07:16:22.304" v="4377" actId="478"/>
          <ac:spMkLst>
            <pc:docMk/>
            <pc:sldMk cId="3612910119" sldId="293"/>
            <ac:spMk id="11" creationId="{EE041952-E320-4D65-A04E-49D69AAFDAC6}"/>
          </ac:spMkLst>
        </pc:spChg>
        <pc:spChg chg="add mod">
          <ac:chgData name="Chris Sainty" userId="b32c182c-205f-447b-ab9f-bd033310bb63" providerId="ADAL" clId="{C5C6C0C8-FBE9-4D0B-A479-917A32584993}" dt="2020-01-27T07:16:19.826" v="4376" actId="1076"/>
          <ac:spMkLst>
            <pc:docMk/>
            <pc:sldMk cId="3612910119" sldId="293"/>
            <ac:spMk id="14" creationId="{A9065B15-7705-4CC8-9265-C8A25959C286}"/>
          </ac:spMkLst>
        </pc:spChg>
      </pc:sldChg>
      <pc:sldChg chg="addSp delSp modSp add">
        <pc:chgData name="Chris Sainty" userId="b32c182c-205f-447b-ab9f-bd033310bb63" providerId="ADAL" clId="{C5C6C0C8-FBE9-4D0B-A479-917A32584993}" dt="2020-02-18T11:09:07.694" v="4731" actId="20577"/>
        <pc:sldMkLst>
          <pc:docMk/>
          <pc:sldMk cId="4273325912" sldId="294"/>
        </pc:sldMkLst>
        <pc:spChg chg="mod">
          <ac:chgData name="Chris Sainty" userId="b32c182c-205f-447b-ab9f-bd033310bb63" providerId="ADAL" clId="{C5C6C0C8-FBE9-4D0B-A479-917A32584993}" dt="2020-02-18T11:09:07.694" v="4731" actId="20577"/>
          <ac:spMkLst>
            <pc:docMk/>
            <pc:sldMk cId="4273325912" sldId="294"/>
            <ac:spMk id="9" creationId="{DC87505D-4878-4841-986E-C77EBFB2BF9C}"/>
          </ac:spMkLst>
        </pc:spChg>
        <pc:spChg chg="mod">
          <ac:chgData name="Chris Sainty" userId="b32c182c-205f-447b-ab9f-bd033310bb63" providerId="ADAL" clId="{C5C6C0C8-FBE9-4D0B-A479-917A32584993}" dt="2020-01-27T07:15:58.645" v="4373" actId="113"/>
          <ac:spMkLst>
            <pc:docMk/>
            <pc:sldMk cId="4273325912" sldId="294"/>
            <ac:spMk id="10" creationId="{C8723DB0-A39F-44A7-80B6-C37120EAC108}"/>
          </ac:spMkLst>
        </pc:spChg>
        <pc:spChg chg="del">
          <ac:chgData name="Chris Sainty" userId="b32c182c-205f-447b-ab9f-bd033310bb63" providerId="ADAL" clId="{C5C6C0C8-FBE9-4D0B-A479-917A32584993}" dt="2020-01-27T07:15:54.770" v="4372" actId="478"/>
          <ac:spMkLst>
            <pc:docMk/>
            <pc:sldMk cId="4273325912" sldId="294"/>
            <ac:spMk id="11" creationId="{EE041952-E320-4D65-A04E-49D69AAFDAC6}"/>
          </ac:spMkLst>
        </pc:spChg>
        <pc:spChg chg="mod">
          <ac:chgData name="Chris Sainty" userId="b32c182c-205f-447b-ab9f-bd033310bb63" providerId="ADAL" clId="{C5C6C0C8-FBE9-4D0B-A479-917A32584993}" dt="2020-01-27T07:16:01.068" v="4374" actId="113"/>
          <ac:spMkLst>
            <pc:docMk/>
            <pc:sldMk cId="4273325912" sldId="294"/>
            <ac:spMk id="13" creationId="{1423AE0C-A742-42C8-A9FD-4EBD5223DE4E}"/>
          </ac:spMkLst>
        </pc:spChg>
        <pc:spChg chg="add mod">
          <ac:chgData name="Chris Sainty" userId="b32c182c-205f-447b-ab9f-bd033310bb63" providerId="ADAL" clId="{C5C6C0C8-FBE9-4D0B-A479-917A32584993}" dt="2020-01-27T07:15:43.117" v="4371" actId="1037"/>
          <ac:spMkLst>
            <pc:docMk/>
            <pc:sldMk cId="4273325912" sldId="294"/>
            <ac:spMk id="14" creationId="{EFA0F810-E40C-421B-B3F1-0082B9C54D92}"/>
          </ac:spMkLst>
        </pc:spChg>
      </pc:sldChg>
      <pc:sldChg chg="addSp delSp modSp add addAnim delAnim modAnim">
        <pc:chgData name="Chris Sainty" userId="b32c182c-205f-447b-ab9f-bd033310bb63" providerId="ADAL" clId="{C5C6C0C8-FBE9-4D0B-A479-917A32584993}" dt="2020-02-18T10:45:32.501" v="4666" actId="478"/>
        <pc:sldMkLst>
          <pc:docMk/>
          <pc:sldMk cId="4230195653" sldId="295"/>
        </pc:sldMkLst>
        <pc:spChg chg="add mod">
          <ac:chgData name="Chris Sainty" userId="b32c182c-205f-447b-ab9f-bd033310bb63" providerId="ADAL" clId="{C5C6C0C8-FBE9-4D0B-A479-917A32584993}" dt="2020-02-18T10:34:49.257" v="4480" actId="403"/>
          <ac:spMkLst>
            <pc:docMk/>
            <pc:sldMk cId="4230195653" sldId="295"/>
            <ac:spMk id="7" creationId="{3E18BB93-EC3D-4ECD-8CF3-ACEF2DA48053}"/>
          </ac:spMkLst>
        </pc:spChg>
        <pc:spChg chg="add">
          <ac:chgData name="Chris Sainty" userId="b32c182c-205f-447b-ab9f-bd033310bb63" providerId="ADAL" clId="{C5C6C0C8-FBE9-4D0B-A479-917A32584993}" dt="2020-02-18T10:34:27.593" v="4478"/>
          <ac:spMkLst>
            <pc:docMk/>
            <pc:sldMk cId="4230195653" sldId="295"/>
            <ac:spMk id="43" creationId="{209C092B-60FB-4127-90A8-D0F882415109}"/>
          </ac:spMkLst>
        </pc:s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15" creationId="{F1818854-287C-4AE4-97D2-8CE2071F7EA3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19" creationId="{3B01F5F7-0D54-4314-A997-D9811484ECEB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23" creationId="{6EE405E9-8021-4E4A-AB89-78134EA0EED7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27" creationId="{46D7DCBD-6AE3-45F2-B9B7-7E783705436C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31" creationId="{66AA6E30-42A0-4DFB-839F-BEB555FAB2DA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35" creationId="{3FE1F156-52DD-4C9A-BEEE-7B61F8B88A07}"/>
          </ac:grpSpMkLst>
        </pc:grpChg>
        <pc:grpChg chg="add">
          <ac:chgData name="Chris Sainty" userId="b32c182c-205f-447b-ab9f-bd033310bb63" providerId="ADAL" clId="{C5C6C0C8-FBE9-4D0B-A479-917A32584993}" dt="2020-02-18T10:34:27.593" v="4478"/>
          <ac:grpSpMkLst>
            <pc:docMk/>
            <pc:sldMk cId="4230195653" sldId="295"/>
            <ac:grpSpMk id="39" creationId="{33E8A29C-BC39-483D-BA46-5004A7316A3F}"/>
          </ac:grpSpMkLst>
        </pc:grpChg>
        <pc:picChg chg="add del mod">
          <ac:chgData name="Chris Sainty" userId="b32c182c-205f-447b-ab9f-bd033310bb63" providerId="ADAL" clId="{C5C6C0C8-FBE9-4D0B-A479-917A32584993}" dt="2020-02-18T10:29:57.913" v="4462" actId="478"/>
          <ac:picMkLst>
            <pc:docMk/>
            <pc:sldMk cId="4230195653" sldId="295"/>
            <ac:picMk id="4" creationId="{F8129AFA-0BC4-43D1-A35B-DC8EF7DC192E}"/>
          </ac:picMkLst>
        </pc:picChg>
        <pc:picChg chg="add del mod">
          <ac:chgData name="Chris Sainty" userId="b32c182c-205f-447b-ab9f-bd033310bb63" providerId="ADAL" clId="{C5C6C0C8-FBE9-4D0B-A479-917A32584993}" dt="2020-02-18T10:34:25.982" v="4477" actId="478"/>
          <ac:picMkLst>
            <pc:docMk/>
            <pc:sldMk cId="4230195653" sldId="295"/>
            <ac:picMk id="6" creationId="{00E47576-2229-4B7B-B625-FB3A0775E138}"/>
          </ac:picMkLst>
        </pc:picChg>
        <pc:picChg chg="add del">
          <ac:chgData name="Chris Sainty" userId="b32c182c-205f-447b-ab9f-bd033310bb63" providerId="ADAL" clId="{C5C6C0C8-FBE9-4D0B-A479-917A32584993}" dt="2020-02-18T10:45:30.210" v="4660" actId="478"/>
          <ac:picMkLst>
            <pc:docMk/>
            <pc:sldMk cId="4230195653" sldId="295"/>
            <ac:picMk id="8" creationId="{DEF3FDD3-8BEA-4367-912C-9E595ADE8687}"/>
          </ac:picMkLst>
        </pc:picChg>
        <pc:picChg chg="add del">
          <ac:chgData name="Chris Sainty" userId="b32c182c-205f-447b-ab9f-bd033310bb63" providerId="ADAL" clId="{C5C6C0C8-FBE9-4D0B-A479-917A32584993}" dt="2020-02-18T10:45:30.477" v="4661" actId="478"/>
          <ac:picMkLst>
            <pc:docMk/>
            <pc:sldMk cId="4230195653" sldId="295"/>
            <ac:picMk id="9" creationId="{B98596A5-2323-470B-A70C-EC41E1282CC9}"/>
          </ac:picMkLst>
        </pc:picChg>
        <pc:picChg chg="add del">
          <ac:chgData name="Chris Sainty" userId="b32c182c-205f-447b-ab9f-bd033310bb63" providerId="ADAL" clId="{C5C6C0C8-FBE9-4D0B-A479-917A32584993}" dt="2020-02-18T10:45:30.838" v="4662" actId="478"/>
          <ac:picMkLst>
            <pc:docMk/>
            <pc:sldMk cId="4230195653" sldId="295"/>
            <ac:picMk id="10" creationId="{F3813865-F646-4ACF-8FAA-860EFDD17EA3}"/>
          </ac:picMkLst>
        </pc:picChg>
        <pc:picChg chg="add del">
          <ac:chgData name="Chris Sainty" userId="b32c182c-205f-447b-ab9f-bd033310bb63" providerId="ADAL" clId="{C5C6C0C8-FBE9-4D0B-A479-917A32584993}" dt="2020-02-18T10:45:31.038" v="4663" actId="478"/>
          <ac:picMkLst>
            <pc:docMk/>
            <pc:sldMk cId="4230195653" sldId="295"/>
            <ac:picMk id="11" creationId="{60DD7869-86A7-49E7-BED9-529AAF2B914E}"/>
          </ac:picMkLst>
        </pc:picChg>
        <pc:picChg chg="add del">
          <ac:chgData name="Chris Sainty" userId="b32c182c-205f-447b-ab9f-bd033310bb63" providerId="ADAL" clId="{C5C6C0C8-FBE9-4D0B-A479-917A32584993}" dt="2020-02-18T10:45:31.645" v="4664" actId="478"/>
          <ac:picMkLst>
            <pc:docMk/>
            <pc:sldMk cId="4230195653" sldId="295"/>
            <ac:picMk id="12" creationId="{5B4E298A-D927-4024-BF0E-7E2560ED7E9F}"/>
          </ac:picMkLst>
        </pc:picChg>
        <pc:picChg chg="add del">
          <ac:chgData name="Chris Sainty" userId="b32c182c-205f-447b-ab9f-bd033310bb63" providerId="ADAL" clId="{C5C6C0C8-FBE9-4D0B-A479-917A32584993}" dt="2020-02-18T10:45:32.051" v="4665" actId="478"/>
          <ac:picMkLst>
            <pc:docMk/>
            <pc:sldMk cId="4230195653" sldId="295"/>
            <ac:picMk id="13" creationId="{6FFF6971-7CBF-41EE-90D2-2131C36FF827}"/>
          </ac:picMkLst>
        </pc:picChg>
        <pc:picChg chg="add del">
          <ac:chgData name="Chris Sainty" userId="b32c182c-205f-447b-ab9f-bd033310bb63" providerId="ADAL" clId="{C5C6C0C8-FBE9-4D0B-A479-917A32584993}" dt="2020-02-18T10:45:32.501" v="4666" actId="478"/>
          <ac:picMkLst>
            <pc:docMk/>
            <pc:sldMk cId="4230195653" sldId="295"/>
            <ac:picMk id="14" creationId="{0991DD46-14F5-4B29-8263-FB4A24FA9BF2}"/>
          </ac:picMkLst>
        </pc:picChg>
        <pc:cxnChg chg="add del mod">
          <ac:chgData name="Chris Sainty" userId="b32c182c-205f-447b-ab9f-bd033310bb63" providerId="ADAL" clId="{C5C6C0C8-FBE9-4D0B-A479-917A32584993}" dt="2020-02-18T10:45:29.957" v="4659" actId="11529"/>
          <ac:cxnSpMkLst>
            <pc:docMk/>
            <pc:sldMk cId="4230195653" sldId="295"/>
            <ac:cxnSpMk id="45" creationId="{015262F2-4BE6-4F39-B96D-38F145F13C46}"/>
          </ac:cxnSpMkLst>
        </pc:cxnChg>
        <pc:cxnChg chg="add del mod">
          <ac:chgData name="Chris Sainty" userId="b32c182c-205f-447b-ab9f-bd033310bb63" providerId="ADAL" clId="{C5C6C0C8-FBE9-4D0B-A479-917A32584993}" dt="2020-02-18T10:45:29.191" v="4656" actId="11529"/>
          <ac:cxnSpMkLst>
            <pc:docMk/>
            <pc:sldMk cId="4230195653" sldId="295"/>
            <ac:cxnSpMk id="47" creationId="{F986E099-348E-40CD-A78F-E4AD7367F3F5}"/>
          </ac:cxnSpMkLst>
        </pc:cxnChg>
      </pc:sldChg>
      <pc:sldChg chg="delSp modSp add del">
        <pc:chgData name="Chris Sainty" userId="b32c182c-205f-447b-ab9f-bd033310bb63" providerId="ADAL" clId="{C5C6C0C8-FBE9-4D0B-A479-917A32584993}" dt="2020-02-18T10:46:31.767" v="4667" actId="2696"/>
        <pc:sldMkLst>
          <pc:docMk/>
          <pc:sldMk cId="3405789308" sldId="296"/>
        </pc:sldMkLst>
        <pc:spChg chg="mod">
          <ac:chgData name="Chris Sainty" userId="b32c182c-205f-447b-ab9f-bd033310bb63" providerId="ADAL" clId="{C5C6C0C8-FBE9-4D0B-A479-917A32584993}" dt="2020-02-18T10:30:38.013" v="4476" actId="113"/>
          <ac:spMkLst>
            <pc:docMk/>
            <pc:sldMk cId="3405789308" sldId="296"/>
            <ac:spMk id="7" creationId="{3E18BB93-EC3D-4ECD-8CF3-ACEF2DA48053}"/>
          </ac:spMkLst>
        </pc:spChg>
        <pc:picChg chg="mod">
          <ac:chgData name="Chris Sainty" userId="b32c182c-205f-447b-ab9f-bd033310bb63" providerId="ADAL" clId="{C5C6C0C8-FBE9-4D0B-A479-917A32584993}" dt="2020-02-18T10:30:12.367" v="4464" actId="14100"/>
          <ac:picMkLst>
            <pc:docMk/>
            <pc:sldMk cId="3405789308" sldId="296"/>
            <ac:picMk id="4" creationId="{F8129AFA-0BC4-43D1-A35B-DC8EF7DC192E}"/>
          </ac:picMkLst>
        </pc:picChg>
        <pc:picChg chg="del mod">
          <ac:chgData name="Chris Sainty" userId="b32c182c-205f-447b-ab9f-bd033310bb63" providerId="ADAL" clId="{C5C6C0C8-FBE9-4D0B-A479-917A32584993}" dt="2020-02-18T10:30:15.779" v="4466" actId="478"/>
          <ac:picMkLst>
            <pc:docMk/>
            <pc:sldMk cId="3405789308" sldId="296"/>
            <ac:picMk id="6" creationId="{00E47576-2229-4B7B-B625-FB3A0775E138}"/>
          </ac:picMkLst>
        </pc:picChg>
      </pc:sldChg>
      <pc:sldChg chg="addSp delSp modSp add addAnim delAnim">
        <pc:chgData name="Chris Sainty" userId="b32c182c-205f-447b-ab9f-bd033310bb63" providerId="ADAL" clId="{C5C6C0C8-FBE9-4D0B-A479-917A32584993}" dt="2020-02-19T08:56:53.413" v="4852" actId="20577"/>
        <pc:sldMkLst>
          <pc:docMk/>
          <pc:sldMk cId="1468156240" sldId="297"/>
        </pc:sldMkLst>
        <pc:spChg chg="mod">
          <ac:chgData name="Chris Sainty" userId="b32c182c-205f-447b-ab9f-bd033310bb63" providerId="ADAL" clId="{C5C6C0C8-FBE9-4D0B-A479-917A32584993}" dt="2020-02-18T10:41:16.549" v="4604" actId="14429"/>
          <ac:spMkLst>
            <pc:docMk/>
            <pc:sldMk cId="1468156240" sldId="297"/>
            <ac:spMk id="2" creationId="{54F72E34-D49E-4BE1-8033-C3967D43AF50}"/>
          </ac:spMkLst>
        </pc:spChg>
        <pc:spChg chg="mod">
          <ac:chgData name="Chris Sainty" userId="b32c182c-205f-447b-ab9f-bd033310bb63" providerId="ADAL" clId="{C5C6C0C8-FBE9-4D0B-A479-917A32584993}" dt="2020-02-19T08:56:53.413" v="4852" actId="20577"/>
          <ac:spMkLst>
            <pc:docMk/>
            <pc:sldMk cId="1468156240" sldId="297"/>
            <ac:spMk id="7" creationId="{3E18BB93-EC3D-4ECD-8CF3-ACEF2DA48053}"/>
          </ac:spMkLst>
        </pc:spChg>
        <pc:spChg chg="mod">
          <ac:chgData name="Chris Sainty" userId="b32c182c-205f-447b-ab9f-bd033310bb63" providerId="ADAL" clId="{C5C6C0C8-FBE9-4D0B-A479-917A32584993}" dt="2020-02-18T10:35:36.979" v="4491" actId="20577"/>
          <ac:spMkLst>
            <pc:docMk/>
            <pc:sldMk cId="1468156240" sldId="297"/>
            <ac:spMk id="18" creationId="{65E9F766-8E57-4E4C-B331-CB54D01A1DD0}"/>
          </ac:spMkLst>
        </pc:spChg>
        <pc:spChg chg="del mod">
          <ac:chgData name="Chris Sainty" userId="b32c182c-205f-447b-ab9f-bd033310bb63" providerId="ADAL" clId="{C5C6C0C8-FBE9-4D0B-A479-917A32584993}" dt="2020-02-18T10:35:16.973" v="4487" actId="478"/>
          <ac:spMkLst>
            <pc:docMk/>
            <pc:sldMk cId="1468156240" sldId="297"/>
            <ac:spMk id="43" creationId="{209C092B-60FB-4127-90A8-D0F882415109}"/>
          </ac:spMkLst>
        </pc:spChg>
        <pc:grpChg chg="mod">
          <ac:chgData name="Chris Sainty" userId="b32c182c-205f-447b-ab9f-bd033310bb63" providerId="ADAL" clId="{C5C6C0C8-FBE9-4D0B-A479-917A32584993}" dt="2020-02-18T10:41:27.630" v="4608" actId="14429"/>
          <ac:grpSpMkLst>
            <pc:docMk/>
            <pc:sldMk cId="1468156240" sldId="297"/>
            <ac:grpSpMk id="15" creationId="{F1818854-287C-4AE4-97D2-8CE2071F7EA3}"/>
          </ac:grpSpMkLst>
        </pc:grpChg>
        <pc:grpChg chg="mod">
          <ac:chgData name="Chris Sainty" userId="b32c182c-205f-447b-ab9f-bd033310bb63" providerId="ADAL" clId="{C5C6C0C8-FBE9-4D0B-A479-917A32584993}" dt="2020-02-18T10:41:27.130" v="4607" actId="14429"/>
          <ac:grpSpMkLst>
            <pc:docMk/>
            <pc:sldMk cId="1468156240" sldId="297"/>
            <ac:grpSpMk id="19" creationId="{3B01F5F7-0D54-4314-A997-D9811484ECEB}"/>
          </ac:grpSpMkLst>
        </pc:grpChg>
        <pc:grpChg chg="del">
          <ac:chgData name="Chris Sainty" userId="b32c182c-205f-447b-ab9f-bd033310bb63" providerId="ADAL" clId="{C5C6C0C8-FBE9-4D0B-A479-917A32584993}" dt="2020-02-18T10:35:44.064" v="4494" actId="478"/>
          <ac:grpSpMkLst>
            <pc:docMk/>
            <pc:sldMk cId="1468156240" sldId="297"/>
            <ac:grpSpMk id="23" creationId="{6EE405E9-8021-4E4A-AB89-78134EA0EED7}"/>
          </ac:grpSpMkLst>
        </pc:grpChg>
        <pc:grpChg chg="mod">
          <ac:chgData name="Chris Sainty" userId="b32c182c-205f-447b-ab9f-bd033310bb63" providerId="ADAL" clId="{C5C6C0C8-FBE9-4D0B-A479-917A32584993}" dt="2020-02-18T10:41:58.273" v="4614" actId="1036"/>
          <ac:grpSpMkLst>
            <pc:docMk/>
            <pc:sldMk cId="1468156240" sldId="297"/>
            <ac:grpSpMk id="27" creationId="{46D7DCBD-6AE3-45F2-B9B7-7E783705436C}"/>
          </ac:grpSpMkLst>
        </pc:grpChg>
        <pc:grpChg chg="del">
          <ac:chgData name="Chris Sainty" userId="b32c182c-205f-447b-ab9f-bd033310bb63" providerId="ADAL" clId="{C5C6C0C8-FBE9-4D0B-A479-917A32584993}" dt="2020-02-18T10:35:45.713" v="4495" actId="478"/>
          <ac:grpSpMkLst>
            <pc:docMk/>
            <pc:sldMk cId="1468156240" sldId="297"/>
            <ac:grpSpMk id="31" creationId="{66AA6E30-42A0-4DFB-839F-BEB555FAB2DA}"/>
          </ac:grpSpMkLst>
        </pc:grpChg>
        <pc:grpChg chg="del">
          <ac:chgData name="Chris Sainty" userId="b32c182c-205f-447b-ab9f-bd033310bb63" providerId="ADAL" clId="{C5C6C0C8-FBE9-4D0B-A479-917A32584993}" dt="2020-02-18T10:35:54.996" v="4496" actId="478"/>
          <ac:grpSpMkLst>
            <pc:docMk/>
            <pc:sldMk cId="1468156240" sldId="297"/>
            <ac:grpSpMk id="35" creationId="{3FE1F156-52DD-4C9A-BEEE-7B61F8B88A07}"/>
          </ac:grpSpMkLst>
        </pc:grpChg>
        <pc:grpChg chg="del">
          <ac:chgData name="Chris Sainty" userId="b32c182c-205f-447b-ab9f-bd033310bb63" providerId="ADAL" clId="{C5C6C0C8-FBE9-4D0B-A479-917A32584993}" dt="2020-02-18T10:35:55.881" v="4497" actId="478"/>
          <ac:grpSpMkLst>
            <pc:docMk/>
            <pc:sldMk cId="1468156240" sldId="297"/>
            <ac:grpSpMk id="39" creationId="{33E8A29C-BC39-483D-BA46-5004A7316A3F}"/>
          </ac:grpSpMkLst>
        </pc:grpChg>
        <pc:picChg chg="del">
          <ac:chgData name="Chris Sainty" userId="b32c182c-205f-447b-ab9f-bd033310bb63" providerId="ADAL" clId="{C5C6C0C8-FBE9-4D0B-A479-917A32584993}" dt="2020-02-18T10:40:05.406" v="4573" actId="478"/>
          <ac:picMkLst>
            <pc:docMk/>
            <pc:sldMk cId="1468156240" sldId="297"/>
            <ac:picMk id="8" creationId="{DEF3FDD3-8BEA-4367-912C-9E595ADE8687}"/>
          </ac:picMkLst>
        </pc:picChg>
        <pc:picChg chg="del mod">
          <ac:chgData name="Chris Sainty" userId="b32c182c-205f-447b-ab9f-bd033310bb63" providerId="ADAL" clId="{C5C6C0C8-FBE9-4D0B-A479-917A32584993}" dt="2020-02-18T10:40:16.542" v="4577" actId="478"/>
          <ac:picMkLst>
            <pc:docMk/>
            <pc:sldMk cId="1468156240" sldId="297"/>
            <ac:picMk id="9" creationId="{B98596A5-2323-470B-A70C-EC41E1282CC9}"/>
          </ac:picMkLst>
        </pc:picChg>
        <pc:picChg chg="del mod">
          <ac:chgData name="Chris Sainty" userId="b32c182c-205f-447b-ab9f-bd033310bb63" providerId="ADAL" clId="{C5C6C0C8-FBE9-4D0B-A479-917A32584993}" dt="2020-02-18T10:40:12.447" v="4575" actId="478"/>
          <ac:picMkLst>
            <pc:docMk/>
            <pc:sldMk cId="1468156240" sldId="297"/>
            <ac:picMk id="10" creationId="{F3813865-F646-4ACF-8FAA-860EFDD17EA3}"/>
          </ac:picMkLst>
        </pc:picChg>
        <pc:picChg chg="add del mod">
          <ac:chgData name="Chris Sainty" userId="b32c182c-205f-447b-ab9f-bd033310bb63" providerId="ADAL" clId="{C5C6C0C8-FBE9-4D0B-A479-917A32584993}" dt="2020-02-18T10:41:49.878" v="4612" actId="478"/>
          <ac:picMkLst>
            <pc:docMk/>
            <pc:sldMk cId="1468156240" sldId="297"/>
            <ac:picMk id="11" creationId="{60DD7869-86A7-49E7-BED9-529AAF2B914E}"/>
          </ac:picMkLst>
        </pc:picChg>
        <pc:picChg chg="add del mod">
          <ac:chgData name="Chris Sainty" userId="b32c182c-205f-447b-ab9f-bd033310bb63" providerId="ADAL" clId="{C5C6C0C8-FBE9-4D0B-A479-917A32584993}" dt="2020-02-18T10:41:51.682" v="4613" actId="478"/>
          <ac:picMkLst>
            <pc:docMk/>
            <pc:sldMk cId="1468156240" sldId="297"/>
            <ac:picMk id="12" creationId="{5B4E298A-D927-4024-BF0E-7E2560ED7E9F}"/>
          </ac:picMkLst>
        </pc:picChg>
        <pc:picChg chg="add del">
          <ac:chgData name="Chris Sainty" userId="b32c182c-205f-447b-ab9f-bd033310bb63" providerId="ADAL" clId="{C5C6C0C8-FBE9-4D0B-A479-917A32584993}" dt="2020-02-18T10:39:31.163" v="4561" actId="478"/>
          <ac:picMkLst>
            <pc:docMk/>
            <pc:sldMk cId="1468156240" sldId="297"/>
            <ac:picMk id="13" creationId="{6FFF6971-7CBF-41EE-90D2-2131C36FF827}"/>
          </ac:picMkLst>
        </pc:picChg>
        <pc:picChg chg="del">
          <ac:chgData name="Chris Sainty" userId="b32c182c-205f-447b-ab9f-bd033310bb63" providerId="ADAL" clId="{C5C6C0C8-FBE9-4D0B-A479-917A32584993}" dt="2020-02-18T10:39:22.472" v="4558" actId="478"/>
          <ac:picMkLst>
            <pc:docMk/>
            <pc:sldMk cId="1468156240" sldId="297"/>
            <ac:picMk id="14" creationId="{0991DD46-14F5-4B29-8263-FB4A24FA9BF2}"/>
          </ac:picMkLst>
        </pc:picChg>
        <pc:picChg chg="add mod">
          <ac:chgData name="Chris Sainty" userId="b32c182c-205f-447b-ab9f-bd033310bb63" providerId="ADAL" clId="{C5C6C0C8-FBE9-4D0B-A479-917A32584993}" dt="2020-02-18T10:41:08.603" v="4596" actId="14429"/>
          <ac:picMkLst>
            <pc:docMk/>
            <pc:sldMk cId="1468156240" sldId="297"/>
            <ac:picMk id="44" creationId="{CCC645B0-45D9-4F61-9968-123AABD55D93}"/>
          </ac:picMkLst>
        </pc:picChg>
        <pc:cxnChg chg="add mod">
          <ac:chgData name="Chris Sainty" userId="b32c182c-205f-447b-ab9f-bd033310bb63" providerId="ADAL" clId="{C5C6C0C8-FBE9-4D0B-A479-917A32584993}" dt="2020-02-18T10:42:55.588" v="4618"/>
          <ac:cxnSpMkLst>
            <pc:docMk/>
            <pc:sldMk cId="1468156240" sldId="297"/>
            <ac:cxnSpMk id="4" creationId="{707541FA-57FF-4AA3-B4DA-DCDF529CAFE5}"/>
          </ac:cxnSpMkLst>
        </pc:cxnChg>
        <pc:cxnChg chg="add mod">
          <ac:chgData name="Chris Sainty" userId="b32c182c-205f-447b-ab9f-bd033310bb63" providerId="ADAL" clId="{C5C6C0C8-FBE9-4D0B-A479-917A32584993}" dt="2020-02-18T10:43:26.683" v="4622"/>
          <ac:cxnSpMkLst>
            <pc:docMk/>
            <pc:sldMk cId="1468156240" sldId="297"/>
            <ac:cxnSpMk id="6" creationId="{26518B97-0A01-44C6-8F9E-CE1CF9033011}"/>
          </ac:cxnSpMkLst>
        </pc:cxnChg>
        <pc:cxnChg chg="add mod">
          <ac:chgData name="Chris Sainty" userId="b32c182c-205f-447b-ab9f-bd033310bb63" providerId="ADAL" clId="{C5C6C0C8-FBE9-4D0B-A479-917A32584993}" dt="2020-02-18T10:43:43.292" v="4626" actId="1582"/>
          <ac:cxnSpMkLst>
            <pc:docMk/>
            <pc:sldMk cId="1468156240" sldId="297"/>
            <ac:cxnSpMk id="46" creationId="{097F2D2A-CF1E-4EF8-B60E-B6183E449497}"/>
          </ac:cxnSpMkLst>
        </pc:cxnChg>
      </pc:sldChg>
      <pc:sldMasterChg chg="modSldLayout">
        <pc:chgData name="Chris Sainty" userId="b32c182c-205f-447b-ab9f-bd033310bb63" providerId="ADAL" clId="{C5C6C0C8-FBE9-4D0B-A479-917A32584993}" dt="2020-01-24T10:32:05.644" v="3204" actId="478"/>
        <pc:sldMasterMkLst>
          <pc:docMk/>
          <pc:sldMasterMk cId="320711078" sldId="2147483660"/>
        </pc:sldMasterMkLst>
        <pc:sldLayoutChg chg="modSp setBg">
          <pc:chgData name="Chris Sainty" userId="b32c182c-205f-447b-ab9f-bd033310bb63" providerId="ADAL" clId="{C5C6C0C8-FBE9-4D0B-A479-917A32584993}" dt="2020-01-19T16:42:31.424" v="2671" actId="207"/>
          <pc:sldLayoutMkLst>
            <pc:docMk/>
            <pc:sldMasterMk cId="3384559907" sldId="2147483671"/>
            <pc:sldLayoutMk cId="698072284" sldId="2147483661"/>
          </pc:sldLayoutMkLst>
          <pc:spChg chg="mod">
            <ac:chgData name="Chris Sainty" userId="b32c182c-205f-447b-ab9f-bd033310bb63" providerId="ADAL" clId="{C5C6C0C8-FBE9-4D0B-A479-917A32584993}" dt="2020-01-19T16:42:31.424" v="2671" actId="207"/>
            <ac:spMkLst>
              <pc:docMk/>
              <pc:sldMasterMk cId="3384559907" sldId="2147483671"/>
              <pc:sldLayoutMk cId="698072284" sldId="2147483661"/>
              <ac:spMk id="11" creationId="{96A4F396-50C8-4244-9B58-2D8C328160E3}"/>
            </ac:spMkLst>
          </pc:spChg>
        </pc:sldLayoutChg>
        <pc:sldLayoutChg chg="addSp delSp modSp">
          <pc:chgData name="Chris Sainty" userId="b32c182c-205f-447b-ab9f-bd033310bb63" providerId="ADAL" clId="{C5C6C0C8-FBE9-4D0B-A479-917A32584993}" dt="2020-01-24T10:31:05.010" v="3157" actId="14100"/>
          <pc:sldLayoutMkLst>
            <pc:docMk/>
            <pc:sldMasterMk cId="320711078" sldId="2147483660"/>
            <pc:sldLayoutMk cId="1245970306" sldId="2147483662"/>
          </pc:sldLayoutMkLst>
          <pc:spChg chg="mod">
            <ac:chgData name="Chris Sainty" userId="b32c182c-205f-447b-ab9f-bd033310bb63" providerId="ADAL" clId="{C5C6C0C8-FBE9-4D0B-A479-917A32584993}" dt="2020-01-24T10:30:50.272" v="3152" actId="1076"/>
            <ac:spMkLst>
              <pc:docMk/>
              <pc:sldMasterMk cId="320711078" sldId="2147483660"/>
              <pc:sldLayoutMk cId="1245970306" sldId="2147483662"/>
              <ac:spMk id="2" creationId="{E0FF8441-34A2-48D3-B678-B374E10EB745}"/>
            </ac:spMkLst>
          </pc:spChg>
          <pc:spChg chg="mod">
            <ac:chgData name="Chris Sainty" userId="b32c182c-205f-447b-ab9f-bd033310bb63" providerId="ADAL" clId="{C5C6C0C8-FBE9-4D0B-A479-917A32584993}" dt="2020-01-24T10:31:05.010" v="3157" actId="14100"/>
            <ac:spMkLst>
              <pc:docMk/>
              <pc:sldMasterMk cId="320711078" sldId="2147483660"/>
              <pc:sldLayoutMk cId="1245970306" sldId="2147483662"/>
              <ac:spMk id="3" creationId="{98336286-ACA7-477F-85F1-52AA1391F90C}"/>
            </ac:spMkLst>
          </pc:spChg>
          <pc:spChg chg="mod">
            <ac:chgData name="Chris Sainty" userId="b32c182c-205f-447b-ab9f-bd033310bb63" providerId="ADAL" clId="{C5C6C0C8-FBE9-4D0B-A479-917A32584993}" dt="2020-01-19T15:49:24.388" v="1965" actId="207"/>
            <ac:spMkLst>
              <pc:docMk/>
              <pc:sldMasterMk cId="320711078" sldId="2147483660"/>
              <pc:sldLayoutMk cId="1245970306" sldId="2147483662"/>
              <ac:spMk id="5" creationId="{899D6FB3-4693-4DEE-9492-84EFD209D4CE}"/>
            </ac:spMkLst>
          </pc:spChg>
          <pc:spChg chg="del">
            <ac:chgData name="Chris Sainty" userId="b32c182c-205f-447b-ab9f-bd033310bb63" providerId="ADAL" clId="{C5C6C0C8-FBE9-4D0B-A479-917A32584993}" dt="2020-01-19T15:46:03.543" v="1943" actId="478"/>
            <ac:spMkLst>
              <pc:docMk/>
              <pc:sldMasterMk cId="320711078" sldId="2147483660"/>
              <pc:sldLayoutMk cId="1245970306" sldId="2147483662"/>
              <ac:spMk id="7" creationId="{DD5A9FAE-977A-49B1-837F-4419D63C9561}"/>
            </ac:spMkLst>
          </pc:spChg>
          <pc:picChg chg="add ord">
            <ac:chgData name="Chris Sainty" userId="b32c182c-205f-447b-ab9f-bd033310bb63" providerId="ADAL" clId="{C5C6C0C8-FBE9-4D0B-A479-917A32584993}" dt="2020-01-19T15:46:09.502" v="1945" actId="167"/>
            <ac:picMkLst>
              <pc:docMk/>
              <pc:sldMasterMk cId="320711078" sldId="2147483660"/>
              <pc:sldLayoutMk cId="1245970306" sldId="2147483662"/>
              <ac:picMk id="11" creationId="{64C9A860-4E3E-440C-8EE1-10460F691221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6:52:52.636" v="2845" actId="242"/>
          <pc:sldLayoutMkLst>
            <pc:docMk/>
            <pc:sldMasterMk cId="320711078" sldId="2147483660"/>
            <pc:sldLayoutMk cId="361819915" sldId="2147483663"/>
          </pc:sldLayoutMkLst>
          <pc:spChg chg="mod">
            <ac:chgData name="Chris Sainty" userId="b32c182c-205f-447b-ab9f-bd033310bb63" providerId="ADAL" clId="{C5C6C0C8-FBE9-4D0B-A479-917A32584993}" dt="2020-01-19T16:52:52.636" v="2845" actId="242"/>
            <ac:spMkLst>
              <pc:docMk/>
              <pc:sldMasterMk cId="320711078" sldId="2147483660"/>
              <pc:sldLayoutMk cId="361819915" sldId="2147483663"/>
              <ac:spMk id="2" creationId="{37BB868A-A540-45BF-BFC7-A5B3972758F6}"/>
            </ac:spMkLst>
          </pc:spChg>
          <pc:spChg chg="mod">
            <ac:chgData name="Chris Sainty" userId="b32c182c-205f-447b-ab9f-bd033310bb63" providerId="ADAL" clId="{C5C6C0C8-FBE9-4D0B-A479-917A32584993}" dt="2020-01-19T15:49:10.292" v="1964" actId="207"/>
            <ac:spMkLst>
              <pc:docMk/>
              <pc:sldMasterMk cId="320711078" sldId="2147483660"/>
              <pc:sldLayoutMk cId="361819915" sldId="2147483663"/>
              <ac:spMk id="5" creationId="{0AABF4A3-C374-45C7-AF88-56BD5554398B}"/>
            </ac:spMkLst>
          </pc:spChg>
          <pc:spChg chg="del">
            <ac:chgData name="Chris Sainty" userId="b32c182c-205f-447b-ab9f-bd033310bb63" providerId="ADAL" clId="{C5C6C0C8-FBE9-4D0B-A479-917A32584993}" dt="2020-01-19T15:46:13.823" v="1946" actId="478"/>
            <ac:spMkLst>
              <pc:docMk/>
              <pc:sldMasterMk cId="320711078" sldId="2147483660"/>
              <pc:sldLayoutMk cId="361819915" sldId="2147483663"/>
              <ac:spMk id="7" creationId="{3A8163F7-4BD9-48AA-B6F4-3EF50B354BC3}"/>
            </ac:spMkLst>
          </pc:spChg>
          <pc:picChg chg="add ord">
            <ac:chgData name="Chris Sainty" userId="b32c182c-205f-447b-ab9f-bd033310bb63" providerId="ADAL" clId="{C5C6C0C8-FBE9-4D0B-A479-917A32584993}" dt="2020-01-19T15:46:18.213" v="1948" actId="167"/>
            <ac:picMkLst>
              <pc:docMk/>
              <pc:sldMasterMk cId="320711078" sldId="2147483660"/>
              <pc:sldLayoutMk cId="361819915" sldId="2147483663"/>
              <ac:picMk id="12" creationId="{85868B35-C8B5-4355-90A9-230DF0341A83}"/>
            </ac:picMkLst>
          </pc:picChg>
          <pc:picChg chg="add mod">
            <ac:chgData name="Chris Sainty" userId="b32c182c-205f-447b-ab9f-bd033310bb63" providerId="ADAL" clId="{C5C6C0C8-FBE9-4D0B-A479-917A32584993}" dt="2020-01-19T16:31:08.099" v="2622" actId="29295"/>
            <ac:picMkLst>
              <pc:docMk/>
              <pc:sldMasterMk cId="320711078" sldId="2147483660"/>
              <pc:sldLayoutMk cId="361819915" sldId="2147483663"/>
              <ac:picMk id="13" creationId="{8D8057CE-58A5-4A78-84CC-CF61E77C2440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24T10:31:30.642" v="3176" actId="14100"/>
          <pc:sldLayoutMkLst>
            <pc:docMk/>
            <pc:sldMasterMk cId="3384559907" sldId="2147483671"/>
            <pc:sldLayoutMk cId="4141635305" sldId="2147483664"/>
          </pc:sldLayoutMkLst>
          <pc:spChg chg="del">
            <ac:chgData name="Chris Sainty" userId="b32c182c-205f-447b-ab9f-bd033310bb63" providerId="ADAL" clId="{C5C6C0C8-FBE9-4D0B-A479-917A32584993}" dt="2020-01-24T10:31:17.697" v="3159" actId="478"/>
            <ac:spMkLst>
              <pc:docMk/>
              <pc:sldMasterMk cId="3384559907" sldId="2147483671"/>
              <pc:sldLayoutMk cId="4141635305" sldId="2147483664"/>
              <ac:spMk id="2" creationId="{E0D8E457-2DC5-47CD-B38A-46F2991713E4}"/>
            </ac:spMkLst>
          </pc:spChg>
          <pc:spChg chg="mod">
            <ac:chgData name="Chris Sainty" userId="b32c182c-205f-447b-ab9f-bd033310bb63" providerId="ADAL" clId="{C5C6C0C8-FBE9-4D0B-A479-917A32584993}" dt="2020-01-24T10:31:28.306" v="3175" actId="14100"/>
            <ac:spMkLst>
              <pc:docMk/>
              <pc:sldMasterMk cId="3384559907" sldId="2147483671"/>
              <pc:sldLayoutMk cId="4141635305" sldId="2147483664"/>
              <ac:spMk id="3" creationId="{0A3D52A7-38AD-4431-908B-4D06C814FBB7}"/>
            </ac:spMkLst>
          </pc:spChg>
          <pc:spChg chg="mod">
            <ac:chgData name="Chris Sainty" userId="b32c182c-205f-447b-ab9f-bd033310bb63" providerId="ADAL" clId="{C5C6C0C8-FBE9-4D0B-A479-917A32584993}" dt="2020-01-24T10:31:30.642" v="3176" actId="14100"/>
            <ac:spMkLst>
              <pc:docMk/>
              <pc:sldMasterMk cId="3384559907" sldId="2147483671"/>
              <pc:sldLayoutMk cId="4141635305" sldId="2147483664"/>
              <ac:spMk id="4" creationId="{561AC0F8-99FE-442C-B535-82B14B746BB0}"/>
            </ac:spMkLst>
          </pc:spChg>
          <pc:spChg chg="mod">
            <ac:chgData name="Chris Sainty" userId="b32c182c-205f-447b-ab9f-bd033310bb63" providerId="ADAL" clId="{C5C6C0C8-FBE9-4D0B-A479-917A32584993}" dt="2020-01-19T15:49:40.334" v="1966" actId="207"/>
            <ac:spMkLst>
              <pc:docMk/>
              <pc:sldMasterMk cId="3384559907" sldId="2147483671"/>
              <pc:sldLayoutMk cId="4141635305" sldId="2147483664"/>
              <ac:spMk id="6" creationId="{2D8FBA56-E361-4E05-86F0-1F64A43F5B2E}"/>
            </ac:spMkLst>
          </pc:spChg>
          <pc:spChg chg="del">
            <ac:chgData name="Chris Sainty" userId="b32c182c-205f-447b-ab9f-bd033310bb63" providerId="ADAL" clId="{C5C6C0C8-FBE9-4D0B-A479-917A32584993}" dt="2020-01-19T15:46:21.034" v="1949" actId="478"/>
            <ac:spMkLst>
              <pc:docMk/>
              <pc:sldMasterMk cId="3384559907" sldId="2147483671"/>
              <pc:sldLayoutMk cId="4141635305" sldId="2147483664"/>
              <ac:spMk id="8" creationId="{417BE6C0-DA71-4AF8-849E-B8D3B239A8C3}"/>
            </ac:spMkLst>
          </pc:spChg>
          <pc:spChg chg="add">
            <ac:chgData name="Chris Sainty" userId="b32c182c-205f-447b-ab9f-bd033310bb63" providerId="ADAL" clId="{C5C6C0C8-FBE9-4D0B-A479-917A32584993}" dt="2020-01-24T10:31:14.129" v="3158"/>
            <ac:spMkLst>
              <pc:docMk/>
              <pc:sldMasterMk cId="3384559907" sldId="2147483671"/>
              <pc:sldLayoutMk cId="4141635305" sldId="2147483664"/>
              <ac:spMk id="14" creationId="{D98A1DD0-1F1B-4680-A84E-E3C5093E366A}"/>
            </ac:spMkLst>
          </pc:spChg>
          <pc:picChg chg="add ord">
            <ac:chgData name="Chris Sainty" userId="b32c182c-205f-447b-ab9f-bd033310bb63" providerId="ADAL" clId="{C5C6C0C8-FBE9-4D0B-A479-917A32584993}" dt="2020-01-19T15:46:25.897" v="1951" actId="167"/>
            <ac:picMkLst>
              <pc:docMk/>
              <pc:sldMasterMk cId="3384559907" sldId="2147483671"/>
              <pc:sldLayoutMk cId="4141635305" sldId="2147483664"/>
              <ac:picMk id="13" creationId="{913096C6-3E2E-4096-BCDB-E2A70ECE8CEA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24T10:32:00.048" v="3202" actId="1035"/>
          <pc:sldLayoutMkLst>
            <pc:docMk/>
            <pc:sldMasterMk cId="3384559907" sldId="2147483671"/>
            <pc:sldLayoutMk cId="4058815980" sldId="2147483665"/>
          </pc:sldLayoutMkLst>
          <pc:spChg chg="del">
            <ac:chgData name="Chris Sainty" userId="b32c182c-205f-447b-ab9f-bd033310bb63" providerId="ADAL" clId="{C5C6C0C8-FBE9-4D0B-A479-917A32584993}" dt="2020-01-24T10:31:49.603" v="3178" actId="478"/>
            <ac:spMkLst>
              <pc:docMk/>
              <pc:sldMasterMk cId="3384559907" sldId="2147483671"/>
              <pc:sldLayoutMk cId="4058815980" sldId="2147483665"/>
              <ac:spMk id="2" creationId="{A87745CA-251F-4DFF-B21E-4CDAE2808931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3" creationId="{E05D7F02-C8D9-4598-9D4B-EFD056A908F2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4" creationId="{97287730-E802-414C-A20F-D1E44EBDCBDC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5" creationId="{7ADF4553-D1ED-449B-88BC-E60D97D77BB2}"/>
            </ac:spMkLst>
          </pc:spChg>
          <pc:spChg chg="mod">
            <ac:chgData name="Chris Sainty" userId="b32c182c-205f-447b-ab9f-bd033310bb63" providerId="ADAL" clId="{C5C6C0C8-FBE9-4D0B-A479-917A32584993}" dt="2020-01-24T10:32:00.048" v="3202" actId="1035"/>
            <ac:spMkLst>
              <pc:docMk/>
              <pc:sldMasterMk cId="3384559907" sldId="2147483671"/>
              <pc:sldLayoutMk cId="4058815980" sldId="2147483665"/>
              <ac:spMk id="6" creationId="{9735436A-8EE1-4968-907B-946CE1BA9827}"/>
            </ac:spMkLst>
          </pc:spChg>
          <pc:spChg chg="mod">
            <ac:chgData name="Chris Sainty" userId="b32c182c-205f-447b-ab9f-bd033310bb63" providerId="ADAL" clId="{C5C6C0C8-FBE9-4D0B-A479-917A32584993}" dt="2020-01-19T15:49:45.636" v="1967" actId="207"/>
            <ac:spMkLst>
              <pc:docMk/>
              <pc:sldMasterMk cId="3384559907" sldId="2147483671"/>
              <pc:sldLayoutMk cId="4058815980" sldId="2147483665"/>
              <ac:spMk id="8" creationId="{FA7C9156-6506-4AEA-8916-F5565CABB36C}"/>
            </ac:spMkLst>
          </pc:spChg>
          <pc:spChg chg="del">
            <ac:chgData name="Chris Sainty" userId="b32c182c-205f-447b-ab9f-bd033310bb63" providerId="ADAL" clId="{C5C6C0C8-FBE9-4D0B-A479-917A32584993}" dt="2020-01-19T15:46:28.959" v="1952" actId="478"/>
            <ac:spMkLst>
              <pc:docMk/>
              <pc:sldMasterMk cId="3384559907" sldId="2147483671"/>
              <pc:sldLayoutMk cId="4058815980" sldId="2147483665"/>
              <ac:spMk id="10" creationId="{47388432-894F-4B89-9362-6D06F2FD99E0}"/>
            </ac:spMkLst>
          </pc:spChg>
          <pc:spChg chg="add">
            <ac:chgData name="Chris Sainty" userId="b32c182c-205f-447b-ab9f-bd033310bb63" providerId="ADAL" clId="{C5C6C0C8-FBE9-4D0B-A479-917A32584993}" dt="2020-01-24T10:31:42.053" v="3177"/>
            <ac:spMkLst>
              <pc:docMk/>
              <pc:sldMasterMk cId="3384559907" sldId="2147483671"/>
              <pc:sldLayoutMk cId="4058815980" sldId="2147483665"/>
              <ac:spMk id="16" creationId="{A2FE08F5-5236-4E35-8E7F-EBD67F90B587}"/>
            </ac:spMkLst>
          </pc:spChg>
          <pc:picChg chg="add ord">
            <ac:chgData name="Chris Sainty" userId="b32c182c-205f-447b-ab9f-bd033310bb63" providerId="ADAL" clId="{C5C6C0C8-FBE9-4D0B-A479-917A32584993}" dt="2020-01-19T15:46:33.046" v="1954" actId="167"/>
            <ac:picMkLst>
              <pc:docMk/>
              <pc:sldMasterMk cId="3384559907" sldId="2147483671"/>
              <pc:sldLayoutMk cId="4058815980" sldId="2147483665"/>
              <ac:picMk id="15" creationId="{F5F0D643-681F-4DE0-B9A2-C735DF4B8CE9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24T10:32:05.644" v="3204" actId="478"/>
          <pc:sldLayoutMkLst>
            <pc:docMk/>
            <pc:sldMasterMk cId="3384559907" sldId="2147483671"/>
            <pc:sldLayoutMk cId="3793961804" sldId="2147483666"/>
          </pc:sldLayoutMkLst>
          <pc:spChg chg="del">
            <ac:chgData name="Chris Sainty" userId="b32c182c-205f-447b-ab9f-bd033310bb63" providerId="ADAL" clId="{C5C6C0C8-FBE9-4D0B-A479-917A32584993}" dt="2020-01-24T10:32:05.644" v="3204" actId="478"/>
            <ac:spMkLst>
              <pc:docMk/>
              <pc:sldMasterMk cId="3384559907" sldId="2147483671"/>
              <pc:sldLayoutMk cId="3793961804" sldId="2147483666"/>
              <ac:spMk id="2" creationId="{35E5C608-2B51-4843-A843-75619A60283A}"/>
            </ac:spMkLst>
          </pc:spChg>
          <pc:spChg chg="mod">
            <ac:chgData name="Chris Sainty" userId="b32c182c-205f-447b-ab9f-bd033310bb63" providerId="ADAL" clId="{C5C6C0C8-FBE9-4D0B-A479-917A32584993}" dt="2020-01-19T15:49:49.569" v="1968" actId="207"/>
            <ac:spMkLst>
              <pc:docMk/>
              <pc:sldMasterMk cId="3384559907" sldId="2147483671"/>
              <pc:sldLayoutMk cId="3793961804" sldId="2147483666"/>
              <ac:spMk id="4" creationId="{F838B64B-7074-44C5-B157-8B29B5A09C3A}"/>
            </ac:spMkLst>
          </pc:spChg>
          <pc:spChg chg="del mod">
            <ac:chgData name="Chris Sainty" userId="b32c182c-205f-447b-ab9f-bd033310bb63" providerId="ADAL" clId="{C5C6C0C8-FBE9-4D0B-A479-917A32584993}" dt="2020-01-19T15:44:06.629" v="1900" actId="478"/>
            <ac:spMkLst>
              <pc:docMk/>
              <pc:sldMasterMk cId="3384559907" sldId="2147483671"/>
              <pc:sldLayoutMk cId="3793961804" sldId="2147483666"/>
              <ac:spMk id="6" creationId="{08EEAC7E-7814-42E3-9097-98E037F528CD}"/>
            </ac:spMkLst>
          </pc:spChg>
          <pc:spChg chg="add">
            <ac:chgData name="Chris Sainty" userId="b32c182c-205f-447b-ab9f-bd033310bb63" providerId="ADAL" clId="{C5C6C0C8-FBE9-4D0B-A479-917A32584993}" dt="2020-01-24T10:32:03.270" v="3203"/>
            <ac:spMkLst>
              <pc:docMk/>
              <pc:sldMasterMk cId="3384559907" sldId="2147483671"/>
              <pc:sldLayoutMk cId="3793961804" sldId="2147483666"/>
              <ac:spMk id="11" creationId="{7C241947-02B6-4F09-B95B-B7D92E904895}"/>
            </ac:spMkLst>
          </pc:spChg>
          <pc:picChg chg="add mod ord modCrop">
            <ac:chgData name="Chris Sainty" userId="b32c182c-205f-447b-ab9f-bd033310bb63" providerId="ADAL" clId="{C5C6C0C8-FBE9-4D0B-A479-917A32584993}" dt="2020-01-19T15:45:30.548" v="1942"/>
            <ac:picMkLst>
              <pc:docMk/>
              <pc:sldMasterMk cId="3384559907" sldId="2147483671"/>
              <pc:sldLayoutMk cId="3793961804" sldId="2147483666"/>
              <ac:picMk id="5" creationId="{C05F5DD0-797B-44A5-A0C6-6548C2964E39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5:49:53.316" v="1969" actId="207"/>
          <pc:sldLayoutMkLst>
            <pc:docMk/>
            <pc:sldMasterMk cId="320711078" sldId="2147483660"/>
            <pc:sldLayoutMk cId="1038289200" sldId="2147483667"/>
          </pc:sldLayoutMkLst>
          <pc:spChg chg="mod">
            <ac:chgData name="Chris Sainty" userId="b32c182c-205f-447b-ab9f-bd033310bb63" providerId="ADAL" clId="{C5C6C0C8-FBE9-4D0B-A479-917A32584993}" dt="2020-01-19T15:49:53.316" v="1969" actId="207"/>
            <ac:spMkLst>
              <pc:docMk/>
              <pc:sldMasterMk cId="320711078" sldId="2147483660"/>
              <pc:sldLayoutMk cId="1038289200" sldId="2147483667"/>
              <ac:spMk id="3" creationId="{131F8119-8995-4AA5-BEE7-7FD4554584F5}"/>
            </ac:spMkLst>
          </pc:spChg>
          <pc:spChg chg="del">
            <ac:chgData name="Chris Sainty" userId="b32c182c-205f-447b-ab9f-bd033310bb63" providerId="ADAL" clId="{C5C6C0C8-FBE9-4D0B-A479-917A32584993}" dt="2020-01-19T15:46:37.790" v="1955" actId="478"/>
            <ac:spMkLst>
              <pc:docMk/>
              <pc:sldMasterMk cId="320711078" sldId="2147483660"/>
              <pc:sldLayoutMk cId="1038289200" sldId="2147483667"/>
              <ac:spMk id="5" creationId="{8EEAA921-19E9-4B0D-AFC8-6960A847FD68}"/>
            </ac:spMkLst>
          </pc:spChg>
          <pc:picChg chg="add ord">
            <ac:chgData name="Chris Sainty" userId="b32c182c-205f-447b-ab9f-bd033310bb63" providerId="ADAL" clId="{C5C6C0C8-FBE9-4D0B-A479-917A32584993}" dt="2020-01-19T15:46:41.859" v="1957" actId="167"/>
            <ac:picMkLst>
              <pc:docMk/>
              <pc:sldMasterMk cId="320711078" sldId="2147483660"/>
              <pc:sldLayoutMk cId="1038289200" sldId="2147483667"/>
              <ac:picMk id="10" creationId="{484D537A-E027-456E-BF01-C9AA82A01C9F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5:49:59.687" v="1970" actId="207"/>
          <pc:sldLayoutMkLst>
            <pc:docMk/>
            <pc:sldMasterMk cId="320711078" sldId="2147483660"/>
            <pc:sldLayoutMk cId="2656610222" sldId="2147483668"/>
          </pc:sldLayoutMkLst>
          <pc:spChg chg="mod">
            <ac:chgData name="Chris Sainty" userId="b32c182c-205f-447b-ab9f-bd033310bb63" providerId="ADAL" clId="{C5C6C0C8-FBE9-4D0B-A479-917A32584993}" dt="2020-01-19T15:49:59.687" v="1970" actId="207"/>
            <ac:spMkLst>
              <pc:docMk/>
              <pc:sldMasterMk cId="320711078" sldId="2147483660"/>
              <pc:sldLayoutMk cId="2656610222" sldId="2147483668"/>
              <ac:spMk id="6" creationId="{A4F2314B-700B-4116-8F4C-E435B1EB062C}"/>
            </ac:spMkLst>
          </pc:spChg>
          <pc:spChg chg="del">
            <ac:chgData name="Chris Sainty" userId="b32c182c-205f-447b-ab9f-bd033310bb63" providerId="ADAL" clId="{C5C6C0C8-FBE9-4D0B-A479-917A32584993}" dt="2020-01-19T15:46:46.359" v="1958" actId="478"/>
            <ac:spMkLst>
              <pc:docMk/>
              <pc:sldMasterMk cId="320711078" sldId="2147483660"/>
              <pc:sldLayoutMk cId="2656610222" sldId="2147483668"/>
              <ac:spMk id="8" creationId="{0EBE0571-D3AF-4967-9FBA-4F6231F0294F}"/>
            </ac:spMkLst>
          </pc:spChg>
          <pc:picChg chg="add ord">
            <ac:chgData name="Chris Sainty" userId="b32c182c-205f-447b-ab9f-bd033310bb63" providerId="ADAL" clId="{C5C6C0C8-FBE9-4D0B-A479-917A32584993}" dt="2020-01-19T15:46:50.737" v="1960" actId="167"/>
            <ac:picMkLst>
              <pc:docMk/>
              <pc:sldMasterMk cId="320711078" sldId="2147483660"/>
              <pc:sldLayoutMk cId="2656610222" sldId="2147483668"/>
              <ac:picMk id="13" creationId="{B372DC42-247A-4629-A87B-4C59A7105056}"/>
            </ac:picMkLst>
          </pc:picChg>
        </pc:sldLayoutChg>
        <pc:sldLayoutChg chg="addSp delSp modSp">
          <pc:chgData name="Chris Sainty" userId="b32c182c-205f-447b-ab9f-bd033310bb63" providerId="ADAL" clId="{C5C6C0C8-FBE9-4D0B-A479-917A32584993}" dt="2020-01-19T15:50:04.321" v="1971" actId="207"/>
          <pc:sldLayoutMkLst>
            <pc:docMk/>
            <pc:sldMasterMk cId="320711078" sldId="2147483660"/>
            <pc:sldLayoutMk cId="1474008707" sldId="2147483669"/>
          </pc:sldLayoutMkLst>
          <pc:spChg chg="mod">
            <ac:chgData name="Chris Sainty" userId="b32c182c-205f-447b-ab9f-bd033310bb63" providerId="ADAL" clId="{C5C6C0C8-FBE9-4D0B-A479-917A32584993}" dt="2020-01-19T15:50:04.321" v="1971" actId="207"/>
            <ac:spMkLst>
              <pc:docMk/>
              <pc:sldMasterMk cId="320711078" sldId="2147483660"/>
              <pc:sldLayoutMk cId="1474008707" sldId="2147483669"/>
              <ac:spMk id="6" creationId="{E6A28E92-EFE5-4083-92A7-ECE63ADFCB6C}"/>
            </ac:spMkLst>
          </pc:spChg>
          <pc:spChg chg="del">
            <ac:chgData name="Chris Sainty" userId="b32c182c-205f-447b-ab9f-bd033310bb63" providerId="ADAL" clId="{C5C6C0C8-FBE9-4D0B-A479-917A32584993}" dt="2020-01-19T15:46:53.392" v="1961" actId="478"/>
            <ac:spMkLst>
              <pc:docMk/>
              <pc:sldMasterMk cId="320711078" sldId="2147483660"/>
              <pc:sldLayoutMk cId="1474008707" sldId="2147483669"/>
              <ac:spMk id="8" creationId="{3C1C0432-F9B6-4463-AA99-981A42105B36}"/>
            </ac:spMkLst>
          </pc:spChg>
          <pc:picChg chg="add ord">
            <ac:chgData name="Chris Sainty" userId="b32c182c-205f-447b-ab9f-bd033310bb63" providerId="ADAL" clId="{C5C6C0C8-FBE9-4D0B-A479-917A32584993}" dt="2020-01-19T15:46:57.886" v="1963" actId="167"/>
            <ac:picMkLst>
              <pc:docMk/>
              <pc:sldMasterMk cId="320711078" sldId="2147483660"/>
              <pc:sldLayoutMk cId="1474008707" sldId="2147483669"/>
              <ac:picMk id="13" creationId="{AE45E702-3AC7-4AA1-9EC0-3E80B912A5F6}"/>
            </ac:picMkLst>
          </pc:picChg>
        </pc:sldLayoutChg>
        <pc:sldLayoutChg chg="addSp delSp modSp setBg">
          <pc:chgData name="Chris Sainty" userId="b32c182c-205f-447b-ab9f-bd033310bb63" providerId="ADAL" clId="{C5C6C0C8-FBE9-4D0B-A479-917A32584993}" dt="2020-01-19T16:39:18.733" v="2668" actId="207"/>
          <pc:sldLayoutMkLst>
            <pc:docMk/>
            <pc:sldMasterMk cId="320711078" sldId="2147483660"/>
            <pc:sldLayoutMk cId="2231494137" sldId="2147483670"/>
          </pc:sldLayoutMkLst>
          <pc:spChg chg="add mod ord">
            <ac:chgData name="Chris Sainty" userId="b32c182c-205f-447b-ab9f-bd033310bb63" providerId="ADAL" clId="{C5C6C0C8-FBE9-4D0B-A479-917A32584993}" dt="2020-01-19T16:39:18.733" v="2668" actId="207"/>
            <ac:spMkLst>
              <pc:docMk/>
              <pc:sldMasterMk cId="320711078" sldId="2147483660"/>
              <pc:sldLayoutMk cId="2231494137" sldId="2147483670"/>
              <ac:spMk id="2" creationId="{9AE9489C-B07C-4F11-83B2-553A54F49E1C}"/>
            </ac:spMkLst>
          </pc:spChg>
          <pc:spChg chg="add del mod">
            <ac:chgData name="Chris Sainty" userId="b32c182c-205f-447b-ab9f-bd033310bb63" providerId="ADAL" clId="{C5C6C0C8-FBE9-4D0B-A479-917A32584993}" dt="2020-01-19T16:34:04.041" v="2628" actId="478"/>
            <ac:spMkLst>
              <pc:docMk/>
              <pc:sldMasterMk cId="320711078" sldId="2147483660"/>
              <pc:sldLayoutMk cId="2231494137" sldId="2147483670"/>
              <ac:spMk id="7" creationId="{C6461790-2E74-42AE-8591-05052686BDA4}"/>
            </ac:spMkLst>
          </pc:spChg>
          <pc:spChg chg="add del mod">
            <ac:chgData name="Chris Sainty" userId="b32c182c-205f-447b-ab9f-bd033310bb63" providerId="ADAL" clId="{C5C6C0C8-FBE9-4D0B-A479-917A32584993}" dt="2020-01-19T16:35:14.670" v="2632" actId="478"/>
            <ac:spMkLst>
              <pc:docMk/>
              <pc:sldMasterMk cId="320711078" sldId="2147483660"/>
              <pc:sldLayoutMk cId="2231494137" sldId="2147483670"/>
              <ac:spMk id="8" creationId="{501225B7-6308-4C2D-9607-5AA57A8DDC79}"/>
            </ac:spMkLst>
          </pc:spChg>
          <pc:spChg chg="add mod">
            <ac:chgData name="Chris Sainty" userId="b32c182c-205f-447b-ab9f-bd033310bb63" providerId="ADAL" clId="{C5C6C0C8-FBE9-4D0B-A479-917A32584993}" dt="2020-01-19T16:37:36.550" v="2643"/>
            <ac:spMkLst>
              <pc:docMk/>
              <pc:sldMasterMk cId="320711078" sldId="2147483660"/>
              <pc:sldLayoutMk cId="2231494137" sldId="2147483670"/>
              <ac:spMk id="9" creationId="{6CE7D856-E221-4CE6-851D-20E5D1022BDF}"/>
            </ac:spMkLst>
          </pc:spChg>
          <pc:picChg chg="add del mod">
            <ac:chgData name="Chris Sainty" userId="b32c182c-205f-447b-ab9f-bd033310bb63" providerId="ADAL" clId="{C5C6C0C8-FBE9-4D0B-A479-917A32584993}" dt="2020-01-19T14:54:10.772" v="1358" actId="931"/>
            <ac:picMkLst>
              <pc:docMk/>
              <pc:sldMasterMk cId="320711078" sldId="2147483660"/>
              <pc:sldLayoutMk cId="2231494137" sldId="2147483670"/>
              <ac:picMk id="4" creationId="{7230DDA6-0F8A-4B0C-8C1F-ED352AA68291}"/>
            </ac:picMkLst>
          </pc:picChg>
          <pc:picChg chg="add mod modCrop">
            <ac:chgData name="Chris Sainty" userId="b32c182c-205f-447b-ab9f-bd033310bb63" providerId="ADAL" clId="{C5C6C0C8-FBE9-4D0B-A479-917A32584993}" dt="2020-01-19T16:38:46.223" v="2658" actId="29295"/>
            <ac:picMkLst>
              <pc:docMk/>
              <pc:sldMasterMk cId="320711078" sldId="2147483660"/>
              <pc:sldLayoutMk cId="2231494137" sldId="2147483670"/>
              <ac:picMk id="6" creationId="{D2123208-10CC-4135-936F-0930DDD14394}"/>
            </ac:picMkLst>
          </pc:picChg>
        </pc:sldLayoutChg>
      </pc:sldMasterChg>
    </pc:docChg>
  </pc:docChgLst>
  <pc:docChgLst>
    <pc:chgData name="Chris Sainty" userId="b32c182c-205f-447b-ab9f-bd033310bb63" providerId="ADAL" clId="{8B9AA433-0534-4715-917D-81DD0BDE2B35}"/>
    <pc:docChg chg="undo custSel addSld delSld modSld sldOrd">
      <pc:chgData name="Chris Sainty" userId="b32c182c-205f-447b-ab9f-bd033310bb63" providerId="ADAL" clId="{8B9AA433-0534-4715-917D-81DD0BDE2B35}" dt="2020-02-29T10:26:29.196" v="2287" actId="20577"/>
      <pc:docMkLst>
        <pc:docMk/>
      </pc:docMkLst>
      <pc:sldChg chg="modSp">
        <pc:chgData name="Chris Sainty" userId="b32c182c-205f-447b-ab9f-bd033310bb63" providerId="ADAL" clId="{8B9AA433-0534-4715-917D-81DD0BDE2B35}" dt="2020-02-23T12:19:59.438" v="53" actId="20577"/>
        <pc:sldMkLst>
          <pc:docMk/>
          <pc:sldMk cId="3093200892" sldId="256"/>
        </pc:sldMkLst>
        <pc:spChg chg="mod">
          <ac:chgData name="Chris Sainty" userId="b32c182c-205f-447b-ab9f-bd033310bb63" providerId="ADAL" clId="{8B9AA433-0534-4715-917D-81DD0BDE2B35}" dt="2020-02-23T12:19:59.438" v="53" actId="20577"/>
          <ac:spMkLst>
            <pc:docMk/>
            <pc:sldMk cId="3093200892" sldId="256"/>
            <ac:spMk id="2" creationId="{A1B6C737-9F8C-4287-AF1D-5BB0462C8EB4}"/>
          </ac:spMkLst>
        </pc:spChg>
      </pc:sldChg>
      <pc:sldChg chg="del">
        <pc:chgData name="Chris Sainty" userId="b32c182c-205f-447b-ab9f-bd033310bb63" providerId="ADAL" clId="{8B9AA433-0534-4715-917D-81DD0BDE2B35}" dt="2020-02-23T13:25:27.852" v="1167" actId="2696"/>
        <pc:sldMkLst>
          <pc:docMk/>
          <pc:sldMk cId="2574755877" sldId="267"/>
        </pc:sldMkLst>
      </pc:sldChg>
      <pc:sldChg chg="modSp">
        <pc:chgData name="Chris Sainty" userId="b32c182c-205f-447b-ab9f-bd033310bb63" providerId="ADAL" clId="{8B9AA433-0534-4715-917D-81DD0BDE2B35}" dt="2020-02-27T19:30:45.189" v="2285" actId="20577"/>
        <pc:sldMkLst>
          <pc:docMk/>
          <pc:sldMk cId="4214222124" sldId="268"/>
        </pc:sldMkLst>
        <pc:spChg chg="mod">
          <ac:chgData name="Chris Sainty" userId="b32c182c-205f-447b-ab9f-bd033310bb63" providerId="ADAL" clId="{8B9AA433-0534-4715-917D-81DD0BDE2B35}" dt="2020-02-27T19:30:45.189" v="2285" actId="20577"/>
          <ac:spMkLst>
            <pc:docMk/>
            <pc:sldMk cId="4214222124" sldId="268"/>
            <ac:spMk id="3" creationId="{D170CB64-2ADE-4FE2-BD86-40EA607DC4AF}"/>
          </ac:spMkLst>
        </pc:spChg>
      </pc:sldChg>
      <pc:sldChg chg="add">
        <pc:chgData name="Chris Sainty" userId="b32c182c-205f-447b-ab9f-bd033310bb63" providerId="ADAL" clId="{8B9AA433-0534-4715-917D-81DD0BDE2B35}" dt="2020-02-27T19:29:58.323" v="2279"/>
        <pc:sldMkLst>
          <pc:docMk/>
          <pc:sldMk cId="217694961" sldId="280"/>
        </pc:sldMkLst>
      </pc:sldChg>
      <pc:sldChg chg="modSp">
        <pc:chgData name="Chris Sainty" userId="b32c182c-205f-447b-ab9f-bd033310bb63" providerId="ADAL" clId="{8B9AA433-0534-4715-917D-81DD0BDE2B35}" dt="2020-02-23T13:26:01.963" v="1173" actId="1076"/>
        <pc:sldMkLst>
          <pc:docMk/>
          <pc:sldMk cId="3702629668" sldId="281"/>
        </pc:sldMkLst>
        <pc:spChg chg="mod">
          <ac:chgData name="Chris Sainty" userId="b32c182c-205f-447b-ab9f-bd033310bb63" providerId="ADAL" clId="{8B9AA433-0534-4715-917D-81DD0BDE2B35}" dt="2020-02-23T13:26:01.963" v="1173" actId="1076"/>
          <ac:spMkLst>
            <pc:docMk/>
            <pc:sldMk cId="3702629668" sldId="281"/>
            <ac:spMk id="3" creationId="{46412377-9820-49EF-BFD4-8C72955A8FB8}"/>
          </ac:spMkLst>
        </pc:spChg>
      </pc:sldChg>
      <pc:sldChg chg="delSp modSp">
        <pc:chgData name="Chris Sainty" userId="b32c182c-205f-447b-ab9f-bd033310bb63" providerId="ADAL" clId="{8B9AA433-0534-4715-917D-81DD0BDE2B35}" dt="2020-02-23T12:37:53.975" v="450" actId="1038"/>
        <pc:sldMkLst>
          <pc:docMk/>
          <pc:sldMk cId="3008985757" sldId="286"/>
        </pc:sldMkLst>
        <pc:spChg chg="mod">
          <ac:chgData name="Chris Sainty" userId="b32c182c-205f-447b-ab9f-bd033310bb63" providerId="ADAL" clId="{8B9AA433-0534-4715-917D-81DD0BDE2B35}" dt="2020-02-23T12:34:27.554" v="279" actId="20577"/>
          <ac:spMkLst>
            <pc:docMk/>
            <pc:sldMk cId="3008985757" sldId="286"/>
            <ac:spMk id="2" creationId="{DFF31F1B-0E95-4AD8-8EA7-D4334B0BF128}"/>
          </ac:spMkLst>
        </pc:spChg>
        <pc:spChg chg="mod">
          <ac:chgData name="Chris Sainty" userId="b32c182c-205f-447b-ab9f-bd033310bb63" providerId="ADAL" clId="{8B9AA433-0534-4715-917D-81DD0BDE2B35}" dt="2020-02-23T12:34:15.810" v="275" actId="1076"/>
          <ac:spMkLst>
            <pc:docMk/>
            <pc:sldMk cId="3008985757" sldId="286"/>
            <ac:spMk id="9" creationId="{DC87505D-4878-4841-986E-C77EBFB2BF9C}"/>
          </ac:spMkLst>
        </pc:spChg>
        <pc:spChg chg="mod">
          <ac:chgData name="Chris Sainty" userId="b32c182c-205f-447b-ab9f-bd033310bb63" providerId="ADAL" clId="{8B9AA433-0534-4715-917D-81DD0BDE2B35}" dt="2020-02-23T12:37:53.975" v="450" actId="1038"/>
          <ac:spMkLst>
            <pc:docMk/>
            <pc:sldMk cId="3008985757" sldId="286"/>
            <ac:spMk id="10" creationId="{C8723DB0-A39F-44A7-80B6-C37120EAC108}"/>
          </ac:spMkLst>
        </pc:spChg>
        <pc:spChg chg="del">
          <ac:chgData name="Chris Sainty" userId="b32c182c-205f-447b-ab9f-bd033310bb63" providerId="ADAL" clId="{8B9AA433-0534-4715-917D-81DD0BDE2B35}" dt="2020-02-23T12:32:26.883" v="249" actId="478"/>
          <ac:spMkLst>
            <pc:docMk/>
            <pc:sldMk cId="3008985757" sldId="286"/>
            <ac:spMk id="13" creationId="{1423AE0C-A742-42C8-A9FD-4EBD5223DE4E}"/>
          </ac:spMkLst>
        </pc:spChg>
        <pc:picChg chg="mod">
          <ac:chgData name="Chris Sainty" userId="b32c182c-205f-447b-ab9f-bd033310bb63" providerId="ADAL" clId="{8B9AA433-0534-4715-917D-81DD0BDE2B35}" dt="2020-02-23T12:33:48.258" v="270" actId="1076"/>
          <ac:picMkLst>
            <pc:docMk/>
            <pc:sldMk cId="3008985757" sldId="286"/>
            <ac:picMk id="6" creationId="{F9216D6B-C537-4182-BFC6-364F31B3F526}"/>
          </ac:picMkLst>
        </pc:picChg>
        <pc:picChg chg="mod">
          <ac:chgData name="Chris Sainty" userId="b32c182c-205f-447b-ab9f-bd033310bb63" providerId="ADAL" clId="{8B9AA433-0534-4715-917D-81DD0BDE2B35}" dt="2020-02-23T12:37:53.975" v="450" actId="1038"/>
          <ac:picMkLst>
            <pc:docMk/>
            <pc:sldMk cId="3008985757" sldId="286"/>
            <ac:picMk id="8" creationId="{A6FF2A78-804D-40B7-88B6-76D78BDA2780}"/>
          </ac:picMkLst>
        </pc:picChg>
        <pc:picChg chg="del">
          <ac:chgData name="Chris Sainty" userId="b32c182c-205f-447b-ab9f-bd033310bb63" providerId="ADAL" clId="{8B9AA433-0534-4715-917D-81DD0BDE2B35}" dt="2020-02-23T12:32:25.055" v="248" actId="478"/>
          <ac:picMkLst>
            <pc:docMk/>
            <pc:sldMk cId="3008985757" sldId="286"/>
            <ac:picMk id="12" creationId="{C69883E5-15E3-476D-8BDD-C02F6B8DCD00}"/>
          </ac:picMkLst>
        </pc:picChg>
      </pc:sldChg>
      <pc:sldChg chg="del">
        <pc:chgData name="Chris Sainty" userId="b32c182c-205f-447b-ab9f-bd033310bb63" providerId="ADAL" clId="{8B9AA433-0534-4715-917D-81DD0BDE2B35}" dt="2020-02-23T13:31:29.754" v="1385" actId="2696"/>
        <pc:sldMkLst>
          <pc:docMk/>
          <pc:sldMk cId="881166721" sldId="287"/>
        </pc:sldMkLst>
      </pc:sldChg>
      <pc:sldChg chg="modSp">
        <pc:chgData name="Chris Sainty" userId="b32c182c-205f-447b-ab9f-bd033310bb63" providerId="ADAL" clId="{8B9AA433-0534-4715-917D-81DD0BDE2B35}" dt="2020-02-26T20:11:26.599" v="2079" actId="404"/>
        <pc:sldMkLst>
          <pc:docMk/>
          <pc:sldMk cId="1366205986" sldId="288"/>
        </pc:sldMkLst>
        <pc:spChg chg="mod">
          <ac:chgData name="Chris Sainty" userId="b32c182c-205f-447b-ab9f-bd033310bb63" providerId="ADAL" clId="{8B9AA433-0534-4715-917D-81DD0BDE2B35}" dt="2020-02-26T20:11:26.599" v="2079" actId="404"/>
          <ac:spMkLst>
            <pc:docMk/>
            <pc:sldMk cId="1366205986" sldId="288"/>
            <ac:spMk id="11" creationId="{B08B7AB6-CA6E-4E04-A0EA-DCCADE59DCC1}"/>
          </ac:spMkLst>
        </pc:spChg>
      </pc:sldChg>
      <pc:sldChg chg="modSp">
        <pc:chgData name="Chris Sainty" userId="b32c182c-205f-447b-ab9f-bd033310bb63" providerId="ADAL" clId="{8B9AA433-0534-4715-917D-81DD0BDE2B35}" dt="2020-02-23T13:44:45.294" v="1470" actId="14861"/>
        <pc:sldMkLst>
          <pc:docMk/>
          <pc:sldMk cId="2832544675" sldId="289"/>
        </pc:sldMkLst>
        <pc:spChg chg="mod">
          <ac:chgData name="Chris Sainty" userId="b32c182c-205f-447b-ab9f-bd033310bb63" providerId="ADAL" clId="{8B9AA433-0534-4715-917D-81DD0BDE2B35}" dt="2020-02-23T13:44:45.294" v="1470" actId="14861"/>
          <ac:spMkLst>
            <pc:docMk/>
            <pc:sldMk cId="2832544675" sldId="289"/>
            <ac:spMk id="3" creationId="{431AB841-8AD6-4C41-9540-99777397E0BA}"/>
          </ac:spMkLst>
        </pc:spChg>
      </pc:sldChg>
      <pc:sldChg chg="del">
        <pc:chgData name="Chris Sainty" userId="b32c182c-205f-447b-ab9f-bd033310bb63" providerId="ADAL" clId="{8B9AA433-0534-4715-917D-81DD0BDE2B35}" dt="2020-02-23T12:39:15.225" v="549" actId="2696"/>
        <pc:sldMkLst>
          <pc:docMk/>
          <pc:sldMk cId="1197995360" sldId="292"/>
        </pc:sldMkLst>
      </pc:sldChg>
      <pc:sldChg chg="del">
        <pc:chgData name="Chris Sainty" userId="b32c182c-205f-447b-ab9f-bd033310bb63" providerId="ADAL" clId="{8B9AA433-0534-4715-917D-81DD0BDE2B35}" dt="2020-02-23T12:39:16.741" v="550" actId="2696"/>
        <pc:sldMkLst>
          <pc:docMk/>
          <pc:sldMk cId="3612910119" sldId="293"/>
        </pc:sldMkLst>
      </pc:sldChg>
      <pc:sldChg chg="del">
        <pc:chgData name="Chris Sainty" userId="b32c182c-205f-447b-ab9f-bd033310bb63" providerId="ADAL" clId="{8B9AA433-0534-4715-917D-81DD0BDE2B35}" dt="2020-02-23T12:39:17.712" v="551" actId="2696"/>
        <pc:sldMkLst>
          <pc:docMk/>
          <pc:sldMk cId="4273325912" sldId="294"/>
        </pc:sldMkLst>
      </pc:sldChg>
      <pc:sldChg chg="modAnim">
        <pc:chgData name="Chris Sainty" userId="b32c182c-205f-447b-ab9f-bd033310bb63" providerId="ADAL" clId="{8B9AA433-0534-4715-917D-81DD0BDE2B35}" dt="2020-02-23T13:34:02.542" v="1394"/>
        <pc:sldMkLst>
          <pc:docMk/>
          <pc:sldMk cId="1468156240" sldId="297"/>
        </pc:sldMkLst>
      </pc:sldChg>
      <pc:sldChg chg="addSp delSp modSp add">
        <pc:chgData name="Chris Sainty" userId="b32c182c-205f-447b-ab9f-bd033310bb63" providerId="ADAL" clId="{8B9AA433-0534-4715-917D-81DD0BDE2B35}" dt="2020-02-25T22:46:46.685" v="1766" actId="29295"/>
        <pc:sldMkLst>
          <pc:docMk/>
          <pc:sldMk cId="1616951974" sldId="298"/>
        </pc:sldMkLst>
        <pc:spChg chg="del mod">
          <ac:chgData name="Chris Sainty" userId="b32c182c-205f-447b-ab9f-bd033310bb63" providerId="ADAL" clId="{8B9AA433-0534-4715-917D-81DD0BDE2B35}" dt="2020-02-25T22:45:25.778" v="1756" actId="478"/>
          <ac:spMkLst>
            <pc:docMk/>
            <pc:sldMk cId="1616951974" sldId="298"/>
            <ac:spMk id="2" creationId="{D8FE669F-CFCE-4039-939C-9904A295FEE3}"/>
          </ac:spMkLst>
        </pc:spChg>
        <pc:spChg chg="mod">
          <ac:chgData name="Chris Sainty" userId="b32c182c-205f-447b-ab9f-bd033310bb63" providerId="ADAL" clId="{8B9AA433-0534-4715-917D-81DD0BDE2B35}" dt="2020-02-25T22:45:41.267" v="1763" actId="1076"/>
          <ac:spMkLst>
            <pc:docMk/>
            <pc:sldMk cId="1616951974" sldId="298"/>
            <ac:spMk id="3" creationId="{F2AFD96B-B82D-454A-83DC-4D1F37C1AF07}"/>
          </ac:spMkLst>
        </pc:spChg>
        <pc:spChg chg="add del mod">
          <ac:chgData name="Chris Sainty" userId="b32c182c-205f-447b-ab9f-bd033310bb63" providerId="ADAL" clId="{8B9AA433-0534-4715-917D-81DD0BDE2B35}" dt="2020-02-25T22:45:27.993" v="1757" actId="478"/>
          <ac:spMkLst>
            <pc:docMk/>
            <pc:sldMk cId="1616951974" sldId="298"/>
            <ac:spMk id="6" creationId="{99847FE4-48D3-4034-974D-9C4449062832}"/>
          </ac:spMkLst>
        </pc:spChg>
        <pc:picChg chg="add mod">
          <ac:chgData name="Chris Sainty" userId="b32c182c-205f-447b-ab9f-bd033310bb63" providerId="ADAL" clId="{8B9AA433-0534-4715-917D-81DD0BDE2B35}" dt="2020-02-25T22:46:46.685" v="1766" actId="29295"/>
          <ac:picMkLst>
            <pc:docMk/>
            <pc:sldMk cId="1616951974" sldId="298"/>
            <ac:picMk id="7" creationId="{A960970B-FAAE-4784-97DF-C6B6A469ABA4}"/>
          </ac:picMkLst>
        </pc:picChg>
      </pc:sldChg>
      <pc:sldChg chg="addSp modSp add">
        <pc:chgData name="Chris Sainty" userId="b32c182c-205f-447b-ab9f-bd033310bb63" providerId="ADAL" clId="{8B9AA433-0534-4715-917D-81DD0BDE2B35}" dt="2020-02-25T22:52:49.612" v="1798" actId="14100"/>
        <pc:sldMkLst>
          <pc:docMk/>
          <pc:sldMk cId="554472347" sldId="299"/>
        </pc:sldMkLst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3" creationId="{CEDB84BB-EC2A-4F71-B656-7C0FED10D199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5" creationId="{25A4CA99-BE61-4C09-A71F-DC88A52C955A}"/>
          </ac:spMkLst>
        </pc:spChg>
        <pc:spChg chg="add mod">
          <ac:chgData name="Chris Sainty" userId="b32c182c-205f-447b-ab9f-bd033310bb63" providerId="ADAL" clId="{8B9AA433-0534-4715-917D-81DD0BDE2B35}" dt="2020-02-25T22:52:49.612" v="1798" actId="14100"/>
          <ac:spMkLst>
            <pc:docMk/>
            <pc:sldMk cId="554472347" sldId="299"/>
            <ac:spMk id="6" creationId="{53397FE4-B335-408F-9ED6-50BFD8276223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7" creationId="{BDE2EAAD-DBDA-465D-BA87-2C4E234B5DDF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8" creationId="{03A2D72C-340C-4DFB-A686-665C348C97E7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9" creationId="{F2BC905F-EFEB-4839-8FD4-8777B1C4B377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10" creationId="{86B6BA75-E310-400C-8392-CB7CCD3A6E1B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11" creationId="{88454970-F1B1-4D3B-AFF6-5298FE83441D}"/>
          </ac:spMkLst>
        </pc:spChg>
        <pc:spChg chg="add mod">
          <ac:chgData name="Chris Sainty" userId="b32c182c-205f-447b-ab9f-bd033310bb63" providerId="ADAL" clId="{8B9AA433-0534-4715-917D-81DD0BDE2B35}" dt="2020-02-23T12:23:43.431" v="104" actId="1035"/>
          <ac:spMkLst>
            <pc:docMk/>
            <pc:sldMk cId="554472347" sldId="299"/>
            <ac:spMk id="12" creationId="{4C7A7B2C-A47E-4480-81D6-4D2C8C3623AD}"/>
          </ac:spMkLst>
        </pc:spChg>
        <pc:spChg chg="add mod">
          <ac:chgData name="Chris Sainty" userId="b32c182c-205f-447b-ab9f-bd033310bb63" providerId="ADAL" clId="{8B9AA433-0534-4715-917D-81DD0BDE2B35}" dt="2020-02-25T22:51:25.243" v="1773" actId="14100"/>
          <ac:spMkLst>
            <pc:docMk/>
            <pc:sldMk cId="554472347" sldId="299"/>
            <ac:spMk id="23" creationId="{3B2C4EEE-C0DC-4F17-9DED-E47828EFD46A}"/>
          </ac:spMkLst>
        </pc:spChg>
        <pc:picChg chg="add mod">
          <ac:chgData name="Chris Sainty" userId="b32c182c-205f-447b-ab9f-bd033310bb63" providerId="ADAL" clId="{8B9AA433-0534-4715-917D-81DD0BDE2B35}" dt="2020-02-23T12:23:43.431" v="104" actId="1035"/>
          <ac:picMkLst>
            <pc:docMk/>
            <pc:sldMk cId="554472347" sldId="299"/>
            <ac:picMk id="4" creationId="{8CD8D571-3962-43D1-865F-624F71A55774}"/>
          </ac:picMkLst>
        </pc:pic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3" creationId="{B499ACD1-DD9A-4377-A660-035FEF95573D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4" creationId="{3DEDE4A4-2FE1-43C0-B591-E97CB961B545}"/>
          </ac:cxnSpMkLst>
        </pc:cxnChg>
        <pc:cxnChg chg="add mod">
          <ac:chgData name="Chris Sainty" userId="b32c182c-205f-447b-ab9f-bd033310bb63" providerId="ADAL" clId="{8B9AA433-0534-4715-917D-81DD0BDE2B35}" dt="2020-02-25T22:52:49.612" v="1798" actId="14100"/>
          <ac:cxnSpMkLst>
            <pc:docMk/>
            <pc:sldMk cId="554472347" sldId="299"/>
            <ac:cxnSpMk id="15" creationId="{6017FF1D-E5A3-4197-9172-6C2D12CD86C7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6" creationId="{38016005-567F-4909-9C9D-073DFBF02C6B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7" creationId="{B950DDE7-DDA1-47F6-966E-BD29DB1E9CF2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8" creationId="{80E30482-5E91-4713-8014-DCFA9E083CFF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19" creationId="{614960A9-7B4F-47EF-8692-F47711FD55FB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20" creationId="{5B878168-2F4C-4C2E-8ACC-B1D56EDAF94F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21" creationId="{5E318CC4-4997-425F-8875-60C93A2A0A05}"/>
          </ac:cxnSpMkLst>
        </pc:cxnChg>
        <pc:cxnChg chg="add mod">
          <ac:chgData name="Chris Sainty" userId="b32c182c-205f-447b-ab9f-bd033310bb63" providerId="ADAL" clId="{8B9AA433-0534-4715-917D-81DD0BDE2B35}" dt="2020-02-23T12:23:43.431" v="104" actId="1035"/>
          <ac:cxnSpMkLst>
            <pc:docMk/>
            <pc:sldMk cId="554472347" sldId="299"/>
            <ac:cxnSpMk id="22" creationId="{D86CB39E-58D6-4E90-A494-BCFA78A122F3}"/>
          </ac:cxnSpMkLst>
        </pc:cxnChg>
      </pc:sldChg>
      <pc:sldChg chg="modSp add ord">
        <pc:chgData name="Chris Sainty" userId="b32c182c-205f-447b-ab9f-bd033310bb63" providerId="ADAL" clId="{8B9AA433-0534-4715-917D-81DD0BDE2B35}" dt="2020-02-23T12:25:48.205" v="182" actId="14100"/>
        <pc:sldMkLst>
          <pc:docMk/>
          <pc:sldMk cId="1271819575" sldId="300"/>
        </pc:sldMkLst>
        <pc:spChg chg="mod">
          <ac:chgData name="Chris Sainty" userId="b32c182c-205f-447b-ab9f-bd033310bb63" providerId="ADAL" clId="{8B9AA433-0534-4715-917D-81DD0BDE2B35}" dt="2020-02-23T12:25:48.205" v="182" actId="14100"/>
          <ac:spMkLst>
            <pc:docMk/>
            <pc:sldMk cId="1271819575" sldId="300"/>
            <ac:spMk id="3" creationId="{D170CB64-2ADE-4FE2-BD86-40EA607DC4AF}"/>
          </ac:spMkLst>
        </pc:spChg>
      </pc:sldChg>
      <pc:sldChg chg="addSp delSp modSp add modAnim">
        <pc:chgData name="Chris Sainty" userId="b32c182c-205f-447b-ab9f-bd033310bb63" providerId="ADAL" clId="{8B9AA433-0534-4715-917D-81DD0BDE2B35}" dt="2020-02-26T18:07:02.832" v="2038" actId="20577"/>
        <pc:sldMkLst>
          <pc:docMk/>
          <pc:sldMk cId="1706244142" sldId="301"/>
        </pc:sldMkLst>
        <pc:spChg chg="add mod">
          <ac:chgData name="Chris Sainty" userId="b32c182c-205f-447b-ab9f-bd033310bb63" providerId="ADAL" clId="{8B9AA433-0534-4715-917D-81DD0BDE2B35}" dt="2020-02-26T18:04:51.824" v="2032" actId="207"/>
          <ac:spMkLst>
            <pc:docMk/>
            <pc:sldMk cId="1706244142" sldId="301"/>
            <ac:spMk id="3" creationId="{1DEAD57D-F03C-4B65-8472-51DB342905A9}"/>
          </ac:spMkLst>
        </pc:spChg>
        <pc:spChg chg="add mod">
          <ac:chgData name="Chris Sainty" userId="b32c182c-205f-447b-ab9f-bd033310bb63" providerId="ADAL" clId="{8B9AA433-0534-4715-917D-81DD0BDE2B35}" dt="2020-02-26T18:07:02.832" v="2038" actId="20577"/>
          <ac:spMkLst>
            <pc:docMk/>
            <pc:sldMk cId="1706244142" sldId="301"/>
            <ac:spMk id="4" creationId="{E2D3D66D-8CBD-4F17-8491-D94D20D726A7}"/>
          </ac:spMkLst>
        </pc:spChg>
        <pc:spChg chg="mod topLvl">
          <ac:chgData name="Chris Sainty" userId="b32c182c-205f-447b-ab9f-bd033310bb63" providerId="ADAL" clId="{8B9AA433-0534-4715-917D-81DD0BDE2B35}" dt="2020-02-26T17:44:52.233" v="1913" actId="403"/>
          <ac:spMkLst>
            <pc:docMk/>
            <pc:sldMk cId="1706244142" sldId="301"/>
            <ac:spMk id="7" creationId="{FDCFC831-A991-444C-9CC9-C815AFC1BDE9}"/>
          </ac:spMkLst>
        </pc:spChg>
        <pc:spChg chg="del mod topLvl">
          <ac:chgData name="Chris Sainty" userId="b32c182c-205f-447b-ab9f-bd033310bb63" providerId="ADAL" clId="{8B9AA433-0534-4715-917D-81DD0BDE2B35}" dt="2020-02-26T17:44:18.535" v="1905" actId="478"/>
          <ac:spMkLst>
            <pc:docMk/>
            <pc:sldMk cId="1706244142" sldId="301"/>
            <ac:spMk id="8" creationId="{CFCAABC8-6AE1-4975-B40B-5A9CEDED436F}"/>
          </ac:spMkLst>
        </pc:spChg>
        <pc:grpChg chg="add del mod">
          <ac:chgData name="Chris Sainty" userId="b32c182c-205f-447b-ab9f-bd033310bb63" providerId="ADAL" clId="{8B9AA433-0534-4715-917D-81DD0BDE2B35}" dt="2020-02-26T17:42:10.339" v="1873" actId="165"/>
          <ac:grpSpMkLst>
            <pc:docMk/>
            <pc:sldMk cId="1706244142" sldId="301"/>
            <ac:grpSpMk id="6" creationId="{168FBEB9-589E-45AB-9FFF-6B7F93154B8F}"/>
          </ac:grpSpMkLst>
        </pc:grpChg>
        <pc:picChg chg="add mod">
          <ac:chgData name="Chris Sainty" userId="b32c182c-205f-447b-ab9f-bd033310bb63" providerId="ADAL" clId="{8B9AA433-0534-4715-917D-81DD0BDE2B35}" dt="2020-02-26T17:50:06.056" v="1935" actId="1037"/>
          <ac:picMkLst>
            <pc:docMk/>
            <pc:sldMk cId="1706244142" sldId="301"/>
            <ac:picMk id="10" creationId="{A9620075-DAC2-44E4-A78E-20B334E0E879}"/>
          </ac:picMkLst>
        </pc:picChg>
        <pc:cxnChg chg="add mod">
          <ac:chgData name="Chris Sainty" userId="b32c182c-205f-447b-ab9f-bd033310bb63" providerId="ADAL" clId="{8B9AA433-0534-4715-917D-81DD0BDE2B35}" dt="2020-02-26T17:49:53.053" v="1927" actId="1076"/>
          <ac:cxnSpMkLst>
            <pc:docMk/>
            <pc:sldMk cId="1706244142" sldId="301"/>
            <ac:cxnSpMk id="5" creationId="{C2FED8E5-24B2-450C-BE05-D893BF73EE81}"/>
          </ac:cxnSpMkLst>
        </pc:cxnChg>
        <pc:cxnChg chg="add mod">
          <ac:chgData name="Chris Sainty" userId="b32c182c-205f-447b-ab9f-bd033310bb63" providerId="ADAL" clId="{8B9AA433-0534-4715-917D-81DD0BDE2B35}" dt="2020-02-26T17:57:28.393" v="1979" actId="14100"/>
          <ac:cxnSpMkLst>
            <pc:docMk/>
            <pc:sldMk cId="1706244142" sldId="301"/>
            <ac:cxnSpMk id="9" creationId="{C585B80D-5924-4E07-8790-83AC40F694E3}"/>
          </ac:cxnSpMkLst>
        </pc:cxnChg>
      </pc:sldChg>
      <pc:sldChg chg="addSp delSp modSp add modAnim">
        <pc:chgData name="Chris Sainty" userId="b32c182c-205f-447b-ab9f-bd033310bb63" providerId="ADAL" clId="{8B9AA433-0534-4715-917D-81DD0BDE2B35}" dt="2020-02-26T18:07:09.632" v="2041" actId="20577"/>
        <pc:sldMkLst>
          <pc:docMk/>
          <pc:sldMk cId="563127618" sldId="302"/>
        </pc:sldMkLst>
        <pc:spChg chg="add mod">
          <ac:chgData name="Chris Sainty" userId="b32c182c-205f-447b-ab9f-bd033310bb63" providerId="ADAL" clId="{8B9AA433-0534-4715-917D-81DD0BDE2B35}" dt="2020-02-26T18:04:59.190" v="2033" actId="207"/>
          <ac:spMkLst>
            <pc:docMk/>
            <pc:sldMk cId="563127618" sldId="302"/>
            <ac:spMk id="3" creationId="{D54A5479-48DD-4A10-ABA4-4106028E3D94}"/>
          </ac:spMkLst>
        </pc:spChg>
        <pc:spChg chg="add del mod">
          <ac:chgData name="Chris Sainty" userId="b32c182c-205f-447b-ab9f-bd033310bb63" providerId="ADAL" clId="{8B9AA433-0534-4715-917D-81DD0BDE2B35}" dt="2020-02-26T17:52:21.189" v="1947" actId="478"/>
          <ac:spMkLst>
            <pc:docMk/>
            <pc:sldMk cId="563127618" sldId="302"/>
            <ac:spMk id="4" creationId="{3729E74D-5D3F-43BE-892D-E3D3C3A8B601}"/>
          </ac:spMkLst>
        </pc:spChg>
        <pc:spChg chg="del topLvl">
          <ac:chgData name="Chris Sainty" userId="b32c182c-205f-447b-ab9f-bd033310bb63" providerId="ADAL" clId="{8B9AA433-0534-4715-917D-81DD0BDE2B35}" dt="2020-02-26T17:51:34.696" v="1943" actId="478"/>
          <ac:spMkLst>
            <pc:docMk/>
            <pc:sldMk cId="563127618" sldId="302"/>
            <ac:spMk id="6" creationId="{F27C2727-47BB-4C00-B01A-E2D03A050909}"/>
          </ac:spMkLst>
        </pc:spChg>
        <pc:spChg chg="del topLvl">
          <ac:chgData name="Chris Sainty" userId="b32c182c-205f-447b-ab9f-bd033310bb63" providerId="ADAL" clId="{8B9AA433-0534-4715-917D-81DD0BDE2B35}" dt="2020-02-26T17:51:24.450" v="1941" actId="478"/>
          <ac:spMkLst>
            <pc:docMk/>
            <pc:sldMk cId="563127618" sldId="302"/>
            <ac:spMk id="7" creationId="{63E78EFA-7F3F-478D-B8D5-329DB8F7273E}"/>
          </ac:spMkLst>
        </pc:spChg>
        <pc:spChg chg="add">
          <ac:chgData name="Chris Sainty" userId="b32c182c-205f-447b-ab9f-bd033310bb63" providerId="ADAL" clId="{8B9AA433-0534-4715-917D-81DD0BDE2B35}" dt="2020-02-26T17:51:31.845" v="1942"/>
          <ac:spMkLst>
            <pc:docMk/>
            <pc:sldMk cId="563127618" sldId="302"/>
            <ac:spMk id="10" creationId="{11C6D72A-4EC4-4A19-BD36-0420595BD6F9}"/>
          </ac:spMkLst>
        </pc:spChg>
        <pc:spChg chg="add mod">
          <ac:chgData name="Chris Sainty" userId="b32c182c-205f-447b-ab9f-bd033310bb63" providerId="ADAL" clId="{8B9AA433-0534-4715-917D-81DD0BDE2B35}" dt="2020-02-26T18:07:09.632" v="2041" actId="20577"/>
          <ac:spMkLst>
            <pc:docMk/>
            <pc:sldMk cId="563127618" sldId="302"/>
            <ac:spMk id="11" creationId="{88DB850A-1C6B-4AB0-9EE3-0DCBA1752E26}"/>
          </ac:spMkLst>
        </pc:spChg>
        <pc:grpChg chg="add del mod">
          <ac:chgData name="Chris Sainty" userId="b32c182c-205f-447b-ab9f-bd033310bb63" providerId="ADAL" clId="{8B9AA433-0534-4715-917D-81DD0BDE2B35}" dt="2020-02-26T17:51:24.450" v="1941" actId="478"/>
          <ac:grpSpMkLst>
            <pc:docMk/>
            <pc:sldMk cId="563127618" sldId="302"/>
            <ac:grpSpMk id="5" creationId="{2001F3BC-B284-4D89-9538-FE845176162C}"/>
          </ac:grpSpMkLst>
        </pc:grpChg>
        <pc:picChg chg="add mod">
          <ac:chgData name="Chris Sainty" userId="b32c182c-205f-447b-ab9f-bd033310bb63" providerId="ADAL" clId="{8B9AA433-0534-4715-917D-81DD0BDE2B35}" dt="2020-02-26T17:53:08.781" v="1952" actId="1038"/>
          <ac:picMkLst>
            <pc:docMk/>
            <pc:sldMk cId="563127618" sldId="302"/>
            <ac:picMk id="8" creationId="{D869CDCD-E845-431C-900A-08E9377389F2}"/>
          </ac:picMkLst>
        </pc:picChg>
        <pc:cxnChg chg="add mod ord">
          <ac:chgData name="Chris Sainty" userId="b32c182c-205f-447b-ab9f-bd033310bb63" providerId="ADAL" clId="{8B9AA433-0534-4715-917D-81DD0BDE2B35}" dt="2020-02-26T17:54:31.492" v="1955" actId="166"/>
          <ac:cxnSpMkLst>
            <pc:docMk/>
            <pc:sldMk cId="563127618" sldId="302"/>
            <ac:cxnSpMk id="9" creationId="{042D4A3A-DF07-46DD-B260-A7D57F30B935}"/>
          </ac:cxnSpMkLst>
        </pc:cxnChg>
      </pc:sldChg>
      <pc:sldChg chg="addSp delSp modSp add delAnim modAnim">
        <pc:chgData name="Chris Sainty" userId="b32c182c-205f-447b-ab9f-bd033310bb63" providerId="ADAL" clId="{8B9AA433-0534-4715-917D-81DD0BDE2B35}" dt="2020-02-26T18:07:30.502" v="2050" actId="14429"/>
        <pc:sldMkLst>
          <pc:docMk/>
          <pc:sldMk cId="1768314514" sldId="303"/>
        </pc:sldMkLst>
        <pc:spChg chg="add mod">
          <ac:chgData name="Chris Sainty" userId="b32c182c-205f-447b-ab9f-bd033310bb63" providerId="ADAL" clId="{8B9AA433-0534-4715-917D-81DD0BDE2B35}" dt="2020-02-26T18:05:03.845" v="2034" actId="207"/>
          <ac:spMkLst>
            <pc:docMk/>
            <pc:sldMk cId="1768314514" sldId="303"/>
            <ac:spMk id="3" creationId="{9BCE85B4-E10D-4521-9588-5A1E214E738A}"/>
          </ac:spMkLst>
        </pc:spChg>
        <pc:spChg chg="add del mod">
          <ac:chgData name="Chris Sainty" userId="b32c182c-205f-447b-ab9f-bd033310bb63" providerId="ADAL" clId="{8B9AA433-0534-4715-917D-81DD0BDE2B35}" dt="2020-02-26T17:58:37.091" v="1985" actId="478"/>
          <ac:spMkLst>
            <pc:docMk/>
            <pc:sldMk cId="1768314514" sldId="303"/>
            <ac:spMk id="4" creationId="{8E02CA76-3949-4088-9C55-F415BF3F3889}"/>
          </ac:spMkLst>
        </pc:spChg>
        <pc:spChg chg="add del mod">
          <ac:chgData name="Chris Sainty" userId="b32c182c-205f-447b-ab9f-bd033310bb63" providerId="ADAL" clId="{8B9AA433-0534-4715-917D-81DD0BDE2B35}" dt="2020-02-26T17:58:30.637" v="1984" actId="478"/>
          <ac:spMkLst>
            <pc:docMk/>
            <pc:sldMk cId="1768314514" sldId="303"/>
            <ac:spMk id="10" creationId="{C51A3F08-68FA-4A17-AD91-D1C32E1FA41C}"/>
          </ac:spMkLst>
        </pc:spChg>
        <pc:spChg chg="add mod">
          <ac:chgData name="Chris Sainty" userId="b32c182c-205f-447b-ab9f-bd033310bb63" providerId="ADAL" clId="{8B9AA433-0534-4715-917D-81DD0BDE2B35}" dt="2020-02-26T18:00:22.083" v="2005" actId="962"/>
          <ac:spMkLst>
            <pc:docMk/>
            <pc:sldMk cId="1768314514" sldId="303"/>
            <ac:spMk id="12" creationId="{48211CFB-21D1-4F43-8E80-EE8AD9355728}"/>
          </ac:spMkLst>
        </pc:spChg>
        <pc:spChg chg="add mod">
          <ac:chgData name="Chris Sainty" userId="b32c182c-205f-447b-ab9f-bd033310bb63" providerId="ADAL" clId="{8B9AA433-0534-4715-917D-81DD0BDE2B35}" dt="2020-02-26T18:07:26.757" v="2049" actId="20577"/>
          <ac:spMkLst>
            <pc:docMk/>
            <pc:sldMk cId="1768314514" sldId="303"/>
            <ac:spMk id="13" creationId="{31C23DBC-B411-4A42-802A-E3565A792898}"/>
          </ac:spMkLst>
        </pc:spChg>
        <pc:spChg chg="add mod">
          <ac:chgData name="Chris Sainty" userId="b32c182c-205f-447b-ab9f-bd033310bb63" providerId="ADAL" clId="{8B9AA433-0534-4715-917D-81DD0BDE2B35}" dt="2020-02-26T18:07:30.502" v="2050" actId="14429"/>
          <ac:spMkLst>
            <pc:docMk/>
            <pc:sldMk cId="1768314514" sldId="303"/>
            <ac:spMk id="15" creationId="{46FA51BB-B540-41ED-A3D6-DEA1E6FF3C19}"/>
          </ac:spMkLst>
        </pc:spChg>
        <pc:grpChg chg="add del mod">
          <ac:chgData name="Chris Sainty" userId="b32c182c-205f-447b-ab9f-bd033310bb63" providerId="ADAL" clId="{8B9AA433-0534-4715-917D-81DD0BDE2B35}" dt="2020-02-26T17:58:14.529" v="1982" actId="478"/>
          <ac:grpSpMkLst>
            <pc:docMk/>
            <pc:sldMk cId="1768314514" sldId="303"/>
            <ac:grpSpMk id="6" creationId="{53C147B6-2B8E-4E33-AA72-1DBFB37357D2}"/>
          </ac:grpSpMkLst>
        </pc:grpChg>
        <pc:picChg chg="add mod">
          <ac:chgData name="Chris Sainty" userId="b32c182c-205f-447b-ab9f-bd033310bb63" providerId="ADAL" clId="{8B9AA433-0534-4715-917D-81DD0BDE2B35}" dt="2020-02-26T18:02:57.564" v="2027" actId="1076"/>
          <ac:picMkLst>
            <pc:docMk/>
            <pc:sldMk cId="1768314514" sldId="303"/>
            <ac:picMk id="9" creationId="{64D351C6-6C25-4948-B5F3-27AA45A445D6}"/>
          </ac:picMkLst>
        </pc:picChg>
        <pc:cxnChg chg="add mod">
          <ac:chgData name="Chris Sainty" userId="b32c182c-205f-447b-ab9f-bd033310bb63" providerId="ADAL" clId="{8B9AA433-0534-4715-917D-81DD0BDE2B35}" dt="2020-02-26T18:03:07.258" v="2029" actId="14100"/>
          <ac:cxnSpMkLst>
            <pc:docMk/>
            <pc:sldMk cId="1768314514" sldId="303"/>
            <ac:cxnSpMk id="5" creationId="{F7A0DD6C-709E-4E1F-9424-0B327283AA3A}"/>
          </ac:cxnSpMkLst>
        </pc:cxnChg>
        <pc:cxnChg chg="add mod ord">
          <ac:chgData name="Chris Sainty" userId="b32c182c-205f-447b-ab9f-bd033310bb63" providerId="ADAL" clId="{8B9AA433-0534-4715-917D-81DD0BDE2B35}" dt="2020-02-26T18:01:44.514" v="2016" actId="14100"/>
          <ac:cxnSpMkLst>
            <pc:docMk/>
            <pc:sldMk cId="1768314514" sldId="303"/>
            <ac:cxnSpMk id="11" creationId="{F025B59B-B5CF-441C-8BC9-1DD5FDE5FCAC}"/>
          </ac:cxnSpMkLst>
        </pc:cxnChg>
      </pc:sldChg>
      <pc:sldChg chg="delSp">
        <pc:chgData name="Chris Sainty" userId="b32c182c-205f-447b-ab9f-bd033310bb63" providerId="ADAL" clId="{8B9AA433-0534-4715-917D-81DD0BDE2B35}" dt="2020-02-23T12:32:02.264" v="246" actId="478"/>
        <pc:sldMkLst>
          <pc:docMk/>
          <pc:sldMk cId="2366590818" sldId="304"/>
        </pc:sldMkLst>
        <pc:spChg chg="del">
          <ac:chgData name="Chris Sainty" userId="b32c182c-205f-447b-ab9f-bd033310bb63" providerId="ADAL" clId="{8B9AA433-0534-4715-917D-81DD0BDE2B35}" dt="2020-02-23T12:32:02.264" v="246" actId="478"/>
          <ac:spMkLst>
            <pc:docMk/>
            <pc:sldMk cId="2366590818" sldId="304"/>
            <ac:spMk id="3" creationId="{C4ABC2FD-6BAE-4AE7-B028-2BB80583F716}"/>
          </ac:spMkLst>
        </pc:spChg>
      </pc:sldChg>
      <pc:sldChg chg="addSp delSp modSp add ord">
        <pc:chgData name="Chris Sainty" userId="b32c182c-205f-447b-ab9f-bd033310bb63" providerId="ADAL" clId="{8B9AA433-0534-4715-917D-81DD0BDE2B35}" dt="2020-02-23T13:36:37.189" v="1404" actId="1076"/>
        <pc:sldMkLst>
          <pc:docMk/>
          <pc:sldMk cId="151590826" sldId="305"/>
        </pc:sldMkLst>
        <pc:spChg chg="mod">
          <ac:chgData name="Chris Sainty" userId="b32c182c-205f-447b-ab9f-bd033310bb63" providerId="ADAL" clId="{8B9AA433-0534-4715-917D-81DD0BDE2B35}" dt="2020-02-23T13:36:31.102" v="1403" actId="1076"/>
          <ac:spMkLst>
            <pc:docMk/>
            <pc:sldMk cId="151590826" sldId="305"/>
            <ac:spMk id="2" creationId="{DFF31F1B-0E95-4AD8-8EA7-D4334B0BF128}"/>
          </ac:spMkLst>
        </pc:spChg>
        <pc:spChg chg="mod">
          <ac:chgData name="Chris Sainty" userId="b32c182c-205f-447b-ab9f-bd033310bb63" providerId="ADAL" clId="{8B9AA433-0534-4715-917D-81DD0BDE2B35}" dt="2020-02-23T13:29:10.787" v="1265" actId="403"/>
          <ac:spMkLst>
            <pc:docMk/>
            <pc:sldMk cId="151590826" sldId="305"/>
            <ac:spMk id="9" creationId="{DC87505D-4878-4841-986E-C77EBFB2BF9C}"/>
          </ac:spMkLst>
        </pc:spChg>
        <pc:spChg chg="del">
          <ac:chgData name="Chris Sainty" userId="b32c182c-205f-447b-ab9f-bd033310bb63" providerId="ADAL" clId="{8B9AA433-0534-4715-917D-81DD0BDE2B35}" dt="2020-02-23T13:27:40.622" v="1214" actId="478"/>
          <ac:spMkLst>
            <pc:docMk/>
            <pc:sldMk cId="151590826" sldId="305"/>
            <ac:spMk id="10" creationId="{C8723DB0-A39F-44A7-80B6-C37120EAC108}"/>
          </ac:spMkLst>
        </pc:spChg>
        <pc:spChg chg="mod">
          <ac:chgData name="Chris Sainty" userId="b32c182c-205f-447b-ab9f-bd033310bb63" providerId="ADAL" clId="{8B9AA433-0534-4715-917D-81DD0BDE2B35}" dt="2020-02-23T13:36:37.189" v="1404" actId="1076"/>
          <ac:spMkLst>
            <pc:docMk/>
            <pc:sldMk cId="151590826" sldId="305"/>
            <ac:spMk id="13" creationId="{1423AE0C-A742-42C8-A9FD-4EBD5223DE4E}"/>
          </ac:spMkLst>
        </pc:spChg>
        <pc:picChg chg="del">
          <ac:chgData name="Chris Sainty" userId="b32c182c-205f-447b-ab9f-bd033310bb63" providerId="ADAL" clId="{8B9AA433-0534-4715-917D-81DD0BDE2B35}" dt="2020-02-23T13:27:30.008" v="1213" actId="478"/>
          <ac:picMkLst>
            <pc:docMk/>
            <pc:sldMk cId="151590826" sldId="305"/>
            <ac:picMk id="6" creationId="{F9216D6B-C537-4182-BFC6-364F31B3F526}"/>
          </ac:picMkLst>
        </pc:picChg>
        <pc:picChg chg="del">
          <ac:chgData name="Chris Sainty" userId="b32c182c-205f-447b-ab9f-bd033310bb63" providerId="ADAL" clId="{8B9AA433-0534-4715-917D-81DD0BDE2B35}" dt="2020-02-23T13:27:29.304" v="1212" actId="478"/>
          <ac:picMkLst>
            <pc:docMk/>
            <pc:sldMk cId="151590826" sldId="305"/>
            <ac:picMk id="8" creationId="{A6FF2A78-804D-40B7-88B6-76D78BDA2780}"/>
          </ac:picMkLst>
        </pc:picChg>
        <pc:picChg chg="add mod">
          <ac:chgData name="Chris Sainty" userId="b32c182c-205f-447b-ab9f-bd033310bb63" providerId="ADAL" clId="{8B9AA433-0534-4715-917D-81DD0BDE2B35}" dt="2020-02-23T13:36:16.948" v="1400" actId="1076"/>
          <ac:picMkLst>
            <pc:docMk/>
            <pc:sldMk cId="151590826" sldId="305"/>
            <ac:picMk id="11" creationId="{CC6EA613-E4E8-495A-AB6F-4539546F170F}"/>
          </ac:picMkLst>
        </pc:picChg>
        <pc:picChg chg="del mod">
          <ac:chgData name="Chris Sainty" userId="b32c182c-205f-447b-ab9f-bd033310bb63" providerId="ADAL" clId="{8B9AA433-0534-4715-917D-81DD0BDE2B35}" dt="2020-02-23T13:28:45.535" v="1257" actId="478"/>
          <ac:picMkLst>
            <pc:docMk/>
            <pc:sldMk cId="151590826" sldId="305"/>
            <ac:picMk id="12" creationId="{C69883E5-15E3-476D-8BDD-C02F6B8DCD00}"/>
          </ac:picMkLst>
        </pc:picChg>
        <pc:picChg chg="add mod">
          <ac:chgData name="Chris Sainty" userId="b32c182c-205f-447b-ab9f-bd033310bb63" providerId="ADAL" clId="{8B9AA433-0534-4715-917D-81DD0BDE2B35}" dt="2020-02-23T13:36:37.189" v="1404" actId="1076"/>
          <ac:picMkLst>
            <pc:docMk/>
            <pc:sldMk cId="151590826" sldId="305"/>
            <ac:picMk id="14" creationId="{8D52425D-8E77-4A78-92AB-2697E9C24168}"/>
          </ac:picMkLst>
        </pc:picChg>
        <pc:picChg chg="add del mod">
          <ac:chgData name="Chris Sainty" userId="b32c182c-205f-447b-ab9f-bd033310bb63" providerId="ADAL" clId="{8B9AA433-0534-4715-917D-81DD0BDE2B35}" dt="2020-02-23T13:36:04.792" v="1398" actId="478"/>
          <ac:picMkLst>
            <pc:docMk/>
            <pc:sldMk cId="151590826" sldId="305"/>
            <ac:picMk id="15" creationId="{D3D69B10-0B14-4B3B-AABC-751292CF0770}"/>
          </ac:picMkLst>
        </pc:picChg>
      </pc:sldChg>
      <pc:sldChg chg="addSp modSp add del">
        <pc:chgData name="Chris Sainty" userId="b32c182c-205f-447b-ab9f-bd033310bb63" providerId="ADAL" clId="{8B9AA433-0534-4715-917D-81DD0BDE2B35}" dt="2020-02-23T12:38:08.381" v="453" actId="2696"/>
        <pc:sldMkLst>
          <pc:docMk/>
          <pc:sldMk cId="1247564110" sldId="306"/>
        </pc:sldMkLst>
        <pc:spChg chg="add mod">
          <ac:chgData name="Chris Sainty" userId="b32c182c-205f-447b-ab9f-bd033310bb63" providerId="ADAL" clId="{8B9AA433-0534-4715-917D-81DD0BDE2B35}" dt="2020-02-23T12:36:17.657" v="305" actId="14838"/>
          <ac:spMkLst>
            <pc:docMk/>
            <pc:sldMk cId="1247564110" sldId="306"/>
            <ac:spMk id="11" creationId="{D84A8B45-349D-425E-B8CB-689BAABCE519}"/>
          </ac:spMkLst>
        </pc:spChg>
      </pc:sldChg>
      <pc:sldChg chg="modSp add del">
        <pc:chgData name="Chris Sainty" userId="b32c182c-205f-447b-ab9f-bd033310bb63" providerId="ADAL" clId="{8B9AA433-0534-4715-917D-81DD0BDE2B35}" dt="2020-02-23T12:38:15.825" v="455" actId="2696"/>
        <pc:sldMkLst>
          <pc:docMk/>
          <pc:sldMk cId="171713357" sldId="307"/>
        </pc:sldMkLst>
        <pc:spChg chg="mod">
          <ac:chgData name="Chris Sainty" userId="b32c182c-205f-447b-ab9f-bd033310bb63" providerId="ADAL" clId="{8B9AA433-0534-4715-917D-81DD0BDE2B35}" dt="2020-02-23T12:36:46.518" v="406" actId="14100"/>
          <ac:spMkLst>
            <pc:docMk/>
            <pc:sldMk cId="171713357" sldId="307"/>
            <ac:spMk id="11" creationId="{D84A8B45-349D-425E-B8CB-689BAABCE519}"/>
          </ac:spMkLst>
        </pc:spChg>
      </pc:sldChg>
      <pc:sldChg chg="add del">
        <pc:chgData name="Chris Sainty" userId="b32c182c-205f-447b-ab9f-bd033310bb63" providerId="ADAL" clId="{8B9AA433-0534-4715-917D-81DD0BDE2B35}" dt="2020-02-23T12:35:14.027" v="283"/>
        <pc:sldMkLst>
          <pc:docMk/>
          <pc:sldMk cId="433373492" sldId="307"/>
        </pc:sldMkLst>
      </pc:sldChg>
      <pc:sldChg chg="addSp add">
        <pc:chgData name="Chris Sainty" userId="b32c182c-205f-447b-ab9f-bd033310bb63" providerId="ADAL" clId="{8B9AA433-0534-4715-917D-81DD0BDE2B35}" dt="2020-02-23T12:38:06.518" v="452"/>
        <pc:sldMkLst>
          <pc:docMk/>
          <pc:sldMk cId="3024992949" sldId="308"/>
        </pc:sldMkLst>
        <pc:spChg chg="add">
          <ac:chgData name="Chris Sainty" userId="b32c182c-205f-447b-ab9f-bd033310bb63" providerId="ADAL" clId="{8B9AA433-0534-4715-917D-81DD0BDE2B35}" dt="2020-02-23T12:38:06.518" v="452"/>
          <ac:spMkLst>
            <pc:docMk/>
            <pc:sldMk cId="3024992949" sldId="308"/>
            <ac:spMk id="11" creationId="{D56929CE-4E9C-4E36-8A46-419288900FC8}"/>
          </ac:spMkLst>
        </pc:spChg>
      </pc:sldChg>
      <pc:sldChg chg="modSp add">
        <pc:chgData name="Chris Sainty" userId="b32c182c-205f-447b-ab9f-bd033310bb63" providerId="ADAL" clId="{8B9AA433-0534-4715-917D-81DD0BDE2B35}" dt="2020-02-23T12:38:55.348" v="548" actId="14100"/>
        <pc:sldMkLst>
          <pc:docMk/>
          <pc:sldMk cId="1617570159" sldId="309"/>
        </pc:sldMkLst>
        <pc:spChg chg="mod">
          <ac:chgData name="Chris Sainty" userId="b32c182c-205f-447b-ab9f-bd033310bb63" providerId="ADAL" clId="{8B9AA433-0534-4715-917D-81DD0BDE2B35}" dt="2020-02-23T12:38:55.348" v="548" actId="14100"/>
          <ac:spMkLst>
            <pc:docMk/>
            <pc:sldMk cId="1617570159" sldId="309"/>
            <ac:spMk id="11" creationId="{D56929CE-4E9C-4E36-8A46-419288900FC8}"/>
          </ac:spMkLst>
        </pc:spChg>
      </pc:sldChg>
      <pc:sldChg chg="addSp delSp modSp add del ord">
        <pc:chgData name="Chris Sainty" userId="b32c182c-205f-447b-ab9f-bd033310bb63" providerId="ADAL" clId="{8B9AA433-0534-4715-917D-81DD0BDE2B35}" dt="2020-02-23T13:16:26.264" v="1073" actId="2696"/>
        <pc:sldMkLst>
          <pc:docMk/>
          <pc:sldMk cId="3823198163" sldId="310"/>
        </pc:sldMkLst>
        <pc:spChg chg="del">
          <ac:chgData name="Chris Sainty" userId="b32c182c-205f-447b-ab9f-bd033310bb63" providerId="ADAL" clId="{8B9AA433-0534-4715-917D-81DD0BDE2B35}" dt="2020-02-23T12:41:08.847" v="555" actId="478"/>
          <ac:spMkLst>
            <pc:docMk/>
            <pc:sldMk cId="3823198163" sldId="310"/>
            <ac:spMk id="2" creationId="{DFF31F1B-0E95-4AD8-8EA7-D4334B0BF128}"/>
          </ac:spMkLst>
        </pc:spChg>
        <pc:spChg chg="add del mod">
          <ac:chgData name="Chris Sainty" userId="b32c182c-205f-447b-ab9f-bd033310bb63" providerId="ADAL" clId="{8B9AA433-0534-4715-917D-81DD0BDE2B35}" dt="2020-02-23T12:41:12.226" v="557" actId="478"/>
          <ac:spMkLst>
            <pc:docMk/>
            <pc:sldMk cId="3823198163" sldId="310"/>
            <ac:spMk id="5" creationId="{99CA4D9E-22A3-479C-92A1-1D3778E6AADC}"/>
          </ac:spMkLst>
        </pc:spChg>
        <pc:spChg chg="del">
          <ac:chgData name="Chris Sainty" userId="b32c182c-205f-447b-ab9f-bd033310bb63" providerId="ADAL" clId="{8B9AA433-0534-4715-917D-81DD0BDE2B35}" dt="2020-02-23T12:41:11.006" v="556" actId="478"/>
          <ac:spMkLst>
            <pc:docMk/>
            <pc:sldMk cId="3823198163" sldId="310"/>
            <ac:spMk id="9" creationId="{DC87505D-4878-4841-986E-C77EBFB2BF9C}"/>
          </ac:spMkLst>
        </pc:spChg>
        <pc:spChg chg="mod">
          <ac:chgData name="Chris Sainty" userId="b32c182c-205f-447b-ab9f-bd033310bb63" providerId="ADAL" clId="{8B9AA433-0534-4715-917D-81DD0BDE2B35}" dt="2020-02-23T12:42:30.886" v="594" actId="113"/>
          <ac:spMkLst>
            <pc:docMk/>
            <pc:sldMk cId="3823198163" sldId="310"/>
            <ac:spMk id="10" creationId="{C8723DB0-A39F-44A7-80B6-C37120EAC108}"/>
          </ac:spMkLst>
        </pc:spChg>
        <pc:spChg chg="del">
          <ac:chgData name="Chris Sainty" userId="b32c182c-205f-447b-ab9f-bd033310bb63" providerId="ADAL" clId="{8B9AA433-0534-4715-917D-81DD0BDE2B35}" dt="2020-02-23T12:41:13.305" v="558" actId="478"/>
          <ac:spMkLst>
            <pc:docMk/>
            <pc:sldMk cId="3823198163" sldId="310"/>
            <ac:spMk id="11" creationId="{D56929CE-4E9C-4E36-8A46-419288900FC8}"/>
          </ac:spMkLst>
        </pc:spChg>
        <pc:picChg chg="del">
          <ac:chgData name="Chris Sainty" userId="b32c182c-205f-447b-ab9f-bd033310bb63" providerId="ADAL" clId="{8B9AA433-0534-4715-917D-81DD0BDE2B35}" dt="2020-02-23T12:41:04.412" v="554" actId="478"/>
          <ac:picMkLst>
            <pc:docMk/>
            <pc:sldMk cId="3823198163" sldId="310"/>
            <ac:picMk id="6" creationId="{F9216D6B-C537-4182-BFC6-364F31B3F526}"/>
          </ac:picMkLst>
        </pc:picChg>
        <pc:picChg chg="mod">
          <ac:chgData name="Chris Sainty" userId="b32c182c-205f-447b-ab9f-bd033310bb63" providerId="ADAL" clId="{8B9AA433-0534-4715-917D-81DD0BDE2B35}" dt="2020-02-23T12:42:17.212" v="593" actId="1035"/>
          <ac:picMkLst>
            <pc:docMk/>
            <pc:sldMk cId="3823198163" sldId="310"/>
            <ac:picMk id="8" creationId="{A6FF2A78-804D-40B7-88B6-76D78BDA2780}"/>
          </ac:picMkLst>
        </pc:picChg>
      </pc:sldChg>
      <pc:sldChg chg="addSp modSp add del">
        <pc:chgData name="Chris Sainty" userId="b32c182c-205f-447b-ab9f-bd033310bb63" providerId="ADAL" clId="{8B9AA433-0534-4715-917D-81DD0BDE2B35}" dt="2020-02-23T12:48:23.566" v="680" actId="2696"/>
        <pc:sldMkLst>
          <pc:docMk/>
          <pc:sldMk cId="2091636428" sldId="311"/>
        </pc:sldMkLst>
        <pc:spChg chg="add mod ord">
          <ac:chgData name="Chris Sainty" userId="b32c182c-205f-447b-ab9f-bd033310bb63" providerId="ADAL" clId="{8B9AA433-0534-4715-917D-81DD0BDE2B35}" dt="2020-02-23T12:45:19.713" v="631" actId="166"/>
          <ac:spMkLst>
            <pc:docMk/>
            <pc:sldMk cId="2091636428" sldId="311"/>
            <ac:spMk id="3" creationId="{8929A111-4C0A-4288-94D2-AD48BA36D4FB}"/>
          </ac:spMkLst>
        </pc:spChg>
        <pc:picChg chg="add mod">
          <ac:chgData name="Chris Sainty" userId="b32c182c-205f-447b-ab9f-bd033310bb63" providerId="ADAL" clId="{8B9AA433-0534-4715-917D-81DD0BDE2B35}" dt="2020-02-23T12:43:40.816" v="622" actId="29295"/>
          <ac:picMkLst>
            <pc:docMk/>
            <pc:sldMk cId="2091636428" sldId="311"/>
            <ac:picMk id="4" creationId="{351CBF38-7665-4EDF-9333-BCD70518D9C1}"/>
          </ac:picMkLst>
        </pc:picChg>
      </pc:sldChg>
      <pc:sldChg chg="addSp delSp modSp add">
        <pc:chgData name="Chris Sainty" userId="b32c182c-205f-447b-ab9f-bd033310bb63" providerId="ADAL" clId="{8B9AA433-0534-4715-917D-81DD0BDE2B35}" dt="2020-02-23T12:53:04.306" v="713" actId="29295"/>
        <pc:sldMkLst>
          <pc:docMk/>
          <pc:sldMk cId="1853389007" sldId="312"/>
        </pc:sldMkLst>
        <pc:spChg chg="mod">
          <ac:chgData name="Chris Sainty" userId="b32c182c-205f-447b-ab9f-bd033310bb63" providerId="ADAL" clId="{8B9AA433-0534-4715-917D-81DD0BDE2B35}" dt="2020-02-23T12:45:45.547" v="653" actId="20577"/>
          <ac:spMkLst>
            <pc:docMk/>
            <pc:sldMk cId="1853389007" sldId="312"/>
            <ac:spMk id="2" creationId="{C0487900-7859-4139-9327-640D15A3354D}"/>
          </ac:spMkLst>
        </pc:spChg>
        <pc:spChg chg="del">
          <ac:chgData name="Chris Sainty" userId="b32c182c-205f-447b-ab9f-bd033310bb63" providerId="ADAL" clId="{8B9AA433-0534-4715-917D-81DD0BDE2B35}" dt="2020-02-23T12:45:49.811" v="654" actId="478"/>
          <ac:spMkLst>
            <pc:docMk/>
            <pc:sldMk cId="1853389007" sldId="312"/>
            <ac:spMk id="3" creationId="{0E7DAB4E-E279-400E-9B69-FA2298C9D7FE}"/>
          </ac:spMkLst>
        </pc:spChg>
        <pc:spChg chg="add mod">
          <ac:chgData name="Chris Sainty" userId="b32c182c-205f-447b-ab9f-bd033310bb63" providerId="ADAL" clId="{8B9AA433-0534-4715-917D-81DD0BDE2B35}" dt="2020-02-23T12:46:25.113" v="657" actId="1076"/>
          <ac:spMkLst>
            <pc:docMk/>
            <pc:sldMk cId="1853389007" sldId="312"/>
            <ac:spMk id="6" creationId="{91297808-B3B8-42AD-82F2-0FAAF8541468}"/>
          </ac:spMkLst>
        </pc:spChg>
        <pc:picChg chg="add mod">
          <ac:chgData name="Chris Sainty" userId="b32c182c-205f-447b-ab9f-bd033310bb63" providerId="ADAL" clId="{8B9AA433-0534-4715-917D-81DD0BDE2B35}" dt="2020-02-23T12:53:04.306" v="713" actId="29295"/>
          <ac:picMkLst>
            <pc:docMk/>
            <pc:sldMk cId="1853389007" sldId="312"/>
            <ac:picMk id="5" creationId="{BBE88B37-8FA6-4044-A973-7A73844E2DD5}"/>
          </ac:picMkLst>
        </pc:picChg>
      </pc:sldChg>
      <pc:sldChg chg="addSp delSp modSp add">
        <pc:chgData name="Chris Sainty" userId="b32c182c-205f-447b-ab9f-bd033310bb63" providerId="ADAL" clId="{8B9AA433-0534-4715-917D-81DD0BDE2B35}" dt="2020-02-23T12:52:29.844" v="708" actId="403"/>
        <pc:sldMkLst>
          <pc:docMk/>
          <pc:sldMk cId="4094119114" sldId="313"/>
        </pc:sldMkLst>
        <pc:spChg chg="add mod">
          <ac:chgData name="Chris Sainty" userId="b32c182c-205f-447b-ab9f-bd033310bb63" providerId="ADAL" clId="{8B9AA433-0534-4715-917D-81DD0BDE2B35}" dt="2020-02-23T12:52:29.844" v="708" actId="403"/>
          <ac:spMkLst>
            <pc:docMk/>
            <pc:sldMk cId="4094119114" sldId="313"/>
            <ac:spMk id="3" creationId="{F9F7B415-670F-439B-9492-43F22070E9F0}"/>
          </ac:spMkLst>
        </pc:spChg>
        <pc:spChg chg="add mod">
          <ac:chgData name="Chris Sainty" userId="b32c182c-205f-447b-ab9f-bd033310bb63" providerId="ADAL" clId="{8B9AA433-0534-4715-917D-81DD0BDE2B35}" dt="2020-02-23T12:52:18.835" v="706" actId="1076"/>
          <ac:spMkLst>
            <pc:docMk/>
            <pc:sldMk cId="4094119114" sldId="313"/>
            <ac:spMk id="4" creationId="{A415E6A2-7CB7-44F3-868F-FD1060703B85}"/>
          </ac:spMkLst>
        </pc:spChg>
        <pc:spChg chg="add">
          <ac:chgData name="Chris Sainty" userId="b32c182c-205f-447b-ab9f-bd033310bb63" providerId="ADAL" clId="{8B9AA433-0534-4715-917D-81DD0BDE2B35}" dt="2020-02-23T12:48:46.884" v="682"/>
          <ac:spMkLst>
            <pc:docMk/>
            <pc:sldMk cId="4094119114" sldId="313"/>
            <ac:spMk id="5" creationId="{405C5EAA-3FD0-4F94-83CB-E7377BB1FCE0}"/>
          </ac:spMkLst>
        </pc:spChg>
        <pc:spChg chg="add">
          <ac:chgData name="Chris Sainty" userId="b32c182c-205f-447b-ab9f-bd033310bb63" providerId="ADAL" clId="{8B9AA433-0534-4715-917D-81DD0BDE2B35}" dt="2020-02-23T12:48:46.884" v="682"/>
          <ac:spMkLst>
            <pc:docMk/>
            <pc:sldMk cId="4094119114" sldId="313"/>
            <ac:spMk id="6" creationId="{FB2DE0FA-F631-4383-BE2A-68E578F54570}"/>
          </ac:spMkLst>
        </pc:spChg>
        <pc:picChg chg="add del mod">
          <ac:chgData name="Chris Sainty" userId="b32c182c-205f-447b-ab9f-bd033310bb63" providerId="ADAL" clId="{8B9AA433-0534-4715-917D-81DD0BDE2B35}" dt="2020-02-23T12:50:19.165" v="687" actId="478"/>
          <ac:picMkLst>
            <pc:docMk/>
            <pc:sldMk cId="4094119114" sldId="313"/>
            <ac:picMk id="9" creationId="{AB5B091C-D133-4A54-9909-EC8A4B934842}"/>
          </ac:picMkLst>
        </pc:picChg>
        <pc:picChg chg="add mod ord">
          <ac:chgData name="Chris Sainty" userId="b32c182c-205f-447b-ab9f-bd033310bb63" providerId="ADAL" clId="{8B9AA433-0534-4715-917D-81DD0BDE2B35}" dt="2020-02-23T12:51:12.964" v="700" actId="1036"/>
          <ac:picMkLst>
            <pc:docMk/>
            <pc:sldMk cId="4094119114" sldId="313"/>
            <ac:picMk id="10" creationId="{45048968-66D5-44FC-A173-4532FA798284}"/>
          </ac:picMkLst>
        </pc:picChg>
        <pc:cxnChg chg="add">
          <ac:chgData name="Chris Sainty" userId="b32c182c-205f-447b-ab9f-bd033310bb63" providerId="ADAL" clId="{8B9AA433-0534-4715-917D-81DD0BDE2B35}" dt="2020-02-23T12:48:46.884" v="682"/>
          <ac:cxnSpMkLst>
            <pc:docMk/>
            <pc:sldMk cId="4094119114" sldId="313"/>
            <ac:cxnSpMk id="7" creationId="{346B6BD9-099C-411D-8390-1EB8641E35CD}"/>
          </ac:cxnSpMkLst>
        </pc:cxnChg>
        <pc:cxnChg chg="add">
          <ac:chgData name="Chris Sainty" userId="b32c182c-205f-447b-ab9f-bd033310bb63" providerId="ADAL" clId="{8B9AA433-0534-4715-917D-81DD0BDE2B35}" dt="2020-02-23T12:48:46.884" v="682"/>
          <ac:cxnSpMkLst>
            <pc:docMk/>
            <pc:sldMk cId="4094119114" sldId="313"/>
            <ac:cxnSpMk id="8" creationId="{0F31C232-8E06-428A-8AFD-6FD3FEA16A7C}"/>
          </ac:cxnSpMkLst>
        </pc:cxnChg>
      </pc:sldChg>
      <pc:sldChg chg="add ord">
        <pc:chgData name="Chris Sainty" userId="b32c182c-205f-447b-ab9f-bd033310bb63" providerId="ADAL" clId="{8B9AA433-0534-4715-917D-81DD0BDE2B35}" dt="2020-02-23T12:53:28.427" v="715"/>
        <pc:sldMkLst>
          <pc:docMk/>
          <pc:sldMk cId="2581244188" sldId="314"/>
        </pc:sldMkLst>
      </pc:sldChg>
      <pc:sldChg chg="addSp delSp modSp add delAnim modAnim">
        <pc:chgData name="Chris Sainty" userId="b32c182c-205f-447b-ab9f-bd033310bb63" providerId="ADAL" clId="{8B9AA433-0534-4715-917D-81DD0BDE2B35}" dt="2020-02-24T21:57:22.857" v="1755"/>
        <pc:sldMkLst>
          <pc:docMk/>
          <pc:sldMk cId="3660510896" sldId="315"/>
        </pc:sldMkLst>
        <pc:spChg chg="add mod">
          <ac:chgData name="Chris Sainty" userId="b32c182c-205f-447b-ab9f-bd033310bb63" providerId="ADAL" clId="{8B9AA433-0534-4715-917D-81DD0BDE2B35}" dt="2020-02-23T13:51:36.767" v="1557" actId="1076"/>
          <ac:spMkLst>
            <pc:docMk/>
            <pc:sldMk cId="3660510896" sldId="315"/>
            <ac:spMk id="4" creationId="{BA5D5594-39D3-43C1-A69A-599203168A75}"/>
          </ac:spMkLst>
        </pc:spChg>
        <pc:spChg chg="add mod">
          <ac:chgData name="Chris Sainty" userId="b32c182c-205f-447b-ab9f-bd033310bb63" providerId="ADAL" clId="{8B9AA433-0534-4715-917D-81DD0BDE2B35}" dt="2020-02-23T13:51:27.836" v="1556" actId="1038"/>
          <ac:spMkLst>
            <pc:docMk/>
            <pc:sldMk cId="3660510896" sldId="315"/>
            <ac:spMk id="7" creationId="{E76E9478-1E05-49E0-91F7-71EA04AC8D82}"/>
          </ac:spMkLst>
        </pc:spChg>
        <pc:spChg chg="add mod">
          <ac:chgData name="Chris Sainty" userId="b32c182c-205f-447b-ab9f-bd033310bb63" providerId="ADAL" clId="{8B9AA433-0534-4715-917D-81DD0BDE2B35}" dt="2020-02-23T12:55:39.145" v="727" actId="1076"/>
          <ac:spMkLst>
            <pc:docMk/>
            <pc:sldMk cId="3660510896" sldId="315"/>
            <ac:spMk id="8" creationId="{89AF6A93-3908-4652-81C7-0A64CFC69ACB}"/>
          </ac:spMkLst>
        </pc:spChg>
        <pc:spChg chg="add del mod">
          <ac:chgData name="Chris Sainty" userId="b32c182c-205f-447b-ab9f-bd033310bb63" providerId="ADAL" clId="{8B9AA433-0534-4715-917D-81DD0BDE2B35}" dt="2020-02-23T13:51:02.452" v="1531" actId="478"/>
          <ac:spMkLst>
            <pc:docMk/>
            <pc:sldMk cId="3660510896" sldId="315"/>
            <ac:spMk id="9" creationId="{5BA6D72B-358B-43B9-AB06-B3B6E0215587}"/>
          </ac:spMkLst>
        </pc:spChg>
        <pc:spChg chg="add mod">
          <ac:chgData name="Chris Sainty" userId="b32c182c-205f-447b-ab9f-bd033310bb63" providerId="ADAL" clId="{8B9AA433-0534-4715-917D-81DD0BDE2B35}" dt="2020-02-23T13:53:26.982" v="1569" actId="1076"/>
          <ac:spMkLst>
            <pc:docMk/>
            <pc:sldMk cId="3660510896" sldId="315"/>
            <ac:spMk id="10" creationId="{5D516C2C-068B-404C-A27C-C686C2A326BA}"/>
          </ac:spMkLst>
        </pc:spChg>
        <pc:picChg chg="add del mod">
          <ac:chgData name="Chris Sainty" userId="b32c182c-205f-447b-ab9f-bd033310bb63" providerId="ADAL" clId="{8B9AA433-0534-4715-917D-81DD0BDE2B35}" dt="2020-02-23T13:51:10.147" v="1533" actId="478"/>
          <ac:picMkLst>
            <pc:docMk/>
            <pc:sldMk cId="3660510896" sldId="315"/>
            <ac:picMk id="3" creationId="{B18C0C48-0CB4-4440-B3DB-9501225FFBD6}"/>
          </ac:picMkLst>
        </pc:picChg>
        <pc:picChg chg="add ord">
          <ac:chgData name="Chris Sainty" userId="b32c182c-205f-447b-ab9f-bd033310bb63" providerId="ADAL" clId="{8B9AA433-0534-4715-917D-81DD0BDE2B35}" dt="2020-02-23T13:50:55.471" v="1530" actId="167"/>
          <ac:picMkLst>
            <pc:docMk/>
            <pc:sldMk cId="3660510896" sldId="315"/>
            <ac:picMk id="11" creationId="{861645DE-D9CB-4F98-8500-D26A2271246A}"/>
          </ac:picMkLst>
        </pc:picChg>
        <pc:cxnChg chg="add mod ord">
          <ac:chgData name="Chris Sainty" userId="b32c182c-205f-447b-ab9f-bd033310bb63" providerId="ADAL" clId="{8B9AA433-0534-4715-917D-81DD0BDE2B35}" dt="2020-02-23T13:54:13.321" v="1573" actId="1038"/>
          <ac:cxnSpMkLst>
            <pc:docMk/>
            <pc:sldMk cId="3660510896" sldId="315"/>
            <ac:cxnSpMk id="5" creationId="{D3575997-945B-4EA2-B54F-6BD460AB5FB1}"/>
          </ac:cxnSpMkLst>
        </pc:cxnChg>
        <pc:cxnChg chg="add mod ord">
          <ac:chgData name="Chris Sainty" userId="b32c182c-205f-447b-ab9f-bd033310bb63" providerId="ADAL" clId="{8B9AA433-0534-4715-917D-81DD0BDE2B35}" dt="2020-02-23T13:54:08.867" v="1572" actId="1037"/>
          <ac:cxnSpMkLst>
            <pc:docMk/>
            <pc:sldMk cId="3660510896" sldId="315"/>
            <ac:cxnSpMk id="6" creationId="{6E75328E-1B80-49B9-911A-9AFDCE7DA7AC}"/>
          </ac:cxnSpMkLst>
        </pc:cxnChg>
        <pc:cxnChg chg="add del mod">
          <ac:chgData name="Chris Sainty" userId="b32c182c-205f-447b-ab9f-bd033310bb63" providerId="ADAL" clId="{8B9AA433-0534-4715-917D-81DD0BDE2B35}" dt="2020-02-23T13:53:16.445" v="1568" actId="478"/>
          <ac:cxnSpMkLst>
            <pc:docMk/>
            <pc:sldMk cId="3660510896" sldId="315"/>
            <ac:cxnSpMk id="15" creationId="{ACB923B9-4CD0-4D6B-8C8D-14EB19A4AA8E}"/>
          </ac:cxnSpMkLst>
        </pc:cxnChg>
      </pc:sldChg>
      <pc:sldChg chg="addSp delSp modSp add addAnim delAnim modAnim">
        <pc:chgData name="Chris Sainty" userId="b32c182c-205f-447b-ab9f-bd033310bb63" providerId="ADAL" clId="{8B9AA433-0534-4715-917D-81DD0BDE2B35}" dt="2020-02-26T18:11:23.126" v="2063"/>
        <pc:sldMkLst>
          <pc:docMk/>
          <pc:sldMk cId="3281525281" sldId="316"/>
        </pc:sldMkLst>
        <pc:spChg chg="mod">
          <ac:chgData name="Chris Sainty" userId="b32c182c-205f-447b-ab9f-bd033310bb63" providerId="ADAL" clId="{8B9AA433-0534-4715-917D-81DD0BDE2B35}" dt="2020-02-23T13:59:30.349" v="1606" actId="207"/>
          <ac:spMkLst>
            <pc:docMk/>
            <pc:sldMk cId="3281525281" sldId="316"/>
            <ac:spMk id="5" creationId="{DAFFC22F-DD74-42D4-AFFE-D78F6CB7FD19}"/>
          </ac:spMkLst>
        </pc:spChg>
        <pc:spChg chg="mod">
          <ac:chgData name="Chris Sainty" userId="b32c182c-205f-447b-ab9f-bd033310bb63" providerId="ADAL" clId="{8B9AA433-0534-4715-917D-81DD0BDE2B35}" dt="2020-02-23T14:00:00.757" v="1610" actId="207"/>
          <ac:spMkLst>
            <pc:docMk/>
            <pc:sldMk cId="3281525281" sldId="316"/>
            <ac:spMk id="6" creationId="{A0A1E205-8D25-4900-BA22-46DEEC80E6E7}"/>
          </ac:spMkLst>
        </pc:spChg>
        <pc:spChg chg="mod">
          <ac:chgData name="Chris Sainty" userId="b32c182c-205f-447b-ab9f-bd033310bb63" providerId="ADAL" clId="{8B9AA433-0534-4715-917D-81DD0BDE2B35}" dt="2020-02-23T13:59:43.839" v="1609" actId="207"/>
          <ac:spMkLst>
            <pc:docMk/>
            <pc:sldMk cId="3281525281" sldId="316"/>
            <ac:spMk id="8" creationId="{46F55D3E-8F87-43BD-A657-DAEAF8B20299}"/>
          </ac:spMkLst>
        </pc:spChg>
        <pc:spChg chg="mod">
          <ac:chgData name="Chris Sainty" userId="b32c182c-205f-447b-ab9f-bd033310bb63" providerId="ADAL" clId="{8B9AA433-0534-4715-917D-81DD0BDE2B35}" dt="2020-02-23T13:59:41.352" v="1608" actId="207"/>
          <ac:spMkLst>
            <pc:docMk/>
            <pc:sldMk cId="3281525281" sldId="316"/>
            <ac:spMk id="9" creationId="{CDA70B65-E2C6-43B3-9860-62DD7F377B8D}"/>
          </ac:spMkLst>
        </pc:spChg>
        <pc:spChg chg="add mod">
          <ac:chgData name="Chris Sainty" userId="b32c182c-205f-447b-ab9f-bd033310bb63" providerId="ADAL" clId="{8B9AA433-0534-4715-917D-81DD0BDE2B35}" dt="2020-02-26T18:11:23.126" v="2063"/>
          <ac:spMkLst>
            <pc:docMk/>
            <pc:sldMk cId="3281525281" sldId="316"/>
            <ac:spMk id="14" creationId="{B97EAB87-114F-495A-94A8-28A2691F5454}"/>
          </ac:spMkLst>
        </pc:spChg>
        <pc:spChg chg="add mod">
          <ac:chgData name="Chris Sainty" userId="b32c182c-205f-447b-ab9f-bd033310bb63" providerId="ADAL" clId="{8B9AA433-0534-4715-917D-81DD0BDE2B35}" dt="2020-02-26T18:11:18.645" v="2062"/>
          <ac:spMkLst>
            <pc:docMk/>
            <pc:sldMk cId="3281525281" sldId="316"/>
            <ac:spMk id="15" creationId="{193AEB22-2594-4746-A89D-7DE1FC951974}"/>
          </ac:spMkLst>
        </pc:spChg>
        <pc:spChg chg="add mod">
          <ac:chgData name="Chris Sainty" userId="b32c182c-205f-447b-ab9f-bd033310bb63" providerId="ADAL" clId="{8B9AA433-0534-4715-917D-81DD0BDE2B35}" dt="2020-02-26T18:11:14.261" v="2061"/>
          <ac:spMkLst>
            <pc:docMk/>
            <pc:sldMk cId="3281525281" sldId="316"/>
            <ac:spMk id="16" creationId="{0397C491-3273-4D67-B826-1D51C0B7C3A1}"/>
          </ac:spMkLst>
        </pc:spChg>
        <pc:spChg chg="add mod">
          <ac:chgData name="Chris Sainty" userId="b32c182c-205f-447b-ab9f-bd033310bb63" providerId="ADAL" clId="{8B9AA433-0534-4715-917D-81DD0BDE2B35}" dt="2020-02-26T18:11:09.016" v="2060"/>
          <ac:spMkLst>
            <pc:docMk/>
            <pc:sldMk cId="3281525281" sldId="316"/>
            <ac:spMk id="17" creationId="{96837427-81D2-4A12-B954-B7EF374B47A7}"/>
          </ac:spMkLst>
        </pc:spChg>
        <pc:spChg chg="add mod">
          <ac:chgData name="Chris Sainty" userId="b32c182c-205f-447b-ab9f-bd033310bb63" providerId="ADAL" clId="{8B9AA433-0534-4715-917D-81DD0BDE2B35}" dt="2020-02-26T18:11:02.188" v="2059"/>
          <ac:spMkLst>
            <pc:docMk/>
            <pc:sldMk cId="3281525281" sldId="316"/>
            <ac:spMk id="18" creationId="{C14A5892-1BD6-4CEC-B385-44CAF835D11F}"/>
          </ac:spMkLst>
        </pc:spChg>
        <pc:spChg chg="mod topLvl">
          <ac:chgData name="Chris Sainty" userId="b32c182c-205f-447b-ab9f-bd033310bb63" providerId="ADAL" clId="{8B9AA433-0534-4715-917D-81DD0BDE2B35}" dt="2020-02-23T13:56:21.764" v="1588" actId="1076"/>
          <ac:spMkLst>
            <pc:docMk/>
            <pc:sldMk cId="3281525281" sldId="316"/>
            <ac:spMk id="20" creationId="{35C391FA-C7BC-429B-A963-55AC04E30C0D}"/>
          </ac:spMkLst>
        </pc:spChg>
        <pc:spChg chg="del mod topLvl">
          <ac:chgData name="Chris Sainty" userId="b32c182c-205f-447b-ab9f-bd033310bb63" providerId="ADAL" clId="{8B9AA433-0534-4715-917D-81DD0BDE2B35}" dt="2020-02-23T13:08:37.371" v="953" actId="478"/>
          <ac:spMkLst>
            <pc:docMk/>
            <pc:sldMk cId="3281525281" sldId="316"/>
            <ac:spMk id="21" creationId="{A8C699A2-3A96-4BBA-8081-5A7F52A394AB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3" creationId="{09C986D0-AF18-4A15-8974-2C9CFD5421CF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4" creationId="{E8DD6170-DB99-454C-B733-57E07BC7C6B7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5" creationId="{5EB823D8-F5E8-458C-841B-EF60161F93F6}"/>
          </ac:spMkLst>
        </pc:spChg>
        <pc:spChg chg="mod ord topLvl">
          <ac:chgData name="Chris Sainty" userId="b32c182c-205f-447b-ab9f-bd033310bb63" providerId="ADAL" clId="{8B9AA433-0534-4715-917D-81DD0BDE2B35}" dt="2020-02-26T18:09:28.629" v="2054" actId="207"/>
          <ac:spMkLst>
            <pc:docMk/>
            <pc:sldMk cId="3281525281" sldId="316"/>
            <ac:spMk id="28" creationId="{D6CD4694-F4AE-4FFD-A2DA-073BB29FD990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29" creationId="{8B3A978D-673F-47A9-95CB-5CBCEA888C2B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0" creationId="{44AC923B-DFCC-4CD2-BD5F-235CE0462A68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1" creationId="{76840FB5-1942-4B0F-AC49-29EF81F7A3CF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2" creationId="{22890799-E386-4D39-85C5-3E9AB7B94888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3" creationId="{699306EA-D815-4D0F-A3CE-C3142C629B6E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4" creationId="{E5503E71-98E9-42DF-9B47-4BAAF79CA7FB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5" creationId="{E5D6B5F8-9463-4141-9257-C1A333FB8ECE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6" creationId="{4A651412-B98D-4D31-990A-EC88F113BDBA}"/>
          </ac:spMkLst>
        </pc:spChg>
        <pc:spChg chg="add mod">
          <ac:chgData name="Chris Sainty" userId="b32c182c-205f-447b-ab9f-bd033310bb63" providerId="ADAL" clId="{8B9AA433-0534-4715-917D-81DD0BDE2B35}" dt="2020-02-23T13:03:21.001" v="908" actId="1035"/>
          <ac:spMkLst>
            <pc:docMk/>
            <pc:sldMk cId="3281525281" sldId="316"/>
            <ac:spMk id="37" creationId="{968FDEF9-8800-4607-B59A-D52A92861B27}"/>
          </ac:spMkLst>
        </pc:spChg>
        <pc:spChg chg="mod">
          <ac:chgData name="Chris Sainty" userId="b32c182c-205f-447b-ab9f-bd033310bb63" providerId="ADAL" clId="{8B9AA433-0534-4715-917D-81DD0BDE2B35}" dt="2020-02-26T18:09:24.456" v="2053" actId="207"/>
          <ac:spMkLst>
            <pc:docMk/>
            <pc:sldMk cId="3281525281" sldId="316"/>
            <ac:spMk id="55" creationId="{35BB691B-2369-4FC9-817F-EE85AAA9615F}"/>
          </ac:spMkLst>
        </pc:spChg>
        <pc:grpChg chg="add mod">
          <ac:chgData name="Chris Sainty" userId="b32c182c-205f-447b-ab9f-bd033310bb63" providerId="ADAL" clId="{8B9AA433-0534-4715-917D-81DD0BDE2B35}" dt="2020-02-23T13:03:21.001" v="908" actId="1035"/>
          <ac:grpSpMkLst>
            <pc:docMk/>
            <pc:sldMk cId="3281525281" sldId="316"/>
            <ac:grpSpMk id="3" creationId="{80B97659-3734-4849-B191-60C82851B6BB}"/>
          </ac:grpSpMkLst>
        </pc:grpChg>
        <pc:grpChg chg="add del mod">
          <ac:chgData name="Chris Sainty" userId="b32c182c-205f-447b-ab9f-bd033310bb63" providerId="ADAL" clId="{8B9AA433-0534-4715-917D-81DD0BDE2B35}" dt="2020-02-23T13:08:37.371" v="953" actId="478"/>
          <ac:grpSpMkLst>
            <pc:docMk/>
            <pc:sldMk cId="3281525281" sldId="316"/>
            <ac:grpSpMk id="19" creationId="{2CCEAFB1-7643-4710-8600-CF0AD99FEA70}"/>
          </ac:grpSpMkLst>
        </pc:grpChg>
        <pc:grpChg chg="add del mod">
          <ac:chgData name="Chris Sainty" userId="b32c182c-205f-447b-ab9f-bd033310bb63" providerId="ADAL" clId="{8B9AA433-0534-4715-917D-81DD0BDE2B35}" dt="2020-02-23T13:05:28.953" v="920" actId="165"/>
          <ac:grpSpMkLst>
            <pc:docMk/>
            <pc:sldMk cId="3281525281" sldId="316"/>
            <ac:grpSpMk id="26" creationId="{D353504B-0685-4C3D-ABEA-9F921CAE07E8}"/>
          </ac:grpSpMkLst>
        </pc:grpChg>
        <pc:grpChg chg="add del mod">
          <ac:chgData name="Chris Sainty" userId="b32c182c-205f-447b-ab9f-bd033310bb63" providerId="ADAL" clId="{8B9AA433-0534-4715-917D-81DD0BDE2B35}" dt="2020-02-23T13:09:46.641" v="957" actId="165"/>
          <ac:grpSpMkLst>
            <pc:docMk/>
            <pc:sldMk cId="3281525281" sldId="316"/>
            <ac:grpSpMk id="42" creationId="{D357A2FD-8AB7-45BD-88E2-999D6AF429D7}"/>
          </ac:grpSpMkLst>
        </pc:grpChg>
        <pc:grpChg chg="add mod">
          <ac:chgData name="Chris Sainty" userId="b32c182c-205f-447b-ab9f-bd033310bb63" providerId="ADAL" clId="{8B9AA433-0534-4715-917D-81DD0BDE2B35}" dt="2020-02-23T13:10:30.156" v="964" actId="962"/>
          <ac:grpSpMkLst>
            <pc:docMk/>
            <pc:sldMk cId="3281525281" sldId="316"/>
            <ac:grpSpMk id="47" creationId="{10AD6572-0162-49E4-AB6F-AA00FCEABDE4}"/>
          </ac:grpSpMkLst>
        </pc:grpChg>
        <pc:grpChg chg="add mod">
          <ac:chgData name="Chris Sainty" userId="b32c182c-205f-447b-ab9f-bd033310bb63" providerId="ADAL" clId="{8B9AA433-0534-4715-917D-81DD0BDE2B35}" dt="2020-02-23T13:13:48.189" v="1006" actId="1076"/>
          <ac:grpSpMkLst>
            <pc:docMk/>
            <pc:sldMk cId="3281525281" sldId="316"/>
            <ac:grpSpMk id="52" creationId="{2B060BEC-0F20-4229-967C-921B6A5A7B1B}"/>
          </ac:grpSpMkLst>
        </pc:grpChg>
        <pc:picChg chg="add del mod">
          <ac:chgData name="Chris Sainty" userId="b32c182c-205f-447b-ab9f-bd033310bb63" providerId="ADAL" clId="{8B9AA433-0534-4715-917D-81DD0BDE2B35}" dt="2020-02-23T13:13:26.625" v="1002" actId="478"/>
          <ac:picMkLst>
            <pc:docMk/>
            <pc:sldMk cId="3281525281" sldId="316"/>
            <ac:picMk id="11" creationId="{A0237918-B4C8-418D-B87F-1C82D3BE69DE}"/>
          </ac:picMkLst>
        </pc:picChg>
        <pc:picChg chg="del mod topLvl">
          <ac:chgData name="Chris Sainty" userId="b32c182c-205f-447b-ab9f-bd033310bb63" providerId="ADAL" clId="{8B9AA433-0534-4715-917D-81DD0BDE2B35}" dt="2020-02-23T13:05:42.723" v="922" actId="478"/>
          <ac:picMkLst>
            <pc:docMk/>
            <pc:sldMk cId="3281525281" sldId="316"/>
            <ac:picMk id="27" creationId="{24E41ADB-CB1E-4809-B664-558A787CE542}"/>
          </ac:picMkLst>
        </pc:picChg>
        <pc:picChg chg="add mod">
          <ac:chgData name="Chris Sainty" userId="b32c182c-205f-447b-ab9f-bd033310bb63" providerId="ADAL" clId="{8B9AA433-0534-4715-917D-81DD0BDE2B35}" dt="2020-02-23T13:59:14.265" v="1605" actId="207"/>
          <ac:picMkLst>
            <pc:docMk/>
            <pc:sldMk cId="3281525281" sldId="316"/>
            <ac:picMk id="39" creationId="{8CFD46E6-978D-40E3-ACE5-45063BF9B279}"/>
          </ac:picMkLst>
        </pc:picChg>
        <pc:picChg chg="add mod topLvl">
          <ac:chgData name="Chris Sainty" userId="b32c182c-205f-447b-ab9f-bd033310bb63" providerId="ADAL" clId="{8B9AA433-0534-4715-917D-81DD0BDE2B35}" dt="2020-02-26T18:09:10.709" v="2052" actId="207"/>
          <ac:picMkLst>
            <pc:docMk/>
            <pc:sldMk cId="3281525281" sldId="316"/>
            <ac:picMk id="41" creationId="{A003A535-25C8-4DE0-B642-FFC2D1376436}"/>
          </ac:picMkLst>
        </pc:picChg>
        <pc:picChg chg="add del mod">
          <ac:chgData name="Chris Sainty" userId="b32c182c-205f-447b-ab9f-bd033310bb63" providerId="ADAL" clId="{8B9AA433-0534-4715-917D-81DD0BDE2B35}" dt="2020-02-23T13:08:26.038" v="952" actId="478"/>
          <ac:picMkLst>
            <pc:docMk/>
            <pc:sldMk cId="3281525281" sldId="316"/>
            <ac:picMk id="44" creationId="{4276D7E9-7C62-48CE-91CA-9DA546A7B51A}"/>
          </ac:picMkLst>
        </pc:picChg>
        <pc:picChg chg="add del mod">
          <ac:chgData name="Chris Sainty" userId="b32c182c-205f-447b-ab9f-bd033310bb63" providerId="ADAL" clId="{8B9AA433-0534-4715-917D-81DD0BDE2B35}" dt="2020-02-23T13:08:23.495" v="950" actId="478"/>
          <ac:picMkLst>
            <pc:docMk/>
            <pc:sldMk cId="3281525281" sldId="316"/>
            <ac:picMk id="45" creationId="{3C50108D-5590-4545-9B70-1CE201786B3F}"/>
          </ac:picMkLst>
        </pc:picChg>
        <pc:picChg chg="add del mod">
          <ac:chgData name="Chris Sainty" userId="b32c182c-205f-447b-ab9f-bd033310bb63" providerId="ADAL" clId="{8B9AA433-0534-4715-917D-81DD0BDE2B35}" dt="2020-02-23T13:08:24.155" v="951" actId="478"/>
          <ac:picMkLst>
            <pc:docMk/>
            <pc:sldMk cId="3281525281" sldId="316"/>
            <ac:picMk id="46" creationId="{7EB699D4-09A8-44A6-9954-6C08A5CAD456}"/>
          </ac:picMkLst>
        </pc:picChg>
        <pc:picChg chg="mod">
          <ac:chgData name="Chris Sainty" userId="b32c182c-205f-447b-ab9f-bd033310bb63" providerId="ADAL" clId="{8B9AA433-0534-4715-917D-81DD0BDE2B35}" dt="2020-02-23T13:59:05.217" v="1604" actId="207"/>
          <ac:picMkLst>
            <pc:docMk/>
            <pc:sldMk cId="3281525281" sldId="316"/>
            <ac:picMk id="53" creationId="{5D99400A-FB5B-4BA7-BD98-9893E371A151}"/>
          </ac:picMkLst>
        </pc:picChg>
        <pc:picChg chg="mod">
          <ac:chgData name="Chris Sainty" userId="b32c182c-205f-447b-ab9f-bd033310bb63" providerId="ADAL" clId="{8B9AA433-0534-4715-917D-81DD0BDE2B35}" dt="2020-02-26T18:09:07.326" v="2051" actId="207"/>
          <ac:picMkLst>
            <pc:docMk/>
            <pc:sldMk cId="3281525281" sldId="316"/>
            <ac:picMk id="54" creationId="{C06BFFF9-6F37-4876-A377-ECADEB482521}"/>
          </ac:picMkLst>
        </pc:picChg>
        <pc:picChg chg="add del mod">
          <ac:chgData name="Chris Sainty" userId="b32c182c-205f-447b-ab9f-bd033310bb63" providerId="ADAL" clId="{8B9AA433-0534-4715-917D-81DD0BDE2B35}" dt="2020-02-23T13:55:57.412" v="1585" actId="478"/>
          <ac:picMkLst>
            <pc:docMk/>
            <pc:sldMk cId="3281525281" sldId="316"/>
            <ac:picMk id="57" creationId="{940C3152-968F-4AC0-BE51-1253FDA62516}"/>
          </ac:picMkLst>
        </pc:picChg>
        <pc:picChg chg="add mod">
          <ac:chgData name="Chris Sainty" userId="b32c182c-205f-447b-ab9f-bd033310bb63" providerId="ADAL" clId="{8B9AA433-0534-4715-917D-81DD0BDE2B35}" dt="2020-02-23T13:56:45.134" v="1596" actId="207"/>
          <ac:picMkLst>
            <pc:docMk/>
            <pc:sldMk cId="3281525281" sldId="316"/>
            <ac:picMk id="59" creationId="{C1EC4A9D-27FF-4866-AB7A-F0E486C17A49}"/>
          </ac:picMkLst>
        </pc:picChg>
        <pc:picChg chg="add del">
          <ac:chgData name="Chris Sainty" userId="b32c182c-205f-447b-ab9f-bd033310bb63" providerId="ADAL" clId="{8B9AA433-0534-4715-917D-81DD0BDE2B35}" dt="2020-02-23T13:56:30.019" v="1593" actId="478"/>
          <ac:picMkLst>
            <pc:docMk/>
            <pc:sldMk cId="3281525281" sldId="316"/>
            <ac:picMk id="61" creationId="{578A6638-5866-4B52-9887-27D6BE24C245}"/>
          </ac:picMkLst>
        </pc:picChg>
        <pc:cxnChg chg="add mod">
          <ac:chgData name="Chris Sainty" userId="b32c182c-205f-447b-ab9f-bd033310bb63" providerId="ADAL" clId="{8B9AA433-0534-4715-917D-81DD0BDE2B35}" dt="2020-02-23T13:12:35.479" v="997" actId="14100"/>
          <ac:cxnSpMkLst>
            <pc:docMk/>
            <pc:sldMk cId="3281525281" sldId="316"/>
            <ac:cxnSpMk id="12" creationId="{4B6A0409-4DA9-44B0-BF89-F0E9A5929801}"/>
          </ac:cxnSpMkLst>
        </pc:cxnChg>
        <pc:cxnChg chg="add mod">
          <ac:chgData name="Chris Sainty" userId="b32c182c-205f-447b-ab9f-bd033310bb63" providerId="ADAL" clId="{8B9AA433-0534-4715-917D-81DD0BDE2B35}" dt="2020-02-23T13:12:59.380" v="1001" actId="14100"/>
          <ac:cxnSpMkLst>
            <pc:docMk/>
            <pc:sldMk cId="3281525281" sldId="316"/>
            <ac:cxnSpMk id="13" creationId="{C1EF4B75-13EC-44EA-A049-EA1B8EB193DF}"/>
          </ac:cxnSpMkLst>
        </pc:cxnChg>
        <pc:cxnChg chg="add mod">
          <ac:chgData name="Chris Sainty" userId="b32c182c-205f-447b-ab9f-bd033310bb63" providerId="ADAL" clId="{8B9AA433-0534-4715-917D-81DD0BDE2B35}" dt="2020-02-23T13:03:21.001" v="908" actId="1035"/>
          <ac:cxnSpMkLst>
            <pc:docMk/>
            <pc:sldMk cId="3281525281" sldId="316"/>
            <ac:cxnSpMk id="22" creationId="{C16FE6BD-7A47-45D7-8B40-11720F0AE93A}"/>
          </ac:cxnSpMkLst>
        </pc:cxnChg>
        <pc:cxnChg chg="add del">
          <ac:chgData name="Chris Sainty" userId="b32c182c-205f-447b-ab9f-bd033310bb63" providerId="ADAL" clId="{8B9AA433-0534-4715-917D-81DD0BDE2B35}" dt="2020-02-23T13:56:26.982" v="1591"/>
          <ac:cxnSpMkLst>
            <pc:docMk/>
            <pc:sldMk cId="3281525281" sldId="316"/>
            <ac:cxnSpMk id="60" creationId="{7101D44D-05FF-4960-897B-81BFDD2465B3}"/>
          </ac:cxnSpMkLst>
        </pc:cxnChg>
      </pc:sldChg>
      <pc:sldChg chg="add">
        <pc:chgData name="Chris Sainty" userId="b32c182c-205f-447b-ab9f-bd033310bb63" providerId="ADAL" clId="{8B9AA433-0534-4715-917D-81DD0BDE2B35}" dt="2020-02-23T13:14:09.137" v="1016"/>
        <pc:sldMkLst>
          <pc:docMk/>
          <pc:sldMk cId="3607635418" sldId="317"/>
        </pc:sldMkLst>
      </pc:sldChg>
      <pc:sldChg chg="addSp delSp modSp add">
        <pc:chgData name="Chris Sainty" userId="b32c182c-205f-447b-ab9f-bd033310bb63" providerId="ADAL" clId="{8B9AA433-0534-4715-917D-81DD0BDE2B35}" dt="2020-02-23T13:16:20.117" v="1072" actId="478"/>
        <pc:sldMkLst>
          <pc:docMk/>
          <pc:sldMk cId="214826263" sldId="318"/>
        </pc:sldMkLst>
        <pc:spChg chg="mod">
          <ac:chgData name="Chris Sainty" userId="b32c182c-205f-447b-ab9f-bd033310bb63" providerId="ADAL" clId="{8B9AA433-0534-4715-917D-81DD0BDE2B35}" dt="2020-02-23T13:16:03.301" v="1069" actId="403"/>
          <ac:spMkLst>
            <pc:docMk/>
            <pc:sldMk cId="214826263" sldId="318"/>
            <ac:spMk id="2" creationId="{2F40B6BD-14A6-4EE6-94E9-9AABD90E1D64}"/>
          </ac:spMkLst>
        </pc:spChg>
        <pc:spChg chg="mod">
          <ac:chgData name="Chris Sainty" userId="b32c182c-205f-447b-ab9f-bd033310bb63" providerId="ADAL" clId="{8B9AA433-0534-4715-917D-81DD0BDE2B35}" dt="2020-02-23T13:15:54.280" v="1068" actId="403"/>
          <ac:spMkLst>
            <pc:docMk/>
            <pc:sldMk cId="214826263" sldId="318"/>
            <ac:spMk id="3" creationId="{81AC9647-E6E1-4877-A05D-17563DA1F96D}"/>
          </ac:spMkLst>
        </pc:spChg>
        <pc:picChg chg="add del mod">
          <ac:chgData name="Chris Sainty" userId="b32c182c-205f-447b-ab9f-bd033310bb63" providerId="ADAL" clId="{8B9AA433-0534-4715-917D-81DD0BDE2B35}" dt="2020-02-23T13:16:20.117" v="1072" actId="478"/>
          <ac:picMkLst>
            <pc:docMk/>
            <pc:sldMk cId="214826263" sldId="318"/>
            <ac:picMk id="5" creationId="{F67AA001-E88E-4094-A216-E7128A1FCAE3}"/>
          </ac:picMkLst>
        </pc:picChg>
      </pc:sldChg>
      <pc:sldChg chg="addSp modSp add">
        <pc:chgData name="Chris Sainty" userId="b32c182c-205f-447b-ab9f-bd033310bb63" providerId="ADAL" clId="{8B9AA433-0534-4715-917D-81DD0BDE2B35}" dt="2020-02-23T13:17:24.735" v="1079" actId="1076"/>
        <pc:sldMkLst>
          <pc:docMk/>
          <pc:sldMk cId="10081948" sldId="319"/>
        </pc:sldMkLst>
        <pc:spChg chg="add mod">
          <ac:chgData name="Chris Sainty" userId="b32c182c-205f-447b-ab9f-bd033310bb63" providerId="ADAL" clId="{8B9AA433-0534-4715-917D-81DD0BDE2B35}" dt="2020-02-23T13:17:21.277" v="1078" actId="1076"/>
          <ac:spMkLst>
            <pc:docMk/>
            <pc:sldMk cId="10081948" sldId="319"/>
            <ac:spMk id="4" creationId="{5A21A4F9-C61C-4941-BA76-9D8ED6EB1AAD}"/>
          </ac:spMkLst>
        </pc:spChg>
        <pc:picChg chg="add mod">
          <ac:chgData name="Chris Sainty" userId="b32c182c-205f-447b-ab9f-bd033310bb63" providerId="ADAL" clId="{8B9AA433-0534-4715-917D-81DD0BDE2B35}" dt="2020-02-23T13:17:24.735" v="1079" actId="1076"/>
          <ac:picMkLst>
            <pc:docMk/>
            <pc:sldMk cId="10081948" sldId="319"/>
            <ac:picMk id="3" creationId="{39CA50EB-3548-496B-8B78-B43C9954AD65}"/>
          </ac:picMkLst>
        </pc:picChg>
      </pc:sldChg>
      <pc:sldChg chg="modSp add">
        <pc:chgData name="Chris Sainty" userId="b32c182c-205f-447b-ab9f-bd033310bb63" providerId="ADAL" clId="{8B9AA433-0534-4715-917D-81DD0BDE2B35}" dt="2020-02-29T10:26:29.196" v="2287" actId="20577"/>
        <pc:sldMkLst>
          <pc:docMk/>
          <pc:sldMk cId="2043690865" sldId="320"/>
        </pc:sldMkLst>
        <pc:spChg chg="mod">
          <ac:chgData name="Chris Sainty" userId="b32c182c-205f-447b-ab9f-bd033310bb63" providerId="ADAL" clId="{8B9AA433-0534-4715-917D-81DD0BDE2B35}" dt="2020-02-29T10:26:29.196" v="2287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modSp add ord">
        <pc:chgData name="Chris Sainty" userId="b32c182c-205f-447b-ab9f-bd033310bb63" providerId="ADAL" clId="{8B9AA433-0534-4715-917D-81DD0BDE2B35}" dt="2020-02-23T13:20:24.162" v="1120" actId="20577"/>
        <pc:sldMkLst>
          <pc:docMk/>
          <pc:sldMk cId="2663824091" sldId="321"/>
        </pc:sldMkLst>
        <pc:spChg chg="mod">
          <ac:chgData name="Chris Sainty" userId="b32c182c-205f-447b-ab9f-bd033310bb63" providerId="ADAL" clId="{8B9AA433-0534-4715-917D-81DD0BDE2B35}" dt="2020-02-23T13:20:14.262" v="1099" actId="20577"/>
          <ac:spMkLst>
            <pc:docMk/>
            <pc:sldMk cId="2663824091" sldId="321"/>
            <ac:spMk id="2" creationId="{2F40B6BD-14A6-4EE6-94E9-9AABD90E1D64}"/>
          </ac:spMkLst>
        </pc:spChg>
        <pc:spChg chg="mod">
          <ac:chgData name="Chris Sainty" userId="b32c182c-205f-447b-ab9f-bd033310bb63" providerId="ADAL" clId="{8B9AA433-0534-4715-917D-81DD0BDE2B35}" dt="2020-02-23T13:20:24.162" v="1120" actId="20577"/>
          <ac:spMkLst>
            <pc:docMk/>
            <pc:sldMk cId="2663824091" sldId="321"/>
            <ac:spMk id="3" creationId="{81AC9647-E6E1-4877-A05D-17563DA1F96D}"/>
          </ac:spMkLst>
        </pc:spChg>
      </pc:sldChg>
      <pc:sldChg chg="addSp delSp modSp add modAnim">
        <pc:chgData name="Chris Sainty" userId="b32c182c-205f-447b-ab9f-bd033310bb63" providerId="ADAL" clId="{8B9AA433-0534-4715-917D-81DD0BDE2B35}" dt="2020-02-26T18:11:42.194" v="2065" actId="13822"/>
        <pc:sldMkLst>
          <pc:docMk/>
          <pc:sldMk cId="1481079392" sldId="322"/>
        </pc:sldMkLst>
        <pc:spChg chg="mod">
          <ac:chgData name="Chris Sainty" userId="b32c182c-205f-447b-ab9f-bd033310bb63" providerId="ADAL" clId="{8B9AA433-0534-4715-917D-81DD0BDE2B35}" dt="2020-02-23T14:00:23.483" v="1612" actId="207"/>
          <ac:spMkLst>
            <pc:docMk/>
            <pc:sldMk cId="1481079392" sldId="322"/>
            <ac:spMk id="5" creationId="{1D464CE4-6B09-4CB1-A69C-53990C986818}"/>
          </ac:spMkLst>
        </pc:spChg>
        <pc:spChg chg="mod">
          <ac:chgData name="Chris Sainty" userId="b32c182c-205f-447b-ab9f-bd033310bb63" providerId="ADAL" clId="{8B9AA433-0534-4715-917D-81DD0BDE2B35}" dt="2020-02-23T14:00:18.549" v="1611" actId="207"/>
          <ac:spMkLst>
            <pc:docMk/>
            <pc:sldMk cId="1481079392" sldId="322"/>
            <ac:spMk id="6" creationId="{40293728-8110-41B9-AEA3-06DC529B178C}"/>
          </ac:spMkLst>
        </pc:spChg>
        <pc:spChg chg="mod">
          <ac:chgData name="Chris Sainty" userId="b32c182c-205f-447b-ab9f-bd033310bb63" providerId="ADAL" clId="{8B9AA433-0534-4715-917D-81DD0BDE2B35}" dt="2020-02-23T14:00:31.719" v="1614" actId="207"/>
          <ac:spMkLst>
            <pc:docMk/>
            <pc:sldMk cId="1481079392" sldId="322"/>
            <ac:spMk id="8" creationId="{986436F6-79EC-4A73-AD61-EA70050F12C5}"/>
          </ac:spMkLst>
        </pc:spChg>
        <pc:spChg chg="mod">
          <ac:chgData name="Chris Sainty" userId="b32c182c-205f-447b-ab9f-bd033310bb63" providerId="ADAL" clId="{8B9AA433-0534-4715-917D-81DD0BDE2B35}" dt="2020-02-23T14:00:28.849" v="1613" actId="207"/>
          <ac:spMkLst>
            <pc:docMk/>
            <pc:sldMk cId="1481079392" sldId="322"/>
            <ac:spMk id="9" creationId="{6847F8D1-BA97-42EC-BD0F-F589C7203F55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2" creationId="{84DE7331-913D-4EA1-A682-2B1AA083F739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3" creationId="{8F2DF481-5B07-4424-BE0D-85B53D68F0A5}"/>
          </ac:spMkLst>
        </pc:spChg>
        <pc:spChg chg="add mod">
          <ac:chgData name="Chris Sainty" userId="b32c182c-205f-447b-ab9f-bd033310bb63" providerId="ADAL" clId="{8B9AA433-0534-4715-917D-81DD0BDE2B35}" dt="2020-02-26T18:11:42.194" v="2065" actId="13822"/>
          <ac:spMkLst>
            <pc:docMk/>
            <pc:sldMk cId="1481079392" sldId="322"/>
            <ac:spMk id="14" creationId="{D3AF0E8A-86F7-4D20-B7D9-DBFC834068F7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5" creationId="{7F1A4621-CC21-4F36-810E-DA41499ADAC1}"/>
          </ac:spMkLst>
        </pc:spChg>
        <pc:spChg chg="add mod">
          <ac:chgData name="Chris Sainty" userId="b32c182c-205f-447b-ab9f-bd033310bb63" providerId="ADAL" clId="{8B9AA433-0534-4715-917D-81DD0BDE2B35}" dt="2020-02-26T18:10:43.590" v="2058" actId="207"/>
          <ac:spMkLst>
            <pc:docMk/>
            <pc:sldMk cId="1481079392" sldId="322"/>
            <ac:spMk id="16" creationId="{F4279A57-20BE-4507-AAE3-2ECB85C66C51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17" creationId="{A3D3A81E-3450-40D0-8F98-063D167CF7C2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1" creationId="{8F2CABF7-D9A6-4532-ADE3-0003E5C09A86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2" creationId="{A3E10E60-E44F-47EE-B040-A38CD7D6EC8C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3" creationId="{1631E47C-D088-4AD3-8701-94B1E8BC5F47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4" creationId="{950BE360-4FBB-475D-8F5A-579BC7AE2300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5" creationId="{880CABC9-7509-43FF-886B-8CA0614AA56C}"/>
          </ac:spMkLst>
        </pc:spChg>
        <pc:spChg chg="add mod">
          <ac:chgData name="Chris Sainty" userId="b32c182c-205f-447b-ab9f-bd033310bb63" providerId="ADAL" clId="{8B9AA433-0534-4715-917D-81DD0BDE2B35}" dt="2020-02-23T14:04:51.873" v="1655" actId="1036"/>
          <ac:spMkLst>
            <pc:docMk/>
            <pc:sldMk cId="1481079392" sldId="322"/>
            <ac:spMk id="26" creationId="{D4B8EE0E-FA26-4D13-B401-7020F89FA5F5}"/>
          </ac:spMkLst>
        </pc:spChg>
        <pc:spChg chg="mod">
          <ac:chgData name="Chris Sainty" userId="b32c182c-205f-447b-ab9f-bd033310bb63" providerId="ADAL" clId="{8B9AA433-0534-4715-917D-81DD0BDE2B35}" dt="2020-02-26T18:09:47.799" v="2056" actId="207"/>
          <ac:spMkLst>
            <pc:docMk/>
            <pc:sldMk cId="1481079392" sldId="322"/>
            <ac:spMk id="32" creationId="{6611673C-B359-4A70-A03E-F6E49FFE9CB0}"/>
          </ac:spMkLst>
        </pc:spChg>
        <pc:grpChg chg="add mod">
          <ac:chgData name="Chris Sainty" userId="b32c182c-205f-447b-ab9f-bd033310bb63" providerId="ADAL" clId="{8B9AA433-0534-4715-917D-81DD0BDE2B35}" dt="2020-02-23T14:04:51.873" v="1655" actId="1036"/>
          <ac:grpSpMkLst>
            <pc:docMk/>
            <pc:sldMk cId="1481079392" sldId="322"/>
            <ac:grpSpMk id="3" creationId="{26E7B335-A9EC-4D47-986E-4E5815C41E29}"/>
          </ac:grpSpMkLst>
        </pc:grpChg>
        <pc:grpChg chg="add mod">
          <ac:chgData name="Chris Sainty" userId="b32c182c-205f-447b-ab9f-bd033310bb63" providerId="ADAL" clId="{8B9AA433-0534-4715-917D-81DD0BDE2B35}" dt="2020-02-23T14:04:51.873" v="1655" actId="1036"/>
          <ac:grpSpMkLst>
            <pc:docMk/>
            <pc:sldMk cId="1481079392" sldId="322"/>
            <ac:grpSpMk id="29" creationId="{740B87DA-856F-4785-99D9-832754D45A8D}"/>
          </ac:grpSpMkLst>
        </pc:grpChg>
        <pc:picChg chg="add del">
          <ac:chgData name="Chris Sainty" userId="b32c182c-205f-447b-ab9f-bd033310bb63" providerId="ADAL" clId="{8B9AA433-0534-4715-917D-81DD0BDE2B35}" dt="2020-02-23T13:21:48.626" v="1125" actId="478"/>
          <ac:picMkLst>
            <pc:docMk/>
            <pc:sldMk cId="1481079392" sldId="322"/>
            <ac:picMk id="11" creationId="{A711053B-E95C-4527-AF50-DE79FCF19E3E}"/>
          </ac:picMkLst>
        </pc:picChg>
        <pc:picChg chg="add mod">
          <ac:chgData name="Chris Sainty" userId="b32c182c-205f-447b-ab9f-bd033310bb63" providerId="ADAL" clId="{8B9AA433-0534-4715-917D-81DD0BDE2B35}" dt="2020-02-23T14:04:51.873" v="1655" actId="1036"/>
          <ac:picMkLst>
            <pc:docMk/>
            <pc:sldMk cId="1481079392" sldId="322"/>
            <ac:picMk id="27" creationId="{465E14E9-CC5B-47CB-8A9C-A29E4D2D2C9B}"/>
          </ac:picMkLst>
        </pc:picChg>
        <pc:picChg chg="add mod">
          <ac:chgData name="Chris Sainty" userId="b32c182c-205f-447b-ab9f-bd033310bb63" providerId="ADAL" clId="{8B9AA433-0534-4715-917D-81DD0BDE2B35}" dt="2020-02-23T14:04:51.873" v="1655" actId="1036"/>
          <ac:picMkLst>
            <pc:docMk/>
            <pc:sldMk cId="1481079392" sldId="322"/>
            <ac:picMk id="28" creationId="{2E010D43-529E-418E-B964-F4C465708003}"/>
          </ac:picMkLst>
        </pc:picChg>
        <pc:picChg chg="mod">
          <ac:chgData name="Chris Sainty" userId="b32c182c-205f-447b-ab9f-bd033310bb63" providerId="ADAL" clId="{8B9AA433-0534-4715-917D-81DD0BDE2B35}" dt="2020-02-23T14:02:36.231" v="1624" actId="207"/>
          <ac:picMkLst>
            <pc:docMk/>
            <pc:sldMk cId="1481079392" sldId="322"/>
            <ac:picMk id="30" creationId="{34F726F6-838B-4700-BA3C-2DD926727973}"/>
          </ac:picMkLst>
        </pc:picChg>
        <pc:picChg chg="mod">
          <ac:chgData name="Chris Sainty" userId="b32c182c-205f-447b-ab9f-bd033310bb63" providerId="ADAL" clId="{8B9AA433-0534-4715-917D-81DD0BDE2B35}" dt="2020-02-26T18:09:42.807" v="2055" actId="207"/>
          <ac:picMkLst>
            <pc:docMk/>
            <pc:sldMk cId="1481079392" sldId="322"/>
            <ac:picMk id="31" creationId="{41A127B7-C905-4D5A-BF2A-0B2C63AD9D13}"/>
          </ac:picMkLst>
        </pc:picChg>
        <pc:picChg chg="add mod">
          <ac:chgData name="Chris Sainty" userId="b32c182c-205f-447b-ab9f-bd033310bb63" providerId="ADAL" clId="{8B9AA433-0534-4715-917D-81DD0BDE2B35}" dt="2020-02-23T14:04:51.873" v="1655" actId="1036"/>
          <ac:picMkLst>
            <pc:docMk/>
            <pc:sldMk cId="1481079392" sldId="322"/>
            <ac:picMk id="37" creationId="{A80CAB2E-67FC-4A0B-BAE4-736C5399A509}"/>
          </ac:picMkLst>
        </pc:picChg>
        <pc:cxnChg chg="add mod">
          <ac:chgData name="Chris Sainty" userId="b32c182c-205f-447b-ab9f-bd033310bb63" providerId="ADAL" clId="{8B9AA433-0534-4715-917D-81DD0BDE2B35}" dt="2020-02-23T14:04:51.873" v="1655" actId="1036"/>
          <ac:cxnSpMkLst>
            <pc:docMk/>
            <pc:sldMk cId="1481079392" sldId="322"/>
            <ac:cxnSpMk id="18" creationId="{373A6B1E-7480-45F6-8FFD-95EB13D69187}"/>
          </ac:cxnSpMkLst>
        </pc:cxnChg>
        <pc:cxnChg chg="add mod">
          <ac:chgData name="Chris Sainty" userId="b32c182c-205f-447b-ab9f-bd033310bb63" providerId="ADAL" clId="{8B9AA433-0534-4715-917D-81DD0BDE2B35}" dt="2020-02-23T14:04:51.873" v="1655" actId="1036"/>
          <ac:cxnSpMkLst>
            <pc:docMk/>
            <pc:sldMk cId="1481079392" sldId="322"/>
            <ac:cxnSpMk id="19" creationId="{5C981B99-3DBD-418A-A68A-4DC16C9D9D99}"/>
          </ac:cxnSpMkLst>
        </pc:cxnChg>
        <pc:cxnChg chg="add mod">
          <ac:chgData name="Chris Sainty" userId="b32c182c-205f-447b-ab9f-bd033310bb63" providerId="ADAL" clId="{8B9AA433-0534-4715-917D-81DD0BDE2B35}" dt="2020-02-23T14:04:51.873" v="1655" actId="1036"/>
          <ac:cxnSpMkLst>
            <pc:docMk/>
            <pc:sldMk cId="1481079392" sldId="322"/>
            <ac:cxnSpMk id="20" creationId="{82E76DA5-22B5-4B15-AC43-EA51880C8FF7}"/>
          </ac:cxnSpMkLst>
        </pc:cxnChg>
      </pc:sldChg>
      <pc:sldChg chg="add">
        <pc:chgData name="Chris Sainty" userId="b32c182c-205f-447b-ab9f-bd033310bb63" providerId="ADAL" clId="{8B9AA433-0534-4715-917D-81DD0BDE2B35}" dt="2020-02-23T13:23:28.090" v="1155"/>
        <pc:sldMkLst>
          <pc:docMk/>
          <pc:sldMk cId="4027146854" sldId="323"/>
        </pc:sldMkLst>
      </pc:sldChg>
      <pc:sldChg chg="addSp add">
        <pc:chgData name="Chris Sainty" userId="b32c182c-205f-447b-ab9f-bd033310bb63" providerId="ADAL" clId="{8B9AA433-0534-4715-917D-81DD0BDE2B35}" dt="2020-02-23T13:23:50.293" v="1157"/>
        <pc:sldMkLst>
          <pc:docMk/>
          <pc:sldMk cId="860268025" sldId="324"/>
        </pc:sldMkLst>
        <pc:spChg chg="add">
          <ac:chgData name="Chris Sainty" userId="b32c182c-205f-447b-ab9f-bd033310bb63" providerId="ADAL" clId="{8B9AA433-0534-4715-917D-81DD0BDE2B35}" dt="2020-02-23T13:23:50.293" v="1157"/>
          <ac:spMkLst>
            <pc:docMk/>
            <pc:sldMk cId="860268025" sldId="324"/>
            <ac:spMk id="4" creationId="{947B2249-9396-4297-B4B6-2BD162CCA74A}"/>
          </ac:spMkLst>
        </pc:spChg>
        <pc:picChg chg="add">
          <ac:chgData name="Chris Sainty" userId="b32c182c-205f-447b-ab9f-bd033310bb63" providerId="ADAL" clId="{8B9AA433-0534-4715-917D-81DD0BDE2B35}" dt="2020-02-23T13:23:50.293" v="1157"/>
          <ac:picMkLst>
            <pc:docMk/>
            <pc:sldMk cId="860268025" sldId="324"/>
            <ac:picMk id="3" creationId="{AB425EF4-325E-46F7-A995-E762F0839C9D}"/>
          </ac:picMkLst>
        </pc:picChg>
      </pc:sldChg>
      <pc:sldChg chg="addSp delSp add">
        <pc:chgData name="Chris Sainty" userId="b32c182c-205f-447b-ab9f-bd033310bb63" providerId="ADAL" clId="{8B9AA433-0534-4715-917D-81DD0BDE2B35}" dt="2020-02-23T13:24:17.248" v="1160"/>
        <pc:sldMkLst>
          <pc:docMk/>
          <pc:sldMk cId="3882397746" sldId="325"/>
        </pc:sldMkLst>
        <pc:spChg chg="del">
          <ac:chgData name="Chris Sainty" userId="b32c182c-205f-447b-ab9f-bd033310bb63" providerId="ADAL" clId="{8B9AA433-0534-4715-917D-81DD0BDE2B35}" dt="2020-02-23T13:24:16.317" v="1159" actId="478"/>
          <ac:spMkLst>
            <pc:docMk/>
            <pc:sldMk cId="3882397746" sldId="325"/>
            <ac:spMk id="4" creationId="{947B2249-9396-4297-B4B6-2BD162CCA74A}"/>
          </ac:spMkLst>
        </pc:spChg>
        <pc:spChg chg="add">
          <ac:chgData name="Chris Sainty" userId="b32c182c-205f-447b-ab9f-bd033310bb63" providerId="ADAL" clId="{8B9AA433-0534-4715-917D-81DD0BDE2B35}" dt="2020-02-23T13:24:17.248" v="1160"/>
          <ac:spMkLst>
            <pc:docMk/>
            <pc:sldMk cId="3882397746" sldId="325"/>
            <ac:spMk id="5" creationId="{9D210523-316C-42BD-ACDA-1C29BFD51BB8}"/>
          </ac:spMkLst>
        </pc:spChg>
        <pc:spChg chg="add">
          <ac:chgData name="Chris Sainty" userId="b32c182c-205f-447b-ab9f-bd033310bb63" providerId="ADAL" clId="{8B9AA433-0534-4715-917D-81DD0BDE2B35}" dt="2020-02-23T13:24:17.248" v="1160"/>
          <ac:spMkLst>
            <pc:docMk/>
            <pc:sldMk cId="3882397746" sldId="325"/>
            <ac:spMk id="6" creationId="{13507A3B-91F0-4566-85E7-73CBE3E747EA}"/>
          </ac:spMkLst>
        </pc:spChg>
      </pc:sldChg>
      <pc:sldChg chg="addSp modSp add">
        <pc:chgData name="Chris Sainty" userId="b32c182c-205f-447b-ab9f-bd033310bb63" providerId="ADAL" clId="{8B9AA433-0534-4715-917D-81DD0BDE2B35}" dt="2020-02-24T21:54:55.124" v="1743" actId="1076"/>
        <pc:sldMkLst>
          <pc:docMk/>
          <pc:sldMk cId="481654900" sldId="326"/>
        </pc:sldMkLst>
        <pc:spChg chg="add mod">
          <ac:chgData name="Chris Sainty" userId="b32c182c-205f-447b-ab9f-bd033310bb63" providerId="ADAL" clId="{8B9AA433-0534-4715-917D-81DD0BDE2B35}" dt="2020-02-23T14:05:36.534" v="1669" actId="20577"/>
          <ac:spMkLst>
            <pc:docMk/>
            <pc:sldMk cId="481654900" sldId="326"/>
            <ac:spMk id="3" creationId="{3FF81C87-FAEC-4FFC-8FA1-88A39C313394}"/>
          </ac:spMkLst>
        </pc:spChg>
        <pc:picChg chg="add mod">
          <ac:chgData name="Chris Sainty" userId="b32c182c-205f-447b-ab9f-bd033310bb63" providerId="ADAL" clId="{8B9AA433-0534-4715-917D-81DD0BDE2B35}" dt="2020-02-24T21:54:55.124" v="1743" actId="1076"/>
          <ac:picMkLst>
            <pc:docMk/>
            <pc:sldMk cId="481654900" sldId="326"/>
            <ac:picMk id="4" creationId="{3A8910FC-17E7-45EE-8BDA-F4E1D41B5320}"/>
          </ac:picMkLst>
        </pc:picChg>
      </pc:sldChg>
      <pc:sldChg chg="add del">
        <pc:chgData name="Chris Sainty" userId="b32c182c-205f-447b-ab9f-bd033310bb63" providerId="ADAL" clId="{8B9AA433-0534-4715-917D-81DD0BDE2B35}" dt="2020-02-23T13:26:43.588" v="1174" actId="2696"/>
        <pc:sldMkLst>
          <pc:docMk/>
          <pc:sldMk cId="549640131" sldId="327"/>
        </pc:sldMkLst>
      </pc:sldChg>
      <pc:sldChg chg="addSp delSp modSp add">
        <pc:chgData name="Chris Sainty" userId="b32c182c-205f-447b-ab9f-bd033310bb63" providerId="ADAL" clId="{8B9AA433-0534-4715-917D-81DD0BDE2B35}" dt="2020-02-24T21:55:04.197" v="1744" actId="1076"/>
        <pc:sldMkLst>
          <pc:docMk/>
          <pc:sldMk cId="2209120640" sldId="328"/>
        </pc:sldMkLst>
        <pc:spChg chg="del">
          <ac:chgData name="Chris Sainty" userId="b32c182c-205f-447b-ab9f-bd033310bb63" providerId="ADAL" clId="{8B9AA433-0534-4715-917D-81DD0BDE2B35}" dt="2020-02-23T13:25:03.276" v="1165" actId="478"/>
          <ac:spMkLst>
            <pc:docMk/>
            <pc:sldMk cId="2209120640" sldId="328"/>
            <ac:spMk id="3" creationId="{3FF81C87-FAEC-4FFC-8FA1-88A39C313394}"/>
          </ac:spMkLst>
        </pc:spChg>
        <pc:spChg chg="add mod">
          <ac:chgData name="Chris Sainty" userId="b32c182c-205f-447b-ab9f-bd033310bb63" providerId="ADAL" clId="{8B9AA433-0534-4715-917D-81DD0BDE2B35}" dt="2020-02-24T21:54:42.840" v="1741" actId="20577"/>
          <ac:spMkLst>
            <pc:docMk/>
            <pc:sldMk cId="2209120640" sldId="328"/>
            <ac:spMk id="5" creationId="{44C55274-51F7-4DF7-B65A-1B3DA69DFF9E}"/>
          </ac:spMkLst>
        </pc:spChg>
        <pc:picChg chg="mod">
          <ac:chgData name="Chris Sainty" userId="b32c182c-205f-447b-ab9f-bd033310bb63" providerId="ADAL" clId="{8B9AA433-0534-4715-917D-81DD0BDE2B35}" dt="2020-02-24T21:55:04.197" v="1744" actId="1076"/>
          <ac:picMkLst>
            <pc:docMk/>
            <pc:sldMk cId="2209120640" sldId="328"/>
            <ac:picMk id="4" creationId="{3A8910FC-17E7-45EE-8BDA-F4E1D41B5320}"/>
          </ac:picMkLst>
        </pc:picChg>
      </pc:sldChg>
      <pc:sldChg chg="addSp delSp modSp add ord">
        <pc:chgData name="Chris Sainty" userId="b32c182c-205f-447b-ab9f-bd033310bb63" providerId="ADAL" clId="{8B9AA433-0534-4715-917D-81DD0BDE2B35}" dt="2020-02-23T13:27:12.368" v="1210" actId="5793"/>
        <pc:sldMkLst>
          <pc:docMk/>
          <pc:sldMk cId="1569246354" sldId="329"/>
        </pc:sldMkLst>
        <pc:spChg chg="mod">
          <ac:chgData name="Chris Sainty" userId="b32c182c-205f-447b-ab9f-bd033310bb63" providerId="ADAL" clId="{8B9AA433-0534-4715-917D-81DD0BDE2B35}" dt="2020-02-23T13:27:12.368" v="1210" actId="5793"/>
          <ac:spMkLst>
            <pc:docMk/>
            <pc:sldMk cId="1569246354" sldId="329"/>
            <ac:spMk id="2" creationId="{2F40B6BD-14A6-4EE6-94E9-9AABD90E1D64}"/>
          </ac:spMkLst>
        </pc:spChg>
        <pc:spChg chg="del">
          <ac:chgData name="Chris Sainty" userId="b32c182c-205f-447b-ab9f-bd033310bb63" providerId="ADAL" clId="{8B9AA433-0534-4715-917D-81DD0BDE2B35}" dt="2020-02-23T13:26:56.254" v="1177" actId="478"/>
          <ac:spMkLst>
            <pc:docMk/>
            <pc:sldMk cId="1569246354" sldId="329"/>
            <ac:spMk id="3" creationId="{81AC9647-E6E1-4877-A05D-17563DA1F96D}"/>
          </ac:spMkLst>
        </pc:spChg>
        <pc:spChg chg="add del mod">
          <ac:chgData name="Chris Sainty" userId="b32c182c-205f-447b-ab9f-bd033310bb63" providerId="ADAL" clId="{8B9AA433-0534-4715-917D-81DD0BDE2B35}" dt="2020-02-23T13:26:58.753" v="1178" actId="478"/>
          <ac:spMkLst>
            <pc:docMk/>
            <pc:sldMk cId="1569246354" sldId="329"/>
            <ac:spMk id="6" creationId="{CC4A5670-ACDC-4114-9643-5454965C2B08}"/>
          </ac:spMkLst>
        </pc:spChg>
      </pc:sldChg>
      <pc:sldChg chg="add ord">
        <pc:chgData name="Chris Sainty" userId="b32c182c-205f-447b-ab9f-bd033310bb63" providerId="ADAL" clId="{8B9AA433-0534-4715-917D-81DD0BDE2B35}" dt="2020-02-23T13:30:00.019" v="1292"/>
        <pc:sldMkLst>
          <pc:docMk/>
          <pc:sldMk cId="2863383684" sldId="330"/>
        </pc:sldMkLst>
      </pc:sldChg>
      <pc:sldChg chg="addSp modSp add del">
        <pc:chgData name="Chris Sainty" userId="b32c182c-205f-447b-ab9f-bd033310bb63" providerId="ADAL" clId="{8B9AA433-0534-4715-917D-81DD0BDE2B35}" dt="2020-02-23T13:37:07.731" v="1408" actId="2696"/>
        <pc:sldMkLst>
          <pc:docMk/>
          <pc:sldMk cId="1592138955" sldId="331"/>
        </pc:sldMkLst>
        <pc:spChg chg="add mod">
          <ac:chgData name="Chris Sainty" userId="b32c182c-205f-447b-ab9f-bd033310bb63" providerId="ADAL" clId="{8B9AA433-0534-4715-917D-81DD0BDE2B35}" dt="2020-02-23T13:30:42.149" v="1379" actId="1076"/>
          <ac:spMkLst>
            <pc:docMk/>
            <pc:sldMk cId="1592138955" sldId="331"/>
            <ac:spMk id="8" creationId="{014E1F5E-E4AA-491F-BCC0-F914E69F2CD1}"/>
          </ac:spMkLst>
        </pc:spChg>
      </pc:sldChg>
      <pc:sldChg chg="addSp delSp modSp add del ord">
        <pc:chgData name="Chris Sainty" userId="b32c182c-205f-447b-ab9f-bd033310bb63" providerId="ADAL" clId="{8B9AA433-0534-4715-917D-81DD0BDE2B35}" dt="2020-02-23T13:37:38.405" v="1414" actId="2696"/>
        <pc:sldMkLst>
          <pc:docMk/>
          <pc:sldMk cId="2810601563" sldId="332"/>
        </pc:sldMkLst>
        <pc:spChg chg="del">
          <ac:chgData name="Chris Sainty" userId="b32c182c-205f-447b-ab9f-bd033310bb63" providerId="ADAL" clId="{8B9AA433-0534-4715-917D-81DD0BDE2B35}" dt="2020-02-23T13:31:21.937" v="1383" actId="478"/>
          <ac:spMkLst>
            <pc:docMk/>
            <pc:sldMk cId="2810601563" sldId="332"/>
            <ac:spMk id="8" creationId="{014E1F5E-E4AA-491F-BCC0-F914E69F2CD1}"/>
          </ac:spMkLst>
        </pc:spChg>
        <pc:spChg chg="add mod">
          <ac:chgData name="Chris Sainty" userId="b32c182c-205f-447b-ab9f-bd033310bb63" providerId="ADAL" clId="{8B9AA433-0534-4715-917D-81DD0BDE2B35}" dt="2020-02-23T13:31:19.925" v="1382" actId="1076"/>
          <ac:spMkLst>
            <pc:docMk/>
            <pc:sldMk cId="2810601563" sldId="332"/>
            <ac:spMk id="10" creationId="{0E0D6D56-15F2-46AF-8AC1-3E1E1371299E}"/>
          </ac:spMkLst>
        </pc:spChg>
      </pc:sldChg>
      <pc:sldChg chg="addSp modSp add">
        <pc:chgData name="Chris Sainty" userId="b32c182c-205f-447b-ab9f-bd033310bb63" providerId="ADAL" clId="{8B9AA433-0534-4715-917D-81DD0BDE2B35}" dt="2020-02-23T13:37:00.112" v="1407" actId="14100"/>
        <pc:sldMkLst>
          <pc:docMk/>
          <pc:sldMk cId="1861092179" sldId="333"/>
        </pc:sldMkLst>
        <pc:spChg chg="add mod">
          <ac:chgData name="Chris Sainty" userId="b32c182c-205f-447b-ab9f-bd033310bb63" providerId="ADAL" clId="{8B9AA433-0534-4715-917D-81DD0BDE2B35}" dt="2020-02-23T13:37:00.112" v="1407" actId="14100"/>
          <ac:spMkLst>
            <pc:docMk/>
            <pc:sldMk cId="1861092179" sldId="333"/>
            <ac:spMk id="8" creationId="{B140EFEC-97AB-4FD7-8781-BF8E6865C737}"/>
          </ac:spMkLst>
        </pc:spChg>
      </pc:sldChg>
      <pc:sldChg chg="addSp delSp modSp add ord">
        <pc:chgData name="Chris Sainty" userId="b32c182c-205f-447b-ab9f-bd033310bb63" providerId="ADAL" clId="{8B9AA433-0534-4715-917D-81DD0BDE2B35}" dt="2020-02-23T13:37:34.733" v="1413"/>
        <pc:sldMkLst>
          <pc:docMk/>
          <pc:sldMk cId="441751237" sldId="334"/>
        </pc:sldMkLst>
        <pc:spChg chg="del">
          <ac:chgData name="Chris Sainty" userId="b32c182c-205f-447b-ab9f-bd033310bb63" providerId="ADAL" clId="{8B9AA433-0534-4715-917D-81DD0BDE2B35}" dt="2020-02-23T13:37:22.778" v="1412" actId="478"/>
          <ac:spMkLst>
            <pc:docMk/>
            <pc:sldMk cId="441751237" sldId="334"/>
            <ac:spMk id="8" creationId="{B140EFEC-97AB-4FD7-8781-BF8E6865C737}"/>
          </ac:spMkLst>
        </pc:spChg>
        <pc:spChg chg="add mod">
          <ac:chgData name="Chris Sainty" userId="b32c182c-205f-447b-ab9f-bd033310bb63" providerId="ADAL" clId="{8B9AA433-0534-4715-917D-81DD0BDE2B35}" dt="2020-02-23T13:37:21.192" v="1411" actId="1076"/>
          <ac:spMkLst>
            <pc:docMk/>
            <pc:sldMk cId="441751237" sldId="334"/>
            <ac:spMk id="10" creationId="{A8515CD7-5F75-43B6-9287-D9E6FC4F5205}"/>
          </ac:spMkLst>
        </pc:spChg>
      </pc:sldChg>
      <pc:sldChg chg="add del">
        <pc:chgData name="Chris Sainty" userId="b32c182c-205f-447b-ab9f-bd033310bb63" providerId="ADAL" clId="{8B9AA433-0534-4715-917D-81DD0BDE2B35}" dt="2020-02-23T13:38:21.109" v="1416" actId="2696"/>
        <pc:sldMkLst>
          <pc:docMk/>
          <pc:sldMk cId="4142192162" sldId="335"/>
        </pc:sldMkLst>
      </pc:sldChg>
      <pc:sldChg chg="delSp modSp add">
        <pc:chgData name="Chris Sainty" userId="b32c182c-205f-447b-ab9f-bd033310bb63" providerId="ADAL" clId="{8B9AA433-0534-4715-917D-81DD0BDE2B35}" dt="2020-02-24T21:54:18.736" v="1739" actId="478"/>
        <pc:sldMkLst>
          <pc:docMk/>
          <pc:sldMk cId="4193746667" sldId="335"/>
        </pc:sldMkLst>
        <pc:spChg chg="mod">
          <ac:chgData name="Chris Sainty" userId="b32c182c-205f-447b-ab9f-bd033310bb63" providerId="ADAL" clId="{8B9AA433-0534-4715-917D-81DD0BDE2B35}" dt="2020-02-24T21:54:16.353" v="1738" actId="20577"/>
          <ac:spMkLst>
            <pc:docMk/>
            <pc:sldMk cId="4193746667" sldId="335"/>
            <ac:spMk id="2" creationId="{C1D56648-DF41-410E-9CCB-8D7AA8C279D8}"/>
          </ac:spMkLst>
        </pc:spChg>
        <pc:spChg chg="del">
          <ac:chgData name="Chris Sainty" userId="b32c182c-205f-447b-ab9f-bd033310bb63" providerId="ADAL" clId="{8B9AA433-0534-4715-917D-81DD0BDE2B35}" dt="2020-02-24T21:54:18.736" v="1739" actId="478"/>
          <ac:spMkLst>
            <pc:docMk/>
            <pc:sldMk cId="4193746667" sldId="335"/>
            <ac:spMk id="3" creationId="{4CA9196C-28E5-47C3-96BB-8324D44E678D}"/>
          </ac:spMkLst>
        </pc:spChg>
      </pc:sldChg>
      <pc:sldChg chg="modSp add ord">
        <pc:chgData name="Chris Sainty" userId="b32c182c-205f-447b-ab9f-bd033310bb63" providerId="ADAL" clId="{8B9AA433-0534-4715-917D-81DD0BDE2B35}" dt="2020-02-26T17:38:04.987" v="1866" actId="20577"/>
        <pc:sldMkLst>
          <pc:docMk/>
          <pc:sldMk cId="3085663463" sldId="336"/>
        </pc:sldMkLst>
        <pc:spChg chg="mod">
          <ac:chgData name="Chris Sainty" userId="b32c182c-205f-447b-ab9f-bd033310bb63" providerId="ADAL" clId="{8B9AA433-0534-4715-917D-81DD0BDE2B35}" dt="2020-02-26T17:38:04.987" v="1866" actId="20577"/>
          <ac:spMkLst>
            <pc:docMk/>
            <pc:sldMk cId="3085663463" sldId="336"/>
            <ac:spMk id="2" creationId="{5C4DA1E6-1160-4487-BCF8-C08034AA58E1}"/>
          </ac:spMkLst>
        </pc:spChg>
      </pc:sldChg>
      <pc:sldChg chg="modSp add">
        <pc:chgData name="Chris Sainty" userId="b32c182c-205f-447b-ab9f-bd033310bb63" providerId="ADAL" clId="{8B9AA433-0534-4715-917D-81DD0BDE2B35}" dt="2020-02-27T08:18:37.490" v="2278" actId="20577"/>
        <pc:sldMkLst>
          <pc:docMk/>
          <pc:sldMk cId="353173474" sldId="337"/>
        </pc:sldMkLst>
        <pc:spChg chg="mod">
          <ac:chgData name="Chris Sainty" userId="b32c182c-205f-447b-ab9f-bd033310bb63" providerId="ADAL" clId="{8B9AA433-0534-4715-917D-81DD0BDE2B35}" dt="2020-02-27T08:18:37.490" v="2278" actId="20577"/>
          <ac:spMkLst>
            <pc:docMk/>
            <pc:sldMk cId="353173474" sldId="337"/>
            <ac:spMk id="3" creationId="{431AB841-8AD6-4C41-9540-99777397E0BA}"/>
          </ac:spMkLst>
        </pc:spChg>
      </pc:sldChg>
    </pc:docChg>
  </pc:docChgLst>
  <pc:docChgLst>
    <pc:chgData name="Chris Sainty" userId="883208899d8ee881" providerId="LiveId" clId="{8DAD09CD-85C4-4CE4-9972-FEB7A6E8F8CF}"/>
    <pc:docChg chg="undo custSel modSld sldOrd">
      <pc:chgData name="Chris Sainty" userId="883208899d8ee881" providerId="LiveId" clId="{8DAD09CD-85C4-4CE4-9972-FEB7A6E8F8CF}" dt="2020-09-23T12:39:04.537" v="216" actId="20577"/>
      <pc:docMkLst>
        <pc:docMk/>
      </pc:docMkLst>
      <pc:sldChg chg="modSp mod">
        <pc:chgData name="Chris Sainty" userId="883208899d8ee881" providerId="LiveId" clId="{8DAD09CD-85C4-4CE4-9972-FEB7A6E8F8CF}" dt="2020-09-18T15:41:45.269" v="28" actId="20577"/>
        <pc:sldMkLst>
          <pc:docMk/>
          <pc:sldMk cId="3089004638" sldId="257"/>
        </pc:sldMkLst>
        <pc:spChg chg="mod">
          <ac:chgData name="Chris Sainty" userId="883208899d8ee881" providerId="LiveId" clId="{8DAD09CD-85C4-4CE4-9972-FEB7A6E8F8CF}" dt="2020-09-18T15:41:45.269" v="28" actId="20577"/>
          <ac:spMkLst>
            <pc:docMk/>
            <pc:sldMk cId="3089004638" sldId="257"/>
            <ac:spMk id="3" creationId="{05F5A668-1D7A-48FF-B6A3-E693A0A610EC}"/>
          </ac:spMkLst>
        </pc:spChg>
      </pc:sldChg>
      <pc:sldChg chg="modSp mod">
        <pc:chgData name="Chris Sainty" userId="883208899d8ee881" providerId="LiveId" clId="{8DAD09CD-85C4-4CE4-9972-FEB7A6E8F8CF}" dt="2020-09-18T15:42:35.243" v="33" actId="20577"/>
        <pc:sldMkLst>
          <pc:docMk/>
          <pc:sldMk cId="3008985757" sldId="286"/>
        </pc:sldMkLst>
        <pc:spChg chg="mod">
          <ac:chgData name="Chris Sainty" userId="883208899d8ee881" providerId="LiveId" clId="{8DAD09CD-85C4-4CE4-9972-FEB7A6E8F8CF}" dt="2020-09-18T15:42:35.243" v="33" actId="20577"/>
          <ac:spMkLst>
            <pc:docMk/>
            <pc:sldMk cId="3008985757" sldId="286"/>
            <ac:spMk id="9" creationId="{DC87505D-4878-4841-986E-C77EBFB2BF9C}"/>
          </ac:spMkLst>
        </pc:spChg>
        <pc:spChg chg="mod">
          <ac:chgData name="Chris Sainty" userId="883208899d8ee881" providerId="LiveId" clId="{8DAD09CD-85C4-4CE4-9972-FEB7A6E8F8CF}" dt="2020-09-18T15:42:31.663" v="31" actId="20577"/>
          <ac:spMkLst>
            <pc:docMk/>
            <pc:sldMk cId="3008985757" sldId="286"/>
            <ac:spMk id="10" creationId="{C8723DB0-A39F-44A7-80B6-C37120EAC108}"/>
          </ac:spMkLst>
        </pc:spChg>
      </pc:sldChg>
      <pc:sldChg chg="modSp mod">
        <pc:chgData name="Chris Sainty" userId="883208899d8ee881" providerId="LiveId" clId="{8DAD09CD-85C4-4CE4-9972-FEB7A6E8F8CF}" dt="2020-09-23T12:39:04.537" v="216" actId="20577"/>
        <pc:sldMkLst>
          <pc:docMk/>
          <pc:sldMk cId="1468156240" sldId="297"/>
        </pc:sldMkLst>
        <pc:spChg chg="mod">
          <ac:chgData name="Chris Sainty" userId="883208899d8ee881" providerId="LiveId" clId="{8DAD09CD-85C4-4CE4-9972-FEB7A6E8F8CF}" dt="2020-09-23T12:39:04.537" v="216" actId="20577"/>
          <ac:spMkLst>
            <pc:docMk/>
            <pc:sldMk cId="1468156240" sldId="297"/>
            <ac:spMk id="7" creationId="{3E18BB93-EC3D-4ECD-8CF3-ACEF2DA48053}"/>
          </ac:spMkLst>
        </pc:spChg>
      </pc:sldChg>
      <pc:sldChg chg="modSp mod">
        <pc:chgData name="Chris Sainty" userId="883208899d8ee881" providerId="LiveId" clId="{8DAD09CD-85C4-4CE4-9972-FEB7A6E8F8CF}" dt="2020-09-18T15:42:23.023" v="30" actId="20577"/>
        <pc:sldMkLst>
          <pc:docMk/>
          <pc:sldMk cId="563127618" sldId="302"/>
        </pc:sldMkLst>
        <pc:spChg chg="mod">
          <ac:chgData name="Chris Sainty" userId="883208899d8ee881" providerId="LiveId" clId="{8DAD09CD-85C4-4CE4-9972-FEB7A6E8F8CF}" dt="2020-09-18T15:42:23.023" v="30" actId="20577"/>
          <ac:spMkLst>
            <pc:docMk/>
            <pc:sldMk cId="563127618" sldId="302"/>
            <ac:spMk id="3" creationId="{D54A5479-48DD-4A10-ABA4-4106028E3D94}"/>
          </ac:spMkLst>
        </pc:spChg>
      </pc:sldChg>
      <pc:sldChg chg="modSp mod">
        <pc:chgData name="Chris Sainty" userId="883208899d8ee881" providerId="LiveId" clId="{8DAD09CD-85C4-4CE4-9972-FEB7A6E8F8CF}" dt="2020-09-18T15:42:42.735" v="36" actId="20577"/>
        <pc:sldMkLst>
          <pc:docMk/>
          <pc:sldMk cId="3024992949" sldId="308"/>
        </pc:sldMkLst>
        <pc:spChg chg="mod">
          <ac:chgData name="Chris Sainty" userId="883208899d8ee881" providerId="LiveId" clId="{8DAD09CD-85C4-4CE4-9972-FEB7A6E8F8CF}" dt="2020-09-18T15:42:40.752" v="35" actId="20577"/>
          <ac:spMkLst>
            <pc:docMk/>
            <pc:sldMk cId="3024992949" sldId="308"/>
            <ac:spMk id="9" creationId="{DC87505D-4878-4841-986E-C77EBFB2BF9C}"/>
          </ac:spMkLst>
        </pc:spChg>
        <pc:spChg chg="mod">
          <ac:chgData name="Chris Sainty" userId="883208899d8ee881" providerId="LiveId" clId="{8DAD09CD-85C4-4CE4-9972-FEB7A6E8F8CF}" dt="2020-09-18T15:42:42.735" v="36" actId="20577"/>
          <ac:spMkLst>
            <pc:docMk/>
            <pc:sldMk cId="3024992949" sldId="308"/>
            <ac:spMk id="10" creationId="{C8723DB0-A39F-44A7-80B6-C37120EAC108}"/>
          </ac:spMkLst>
        </pc:spChg>
      </pc:sldChg>
      <pc:sldChg chg="modSp mod">
        <pc:chgData name="Chris Sainty" userId="883208899d8ee881" providerId="LiveId" clId="{8DAD09CD-85C4-4CE4-9972-FEB7A6E8F8CF}" dt="2020-09-18T15:42:51.665" v="41" actId="20577"/>
        <pc:sldMkLst>
          <pc:docMk/>
          <pc:sldMk cId="1617570159" sldId="309"/>
        </pc:sldMkLst>
        <pc:spChg chg="mod">
          <ac:chgData name="Chris Sainty" userId="883208899d8ee881" providerId="LiveId" clId="{8DAD09CD-85C4-4CE4-9972-FEB7A6E8F8CF}" dt="2020-09-18T15:42:47.705" v="38" actId="20577"/>
          <ac:spMkLst>
            <pc:docMk/>
            <pc:sldMk cId="1617570159" sldId="309"/>
            <ac:spMk id="9" creationId="{DC87505D-4878-4841-986E-C77EBFB2BF9C}"/>
          </ac:spMkLst>
        </pc:spChg>
        <pc:spChg chg="mod">
          <ac:chgData name="Chris Sainty" userId="883208899d8ee881" providerId="LiveId" clId="{8DAD09CD-85C4-4CE4-9972-FEB7A6E8F8CF}" dt="2020-09-18T15:42:51.665" v="41" actId="20577"/>
          <ac:spMkLst>
            <pc:docMk/>
            <pc:sldMk cId="1617570159" sldId="309"/>
            <ac:spMk id="10" creationId="{C8723DB0-A39F-44A7-80B6-C37120EAC108}"/>
          </ac:spMkLst>
        </pc:spChg>
      </pc:sldChg>
      <pc:sldChg chg="modSp">
        <pc:chgData name="Chris Sainty" userId="883208899d8ee881" providerId="LiveId" clId="{8DAD09CD-85C4-4CE4-9972-FEB7A6E8F8CF}" dt="2020-09-23T12:18:32.602" v="168" actId="20577"/>
        <pc:sldMkLst>
          <pc:docMk/>
          <pc:sldMk cId="3660510896" sldId="315"/>
        </pc:sldMkLst>
        <pc:spChg chg="mod">
          <ac:chgData name="Chris Sainty" userId="883208899d8ee881" providerId="LiveId" clId="{8DAD09CD-85C4-4CE4-9972-FEB7A6E8F8CF}" dt="2020-09-23T12:18:32.602" v="168" actId="20577"/>
          <ac:spMkLst>
            <pc:docMk/>
            <pc:sldMk cId="3660510896" sldId="315"/>
            <ac:spMk id="7" creationId="{E76E9478-1E05-49E0-91F7-71EA04AC8D82}"/>
          </ac:spMkLst>
        </pc:spChg>
      </pc:sldChg>
      <pc:sldChg chg="modSp mod">
        <pc:chgData name="Chris Sainty" userId="883208899d8ee881" providerId="LiveId" clId="{8DAD09CD-85C4-4CE4-9972-FEB7A6E8F8CF}" dt="2020-09-23T12:33:13.511" v="192" actId="14100"/>
        <pc:sldMkLst>
          <pc:docMk/>
          <pc:sldMk cId="3281525281" sldId="316"/>
        </pc:sldMkLst>
        <pc:spChg chg="mod">
          <ac:chgData name="Chris Sainty" userId="883208899d8ee881" providerId="LiveId" clId="{8DAD09CD-85C4-4CE4-9972-FEB7A6E8F8CF}" dt="2020-09-23T12:18:46.625" v="171" actId="14100"/>
          <ac:spMkLst>
            <pc:docMk/>
            <pc:sldMk cId="3281525281" sldId="316"/>
            <ac:spMk id="14" creationId="{B97EAB87-114F-495A-94A8-28A2691F5454}"/>
          </ac:spMkLst>
        </pc:spChg>
        <pc:spChg chg="mod">
          <ac:chgData name="Chris Sainty" userId="883208899d8ee881" providerId="LiveId" clId="{8DAD09CD-85C4-4CE4-9972-FEB7A6E8F8CF}" dt="2020-09-23T12:18:41.402" v="170" actId="14100"/>
          <ac:spMkLst>
            <pc:docMk/>
            <pc:sldMk cId="3281525281" sldId="316"/>
            <ac:spMk id="15" creationId="{193AEB22-2594-4746-A89D-7DE1FC951974}"/>
          </ac:spMkLst>
        </pc:spChg>
        <pc:spChg chg="mod">
          <ac:chgData name="Chris Sainty" userId="883208899d8ee881" providerId="LiveId" clId="{8DAD09CD-85C4-4CE4-9972-FEB7A6E8F8CF}" dt="2020-09-23T12:33:13.511" v="192" actId="14100"/>
          <ac:spMkLst>
            <pc:docMk/>
            <pc:sldMk cId="3281525281" sldId="316"/>
            <ac:spMk id="20" creationId="{35C391FA-C7BC-429B-A963-55AC04E30C0D}"/>
          </ac:spMkLst>
        </pc:spChg>
      </pc:sldChg>
      <pc:sldChg chg="addSp delSp modSp mod">
        <pc:chgData name="Chris Sainty" userId="883208899d8ee881" providerId="LiveId" clId="{8DAD09CD-85C4-4CE4-9972-FEB7A6E8F8CF}" dt="2020-09-18T15:43:06.869" v="43" actId="478"/>
        <pc:sldMkLst>
          <pc:docMk/>
          <pc:sldMk cId="214826263" sldId="318"/>
        </pc:sldMkLst>
        <pc:spChg chg="del">
          <ac:chgData name="Chris Sainty" userId="883208899d8ee881" providerId="LiveId" clId="{8DAD09CD-85C4-4CE4-9972-FEB7A6E8F8CF}" dt="2020-09-18T15:43:03.148" v="42" actId="478"/>
          <ac:spMkLst>
            <pc:docMk/>
            <pc:sldMk cId="214826263" sldId="318"/>
            <ac:spMk id="3" creationId="{81AC9647-E6E1-4877-A05D-17563DA1F96D}"/>
          </ac:spMkLst>
        </pc:spChg>
        <pc:spChg chg="add del mod">
          <ac:chgData name="Chris Sainty" userId="883208899d8ee881" providerId="LiveId" clId="{8DAD09CD-85C4-4CE4-9972-FEB7A6E8F8CF}" dt="2020-09-18T15:43:06.869" v="43" actId="478"/>
          <ac:spMkLst>
            <pc:docMk/>
            <pc:sldMk cId="214826263" sldId="318"/>
            <ac:spMk id="6" creationId="{7BAAF0BA-B405-46EA-B487-126B4C3CCE7B}"/>
          </ac:spMkLst>
        </pc:spChg>
      </pc:sldChg>
      <pc:sldChg chg="modSp mod">
        <pc:chgData name="Chris Sainty" userId="883208899d8ee881" providerId="LiveId" clId="{8DAD09CD-85C4-4CE4-9972-FEB7A6E8F8CF}" dt="2020-09-23T12:37:42.208" v="208" actId="20577"/>
        <pc:sldMkLst>
          <pc:docMk/>
          <pc:sldMk cId="2043690865" sldId="320"/>
        </pc:sldMkLst>
        <pc:spChg chg="mod">
          <ac:chgData name="Chris Sainty" userId="883208899d8ee881" providerId="LiveId" clId="{8DAD09CD-85C4-4CE4-9972-FEB7A6E8F8CF}" dt="2020-09-23T12:37:42.208" v="208" actId="20577"/>
          <ac:spMkLst>
            <pc:docMk/>
            <pc:sldMk cId="2043690865" sldId="320"/>
            <ac:spMk id="4" creationId="{5A21A4F9-C61C-4941-BA76-9D8ED6EB1AAD}"/>
          </ac:spMkLst>
        </pc:spChg>
      </pc:sldChg>
      <pc:sldChg chg="addSp delSp modSp mod">
        <pc:chgData name="Chris Sainty" userId="883208899d8ee881" providerId="LiveId" clId="{8DAD09CD-85C4-4CE4-9972-FEB7A6E8F8CF}" dt="2020-09-18T15:43:28.227" v="45" actId="478"/>
        <pc:sldMkLst>
          <pc:docMk/>
          <pc:sldMk cId="2663824091" sldId="321"/>
        </pc:sldMkLst>
        <pc:spChg chg="del">
          <ac:chgData name="Chris Sainty" userId="883208899d8ee881" providerId="LiveId" clId="{8DAD09CD-85C4-4CE4-9972-FEB7A6E8F8CF}" dt="2020-09-18T15:43:26.401" v="44" actId="478"/>
          <ac:spMkLst>
            <pc:docMk/>
            <pc:sldMk cId="2663824091" sldId="321"/>
            <ac:spMk id="3" creationId="{81AC9647-E6E1-4877-A05D-17563DA1F96D}"/>
          </ac:spMkLst>
        </pc:spChg>
        <pc:spChg chg="add del mod">
          <ac:chgData name="Chris Sainty" userId="883208899d8ee881" providerId="LiveId" clId="{8DAD09CD-85C4-4CE4-9972-FEB7A6E8F8CF}" dt="2020-09-18T15:43:28.227" v="45" actId="478"/>
          <ac:spMkLst>
            <pc:docMk/>
            <pc:sldMk cId="2663824091" sldId="321"/>
            <ac:spMk id="6" creationId="{C2607DFF-CC4B-4FAA-ADC0-66FA17596B73}"/>
          </ac:spMkLst>
        </pc:spChg>
      </pc:sldChg>
      <pc:sldChg chg="modSp mod modAnim">
        <pc:chgData name="Chris Sainty" userId="883208899d8ee881" providerId="LiveId" clId="{8DAD09CD-85C4-4CE4-9972-FEB7A6E8F8CF}" dt="2020-09-23T12:36:44.236" v="206"/>
        <pc:sldMkLst>
          <pc:docMk/>
          <pc:sldMk cId="1550707103" sldId="339"/>
        </pc:sldMkLst>
        <pc:grpChg chg="mod">
          <ac:chgData name="Chris Sainty" userId="883208899d8ee881" providerId="LiveId" clId="{8DAD09CD-85C4-4CE4-9972-FEB7A6E8F8CF}" dt="2020-09-23T12:33:59.276" v="196" actId="1076"/>
          <ac:grpSpMkLst>
            <pc:docMk/>
            <pc:sldMk cId="1550707103" sldId="339"/>
            <ac:grpSpMk id="12" creationId="{49E0CD70-6814-44D3-887C-F88D57D5FCB8}"/>
          </ac:grpSpMkLst>
        </pc:grpChg>
      </pc:sldChg>
      <pc:sldChg chg="delSp modSp mod ord">
        <pc:chgData name="Chris Sainty" userId="883208899d8ee881" providerId="LiveId" clId="{8DAD09CD-85C4-4CE4-9972-FEB7A6E8F8CF}" dt="2020-09-23T12:17:11.649" v="166" actId="1076"/>
        <pc:sldMkLst>
          <pc:docMk/>
          <pc:sldMk cId="1601302301" sldId="343"/>
        </pc:sldMkLst>
        <pc:spChg chg="mod">
          <ac:chgData name="Chris Sainty" userId="883208899d8ee881" providerId="LiveId" clId="{8DAD09CD-85C4-4CE4-9972-FEB7A6E8F8CF}" dt="2020-09-23T12:17:11.649" v="166" actId="1076"/>
          <ac:spMkLst>
            <pc:docMk/>
            <pc:sldMk cId="1601302301" sldId="343"/>
            <ac:spMk id="3" creationId="{EB003675-CF7F-4FF4-B7C7-FC397C3633DB}"/>
          </ac:spMkLst>
        </pc:spChg>
        <pc:spChg chg="del">
          <ac:chgData name="Chris Sainty" userId="883208899d8ee881" providerId="LiveId" clId="{8DAD09CD-85C4-4CE4-9972-FEB7A6E8F8CF}" dt="2020-09-18T15:43:42.602" v="50" actId="478"/>
          <ac:spMkLst>
            <pc:docMk/>
            <pc:sldMk cId="1601302301" sldId="343"/>
            <ac:spMk id="4" creationId="{B3A5C246-ABA2-4ED4-9224-4C39B0A614BA}"/>
          </ac:spMkLst>
        </pc:spChg>
        <pc:spChg chg="mod">
          <ac:chgData name="Chris Sainty" userId="883208899d8ee881" providerId="LiveId" clId="{8DAD09CD-85C4-4CE4-9972-FEB7A6E8F8CF}" dt="2020-09-23T12:16:34.043" v="165" actId="27636"/>
          <ac:spMkLst>
            <pc:docMk/>
            <pc:sldMk cId="1601302301" sldId="343"/>
            <ac:spMk id="5" creationId="{4B2E4B25-BC5C-44AE-9BA1-004894741C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52EDD-CC08-4CB8-BEBC-A34FEA696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E72C0-185B-40D9-B40F-9130FE5733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D822-C015-48CA-AE1C-B512F0A7F48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6EA8-BCB9-4F56-9258-6F1199050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289C-5F2E-4BA6-8F38-81543C648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5010-1B74-4693-ABAC-20C7FDFD7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465FD-42BA-46AE-A497-17E4CB9B7486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168F-72FE-467B-9C9C-23424E92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79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Roboto" panose="0200000000000000000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690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7E9EB"/>
                </a:solidFill>
                <a:effectLst/>
                <a:latin typeface="-apple-system"/>
              </a:rPr>
              <a:t>WASM – Virtual Machine</a:t>
            </a:r>
          </a:p>
          <a:p>
            <a:r>
              <a:rPr lang="en-GB" sz="1200" b="0" i="0" kern="1200" dirty="0">
                <a:solidFill>
                  <a:srgbClr val="E7E9EB"/>
                </a:solidFill>
                <a:effectLst/>
                <a:latin typeface="-apple-system"/>
                <a:ea typeface="+mn-ea"/>
                <a:cs typeface="+mn-cs"/>
              </a:rPr>
              <a:t>WASI – Virtual Operating System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34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December 5 2019, The World Wide Web Consortium (W3C) announced that the WebAssembly Core Specification is now an official web standard.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makes WebAssembly the fourth language for the web, following HTML, CSS, and JavaScript.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Minimal app without Bootstrap CSS 1.0 mb – Extra relinking happens on publish</a:t>
            </a:r>
          </a:p>
          <a:p>
            <a:r>
              <a:rPr lang="en-GB" sz="1800" dirty="0"/>
              <a:t>Needs to use new .NET WebAssembly tools – Add on workload for SDK</a:t>
            </a:r>
          </a:p>
          <a:p>
            <a:r>
              <a:rPr lang="en-GB" sz="1800" dirty="0"/>
              <a:t>If they're present the extra linking just works</a:t>
            </a:r>
          </a:p>
        </p:txBody>
      </p:sp>
    </p:spTree>
    <p:extLst>
      <p:ext uri="{BB962C8B-B14F-4D97-AF65-F5344CB8AC3E}">
        <p14:creationId xmlns:p14="http://schemas.microsoft.com/office/powerpoint/2010/main" val="276056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Blazor WebView</a:t>
            </a:r>
          </a:p>
        </p:txBody>
      </p:sp>
    </p:spTree>
    <p:extLst>
      <p:ext uri="{BB962C8B-B14F-4D97-AF65-F5344CB8AC3E}">
        <p14:creationId xmlns:p14="http://schemas.microsoft.com/office/powerpoint/2010/main" val="344543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975-C915-4FFE-B2C7-653597F7B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75C5D-3F60-42E7-92F9-F0995D37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8" y="4241801"/>
            <a:ext cx="914402" cy="1447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4F396-50C8-4244-9B58-2D8C328160E3}"/>
              </a:ext>
            </a:extLst>
          </p:cNvPr>
          <p:cNvSpPr txBox="1"/>
          <p:nvPr/>
        </p:nvSpPr>
        <p:spPr>
          <a:xfrm>
            <a:off x="1432556" y="5320272"/>
            <a:ext cx="49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@chris_sainty</a:t>
            </a:r>
            <a:r>
              <a:rPr lang="en-GB" sz="2400" dirty="0">
                <a:solidFill>
                  <a:srgbClr val="E4E4E7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C8E3C"/>
                </a:solidFill>
                <a:latin typeface="+mn-lt"/>
              </a:rPr>
              <a:t>|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chrissainty.com</a:t>
            </a: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E2D9459F-647F-421E-A6AB-4CF84A4F21EF}"/>
              </a:ext>
            </a:extLst>
          </p:cNvPr>
          <p:cNvSpPr txBox="1"/>
          <p:nvPr/>
        </p:nvSpPr>
        <p:spPr>
          <a:xfrm>
            <a:off x="1432557" y="4858606"/>
            <a:ext cx="212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/>
              <a:t>Chris Sainty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54E57A-19E5-48D0-A6A4-341BF9F41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4858605"/>
            <a:ext cx="2616100" cy="5232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168CEB-72DA-45C6-9F60-997F1EAD3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447" y="3524304"/>
            <a:ext cx="4249594" cy="447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82F8E-BB1E-4FEC-9987-5F863B65B3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8" y="4241801"/>
            <a:ext cx="914402" cy="1447803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964EAB8-D6D5-46D7-A404-4AE07458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38082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975-C915-4FFE-B2C7-653597F7B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Thank you for watching!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5F43A8-E175-43D3-B825-6F98D1E6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524304"/>
            <a:ext cx="4249594" cy="447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A3DC3-6493-45B7-B7B8-6ACE5DA9E20B}"/>
              </a:ext>
            </a:extLst>
          </p:cNvPr>
          <p:cNvSpPr txBox="1"/>
          <p:nvPr/>
        </p:nvSpPr>
        <p:spPr>
          <a:xfrm>
            <a:off x="1432556" y="5320272"/>
            <a:ext cx="49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@chris_sainty</a:t>
            </a:r>
            <a:r>
              <a:rPr lang="en-GB" sz="2400" dirty="0">
                <a:solidFill>
                  <a:srgbClr val="E4E4E7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C8E3C"/>
                </a:solidFill>
                <a:latin typeface="+mn-lt"/>
              </a:rPr>
              <a:t>|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E4E4E7"/>
                </a:solidFill>
                <a:latin typeface="+mn-lt"/>
                <a:ea typeface="Roboto Slab" pitchFamily="2" charset="0"/>
              </a:rPr>
              <a:t>chrissainty.com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B92852-2797-43EB-BE49-662EB247D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0" y="4858605"/>
            <a:ext cx="261610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6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441-34A2-48D3-B678-B374E10EB74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7283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286-ACA7-477F-85F1-52AA1391F90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199" y="1639446"/>
            <a:ext cx="10515600" cy="4479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1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868A-A540-45BF-BFC7-A5B3972758F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1213-0CFE-4644-B6E4-25570372CE3B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D8057CE-58A5-4A78-84CC-CF61E77C2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210055"/>
            <a:ext cx="7466630" cy="61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441-34A2-48D3-B678-B374E10EB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283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286-ACA7-477F-85F1-52AA1391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9446"/>
            <a:ext cx="10515600" cy="4479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3CA8B7C-7E24-47F0-9C01-2EBDB9D1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ECD2A3-472C-43BF-9BE2-DE92527B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9446"/>
            <a:ext cx="10515600" cy="4479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0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868A-A540-45BF-BFC7-A5B397275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1213-0CFE-4644-B6E4-25570372CE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 descr="A picture containing vector graphics&#10;&#10;Description automatically generated" hidden="1">
            <a:extLst>
              <a:ext uri="{FF2B5EF4-FFF2-40B4-BE49-F238E27FC236}">
                <a16:creationId xmlns:a16="http://schemas.microsoft.com/office/drawing/2014/main" id="{8D8057CE-58A5-4A78-84CC-CF61E77C2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210055"/>
            <a:ext cx="7466630" cy="62079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6C4D7F1-0A05-4F5C-AD3F-B8E2F6F2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858107-F724-4CD0-9876-EABAC0022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EA371F-DE2C-43E8-A0CF-B6D3200D8B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E72E0A2-9835-430F-8904-705BD17CB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210055"/>
            <a:ext cx="7466630" cy="61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52A7-38AD-4431-908B-4D06C814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74"/>
            <a:ext cx="5181600" cy="4504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C0F8-99FE-442C-B535-82B14B74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9774"/>
            <a:ext cx="5181600" cy="450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8A1DD0-1F1B-4680-A84E-E3C5093E366A}"/>
              </a:ext>
            </a:extLst>
          </p:cNvPr>
          <p:cNvSpPr txBox="1">
            <a:spLocks/>
          </p:cNvSpPr>
          <p:nvPr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9B9F665-8913-4CCE-B546-4D3CB522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1858BA-DD09-44F2-8D19-04018A36F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74"/>
            <a:ext cx="5181600" cy="4504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A2222B1-3416-462C-BFB6-A459057D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9774"/>
            <a:ext cx="5181600" cy="4504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5E5C64B-7523-4DDA-9013-B70CB5A50D18}"/>
              </a:ext>
            </a:extLst>
          </p:cNvPr>
          <p:cNvSpPr txBox="1">
            <a:spLocks/>
          </p:cNvSpPr>
          <p:nvPr userDrawn="1"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F4553-D1ED-449B-88BC-E60D97D77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047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2FE08F5-5236-4E35-8E7F-EBD67F90B587}"/>
              </a:ext>
            </a:extLst>
          </p:cNvPr>
          <p:cNvSpPr txBox="1">
            <a:spLocks/>
          </p:cNvSpPr>
          <p:nvPr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E9241C05-58CC-4062-A945-6AE469C4AE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45891C-2149-4D7C-BF81-6CD06E3B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047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24DD1AB-E3E4-46BC-AE86-884FFA67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4387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73FD8D0-4C4D-434F-B8BD-9C489744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4387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EF0AFDB-E0A6-4E3D-B0A4-BF18AC89F69A}"/>
              </a:ext>
            </a:extLst>
          </p:cNvPr>
          <p:cNvSpPr txBox="1">
            <a:spLocks/>
          </p:cNvSpPr>
          <p:nvPr userDrawn="1"/>
        </p:nvSpPr>
        <p:spPr>
          <a:xfrm>
            <a:off x="838199" y="272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7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AD40EC7-A807-4ADE-A6D2-4E696BA3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92364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123208-10CC-4135-936F-0930DDD1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745313"/>
            <a:ext cx="7466630" cy="611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9489C-B07C-4F11-83B2-553A54F49E1C}"/>
              </a:ext>
            </a:extLst>
          </p:cNvPr>
          <p:cNvSpPr txBox="1">
            <a:spLocks/>
          </p:cNvSpPr>
          <p:nvPr/>
        </p:nvSpPr>
        <p:spPr>
          <a:xfrm>
            <a:off x="908992" y="1915691"/>
            <a:ext cx="10515600" cy="2731656"/>
          </a:xfrm>
          <a:prstGeom prst="rect">
            <a:avLst/>
          </a:prstGeom>
          <a:noFill/>
          <a:ln w="38100">
            <a:noFill/>
          </a:ln>
        </p:spPr>
        <p:txBody>
          <a:bodyPr lIns="540000" tIns="1080000" rIns="540000" bIns="86400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</a:rPr>
              <a:t>Let's checkout some code…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7A0D25-3156-4D50-8A4D-29E51C593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0323" y="3739050"/>
            <a:ext cx="4249594" cy="447326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993310A-6D36-44AE-B061-D66DA5AAB0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2794"/>
          <a:stretch/>
        </p:blipFill>
        <p:spPr>
          <a:xfrm>
            <a:off x="4725371" y="745313"/>
            <a:ext cx="7466630" cy="61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9BD-5271-4F5B-9F61-808A981DE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92BB-8F03-44C9-A778-AA29521E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60CB-DDAC-4284-A779-4AA58065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749A355-EED9-4A76-AC0F-99F5EC4D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95C06A-87DB-4F99-9630-210CAA6E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15EAC7-9645-4BAB-A4CB-92637C4D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90CF052-35C7-4E1D-907C-153BC10C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6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2FC-D40A-4446-A2B1-6600BDF71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B4956-B9F6-474A-820A-AF530A811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95962-0F8A-48CD-B255-35751B4B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0201E15-4B89-4EB9-A119-9A9B9972F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accent2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357FEE-78DD-44C9-B875-0C0D91082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FDEAC2-A386-4E8D-B7FC-7EB81BCD0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D57D810-1B4D-42E8-995B-DF086843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7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5C661-9FD2-431E-AAB1-00767111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7A3E5-9938-401E-954C-630BF1D48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8381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425B-4244-415E-B5A2-31E809B9B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300" baseline="0">
                <a:solidFill>
                  <a:schemeClr val="bg1"/>
                </a:solidFill>
                <a:latin typeface="Caveat" panose="00000500000000000000" pitchFamily="2" charset="0"/>
              </a:defRPr>
            </a:lvl1pPr>
          </a:lstStyle>
          <a:p>
            <a:r>
              <a:rPr lang="en-GB" dirty="0"/>
              <a:t>ChrisSainty.com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8E92A4A-B238-4575-9B94-E1C659E5BF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6039665"/>
            <a:ext cx="12192000" cy="4656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C290E07-16EB-4248-A04F-995E8512324B}"/>
              </a:ext>
            </a:extLst>
          </p:cNvPr>
          <p:cNvGrpSpPr/>
          <p:nvPr/>
        </p:nvGrpSpPr>
        <p:grpSpPr>
          <a:xfrm>
            <a:off x="10304599" y="32269"/>
            <a:ext cx="1887401" cy="408031"/>
            <a:chOff x="10207580" y="53426"/>
            <a:chExt cx="1685185" cy="4080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3A6953-9580-4C15-9431-50AAF9EDA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580" y="53426"/>
              <a:ext cx="408031" cy="4080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3649D-4666-4480-A047-581A00A238A6}"/>
                </a:ext>
              </a:extLst>
            </p:cNvPr>
            <p:cNvSpPr txBox="1"/>
            <p:nvPr/>
          </p:nvSpPr>
          <p:spPr>
            <a:xfrm>
              <a:off x="10526683" y="88165"/>
              <a:ext cx="1366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@chris_sainty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5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3.sv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5.svg"/><Relationship Id="rId5" Type="http://schemas.openxmlformats.org/officeDocument/2006/relationships/image" Target="../media/image41.sv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enTorris/awesome-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hrissainty.com/" TargetMode="External"/><Relationship Id="rId4" Type="http://schemas.openxmlformats.org/officeDocument/2006/relationships/hyperlink" Target="https://blazor-university.com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C737-9F8C-4287-AF1D-5BB0462C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930" y="1121386"/>
            <a:ext cx="10440140" cy="2387600"/>
          </a:xfrm>
        </p:spPr>
        <p:txBody>
          <a:bodyPr>
            <a:normAutofit/>
          </a:bodyPr>
          <a:lstStyle/>
          <a:p>
            <a:r>
              <a:rPr lang="en-GB" dirty="0"/>
              <a:t>What is Blazor?</a:t>
            </a:r>
            <a:br>
              <a:rPr lang="en-GB" dirty="0"/>
            </a:br>
            <a:r>
              <a:rPr lang="en-GB" dirty="0"/>
              <a:t>And why’s it so exciting?</a:t>
            </a:r>
          </a:p>
        </p:txBody>
      </p:sp>
    </p:spTree>
    <p:extLst>
      <p:ext uri="{BB962C8B-B14F-4D97-AF65-F5344CB8AC3E}">
        <p14:creationId xmlns:p14="http://schemas.microsoft.com/office/powerpoint/2010/main" val="30932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467CC-6490-4304-80F8-F8F8F2EE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1DEAD57D-F03C-4B65-8472-51DB342905A9}"/>
              </a:ext>
            </a:extLst>
          </p:cNvPr>
          <p:cNvSpPr/>
          <p:nvPr/>
        </p:nvSpPr>
        <p:spPr>
          <a:xfrm>
            <a:off x="645813" y="493594"/>
            <a:ext cx="5685976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Blazor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E2D3D66D-8CBD-4F17-8491-D94D20D726A7}"/>
              </a:ext>
            </a:extLst>
          </p:cNvPr>
          <p:cNvSpPr/>
          <p:nvPr/>
        </p:nvSpPr>
        <p:spPr>
          <a:xfrm>
            <a:off x="1392582" y="1898748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Roboto Medium"/>
                <a:cs typeface="Aharoni" panose="02010803020104030203" pitchFamily="2" charset="-79"/>
              </a:rPr>
              <a:t>Web Renderer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FED8E5-24B2-450C-BE05-D893BF73EE81}"/>
              </a:ext>
            </a:extLst>
          </p:cNvPr>
          <p:cNvCxnSpPr>
            <a:cxnSpLocks/>
          </p:cNvCxnSpPr>
          <p:nvPr/>
        </p:nvCxnSpPr>
        <p:spPr>
          <a:xfrm>
            <a:off x="5713393" y="2675788"/>
            <a:ext cx="2636739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CFC831-A991-444C-9CC9-C815AFC1BDE9}"/>
              </a:ext>
            </a:extLst>
          </p:cNvPr>
          <p:cNvSpPr/>
          <p:nvPr/>
        </p:nvSpPr>
        <p:spPr>
          <a:xfrm>
            <a:off x="1392582" y="3951971"/>
            <a:ext cx="4192438" cy="163978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Roboto Medium"/>
              </a:rPr>
              <a:t>Component Model</a:t>
            </a:r>
            <a:endParaRPr lang="en-GB" b="1" dirty="0">
              <a:solidFill>
                <a:schemeClr val="bg2"/>
              </a:solidFill>
              <a:latin typeface="Roboto Medium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85B80D-5924-4E07-8790-83AC40F694E3}"/>
              </a:ext>
            </a:extLst>
          </p:cNvPr>
          <p:cNvCxnSpPr>
            <a:cxnSpLocks/>
          </p:cNvCxnSpPr>
          <p:nvPr/>
        </p:nvCxnSpPr>
        <p:spPr>
          <a:xfrm flipV="1">
            <a:off x="3513968" y="3195587"/>
            <a:ext cx="0" cy="1284135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A9620075-DAC2-44E4-A78E-20B334E0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858" y="859567"/>
            <a:ext cx="3632442" cy="36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67117478-07BA-418F-B65F-00876E7728ED}"/>
              </a:ext>
            </a:extLst>
          </p:cNvPr>
          <p:cNvSpPr/>
          <p:nvPr/>
        </p:nvSpPr>
        <p:spPr>
          <a:xfrm>
            <a:off x="7398326" y="493597"/>
            <a:ext cx="4553989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Client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9CE313-451F-4644-ADF2-428288E1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D54A5479-48DD-4A10-ABA4-4106028E3D94}"/>
              </a:ext>
            </a:extLst>
          </p:cNvPr>
          <p:cNvSpPr/>
          <p:nvPr/>
        </p:nvSpPr>
        <p:spPr>
          <a:xfrm>
            <a:off x="645813" y="493597"/>
            <a:ext cx="5685976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Blazor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ACF2DD-E3FF-47E8-AB29-10572A5B4811}"/>
              </a:ext>
            </a:extLst>
          </p:cNvPr>
          <p:cNvSpPr/>
          <p:nvPr/>
        </p:nvSpPr>
        <p:spPr>
          <a:xfrm>
            <a:off x="8344023" y="1423686"/>
            <a:ext cx="2671416" cy="1807134"/>
          </a:xfrm>
          <a:custGeom>
            <a:avLst/>
            <a:gdLst>
              <a:gd name="connsiteX0" fmla="*/ 2435703 w 2671416"/>
              <a:gd name="connsiteY0" fmla="*/ 1571421 h 1807134"/>
              <a:gd name="connsiteX1" fmla="*/ 235713 w 2671416"/>
              <a:gd name="connsiteY1" fmla="*/ 1571421 h 1807134"/>
              <a:gd name="connsiteX2" fmla="*/ 235713 w 2671416"/>
              <a:gd name="connsiteY2" fmla="*/ 235713 h 1807134"/>
              <a:gd name="connsiteX3" fmla="*/ 2435703 w 2671416"/>
              <a:gd name="connsiteY3" fmla="*/ 235713 h 1807134"/>
              <a:gd name="connsiteX4" fmla="*/ 2671416 w 2671416"/>
              <a:gd name="connsiteY4" fmla="*/ 157142 h 1807134"/>
              <a:gd name="connsiteX5" fmla="*/ 2514274 w 2671416"/>
              <a:gd name="connsiteY5" fmla="*/ 0 h 1807134"/>
              <a:gd name="connsiteX6" fmla="*/ 157142 w 2671416"/>
              <a:gd name="connsiteY6" fmla="*/ 0 h 1807134"/>
              <a:gd name="connsiteX7" fmla="*/ 0 w 2671416"/>
              <a:gd name="connsiteY7" fmla="*/ 157142 h 1807134"/>
              <a:gd name="connsiteX8" fmla="*/ 0 w 2671416"/>
              <a:gd name="connsiteY8" fmla="*/ 1807135 h 1807134"/>
              <a:gd name="connsiteX9" fmla="*/ 2671416 w 2671416"/>
              <a:gd name="connsiteY9" fmla="*/ 1807135 h 180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1416" h="1807134">
                <a:moveTo>
                  <a:pt x="2435703" y="1571421"/>
                </a:moveTo>
                <a:lnTo>
                  <a:pt x="235713" y="1571421"/>
                </a:lnTo>
                <a:lnTo>
                  <a:pt x="235713" y="235713"/>
                </a:lnTo>
                <a:lnTo>
                  <a:pt x="2435703" y="235713"/>
                </a:lnTo>
                <a:close/>
                <a:moveTo>
                  <a:pt x="2671416" y="157142"/>
                </a:moveTo>
                <a:cubicBezTo>
                  <a:pt x="2671416" y="70356"/>
                  <a:pt x="2601060" y="0"/>
                  <a:pt x="2514274" y="0"/>
                </a:cubicBezTo>
                <a:lnTo>
                  <a:pt x="157142" y="0"/>
                </a:lnTo>
                <a:cubicBezTo>
                  <a:pt x="70356" y="0"/>
                  <a:pt x="0" y="70356"/>
                  <a:pt x="0" y="157142"/>
                </a:cubicBezTo>
                <a:lnTo>
                  <a:pt x="0" y="1807135"/>
                </a:lnTo>
                <a:lnTo>
                  <a:pt x="2671416" y="1807135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25C3058-5116-4696-9142-58EE86F2B19E}"/>
              </a:ext>
            </a:extLst>
          </p:cNvPr>
          <p:cNvSpPr/>
          <p:nvPr/>
        </p:nvSpPr>
        <p:spPr>
          <a:xfrm>
            <a:off x="7872597" y="3387963"/>
            <a:ext cx="3614268" cy="235713"/>
          </a:xfrm>
          <a:custGeom>
            <a:avLst/>
            <a:gdLst>
              <a:gd name="connsiteX0" fmla="*/ 2042848 w 3614268"/>
              <a:gd name="connsiteY0" fmla="*/ 0 h 235713"/>
              <a:gd name="connsiteX1" fmla="*/ 2042848 w 3614268"/>
              <a:gd name="connsiteY1" fmla="*/ 39286 h 235713"/>
              <a:gd name="connsiteX2" fmla="*/ 2008437 w 3614268"/>
              <a:gd name="connsiteY2" fmla="*/ 78571 h 235713"/>
              <a:gd name="connsiteX3" fmla="*/ 2003562 w 3614268"/>
              <a:gd name="connsiteY3" fmla="*/ 78571 h 235713"/>
              <a:gd name="connsiteX4" fmla="*/ 1610707 w 3614268"/>
              <a:gd name="connsiteY4" fmla="*/ 78571 h 235713"/>
              <a:gd name="connsiteX5" fmla="*/ 1571421 w 3614268"/>
              <a:gd name="connsiteY5" fmla="*/ 44161 h 235713"/>
              <a:gd name="connsiteX6" fmla="*/ 1571421 w 3614268"/>
              <a:gd name="connsiteY6" fmla="*/ 39286 h 235713"/>
              <a:gd name="connsiteX7" fmla="*/ 1571421 w 3614268"/>
              <a:gd name="connsiteY7" fmla="*/ 0 h 235713"/>
              <a:gd name="connsiteX8" fmla="*/ 0 w 3614268"/>
              <a:gd name="connsiteY8" fmla="*/ 0 h 235713"/>
              <a:gd name="connsiteX9" fmla="*/ 0 w 3614268"/>
              <a:gd name="connsiteY9" fmla="*/ 78571 h 235713"/>
              <a:gd name="connsiteX10" fmla="*/ 157142 w 3614268"/>
              <a:gd name="connsiteY10" fmla="*/ 235713 h 235713"/>
              <a:gd name="connsiteX11" fmla="*/ 3457127 w 3614268"/>
              <a:gd name="connsiteY11" fmla="*/ 235713 h 235713"/>
              <a:gd name="connsiteX12" fmla="*/ 3614269 w 3614268"/>
              <a:gd name="connsiteY12" fmla="*/ 78571 h 235713"/>
              <a:gd name="connsiteX13" fmla="*/ 3614269 w 3614268"/>
              <a:gd name="connsiteY13" fmla="*/ 0 h 23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4268" h="235713">
                <a:moveTo>
                  <a:pt x="2042848" y="0"/>
                </a:moveTo>
                <a:lnTo>
                  <a:pt x="2042848" y="39286"/>
                </a:lnTo>
                <a:cubicBezTo>
                  <a:pt x="2044195" y="59635"/>
                  <a:pt x="2028787" y="77224"/>
                  <a:pt x="2008437" y="78571"/>
                </a:cubicBezTo>
                <a:cubicBezTo>
                  <a:pt x="2006815" y="78677"/>
                  <a:pt x="2005185" y="78677"/>
                  <a:pt x="2003562" y="78571"/>
                </a:cubicBezTo>
                <a:lnTo>
                  <a:pt x="1610707" y="78571"/>
                </a:lnTo>
                <a:cubicBezTo>
                  <a:pt x="1590357" y="79919"/>
                  <a:pt x="1572769" y="64511"/>
                  <a:pt x="1571421" y="44161"/>
                </a:cubicBezTo>
                <a:cubicBezTo>
                  <a:pt x="1571315" y="42538"/>
                  <a:pt x="1571315" y="40908"/>
                  <a:pt x="1571421" y="39286"/>
                </a:cubicBezTo>
                <a:lnTo>
                  <a:pt x="1571421" y="0"/>
                </a:lnTo>
                <a:lnTo>
                  <a:pt x="0" y="0"/>
                </a:lnTo>
                <a:lnTo>
                  <a:pt x="0" y="78571"/>
                </a:lnTo>
                <a:cubicBezTo>
                  <a:pt x="0" y="165357"/>
                  <a:pt x="70355" y="235713"/>
                  <a:pt x="157142" y="235713"/>
                </a:cubicBezTo>
                <a:lnTo>
                  <a:pt x="3457127" y="235713"/>
                </a:lnTo>
                <a:cubicBezTo>
                  <a:pt x="3543912" y="235713"/>
                  <a:pt x="3614269" y="165357"/>
                  <a:pt x="3614269" y="78571"/>
                </a:cubicBezTo>
                <a:lnTo>
                  <a:pt x="3614269" y="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CC7AF3-2392-438B-A8B9-3D1616934977}"/>
              </a:ext>
            </a:extLst>
          </p:cNvPr>
          <p:cNvSpPr/>
          <p:nvPr/>
        </p:nvSpPr>
        <p:spPr>
          <a:xfrm>
            <a:off x="9129734" y="1777256"/>
            <a:ext cx="1099994" cy="1099994"/>
          </a:xfrm>
          <a:custGeom>
            <a:avLst/>
            <a:gdLst>
              <a:gd name="connsiteX0" fmla="*/ 549997 w 1099994"/>
              <a:gd name="connsiteY0" fmla="*/ 0 h 1099994"/>
              <a:gd name="connsiteX1" fmla="*/ 0 w 1099994"/>
              <a:gd name="connsiteY1" fmla="*/ 549997 h 1099994"/>
              <a:gd name="connsiteX2" fmla="*/ 549997 w 1099994"/>
              <a:gd name="connsiteY2" fmla="*/ 1099995 h 1099994"/>
              <a:gd name="connsiteX3" fmla="*/ 1099995 w 1099994"/>
              <a:gd name="connsiteY3" fmla="*/ 549997 h 1099994"/>
              <a:gd name="connsiteX4" fmla="*/ 549997 w 1099994"/>
              <a:gd name="connsiteY4" fmla="*/ 0 h 1099994"/>
              <a:gd name="connsiteX5" fmla="*/ 589283 w 1099994"/>
              <a:gd name="connsiteY5" fmla="*/ 589283 h 1099994"/>
              <a:gd name="connsiteX6" fmla="*/ 769604 w 1099994"/>
              <a:gd name="connsiteY6" fmla="*/ 589283 h 1099994"/>
              <a:gd name="connsiteX7" fmla="*/ 589283 w 1099994"/>
              <a:gd name="connsiteY7" fmla="*/ 947174 h 1099994"/>
              <a:gd name="connsiteX8" fmla="*/ 589283 w 1099994"/>
              <a:gd name="connsiteY8" fmla="*/ 510712 h 1099994"/>
              <a:gd name="connsiteX9" fmla="*/ 589283 w 1099994"/>
              <a:gd name="connsiteY9" fmla="*/ 152428 h 1099994"/>
              <a:gd name="connsiteX10" fmla="*/ 769604 w 1099994"/>
              <a:gd name="connsiteY10" fmla="*/ 510712 h 1099994"/>
              <a:gd name="connsiteX11" fmla="*/ 510712 w 1099994"/>
              <a:gd name="connsiteY11" fmla="*/ 510712 h 1099994"/>
              <a:gd name="connsiteX12" fmla="*/ 336284 w 1099994"/>
              <a:gd name="connsiteY12" fmla="*/ 510712 h 1099994"/>
              <a:gd name="connsiteX13" fmla="*/ 510712 w 1099994"/>
              <a:gd name="connsiteY13" fmla="*/ 157142 h 1099994"/>
              <a:gd name="connsiteX14" fmla="*/ 510712 w 1099994"/>
              <a:gd name="connsiteY14" fmla="*/ 589283 h 1099994"/>
              <a:gd name="connsiteX15" fmla="*/ 510712 w 1099994"/>
              <a:gd name="connsiteY15" fmla="*/ 942853 h 1099994"/>
              <a:gd name="connsiteX16" fmla="*/ 336284 w 1099994"/>
              <a:gd name="connsiteY16" fmla="*/ 589283 h 1099994"/>
              <a:gd name="connsiteX17" fmla="*/ 257320 w 1099994"/>
              <a:gd name="connsiteY17" fmla="*/ 510712 h 1099994"/>
              <a:gd name="connsiteX18" fmla="*/ 89178 w 1099994"/>
              <a:gd name="connsiteY18" fmla="*/ 510712 h 1099994"/>
              <a:gd name="connsiteX19" fmla="*/ 461212 w 1099994"/>
              <a:gd name="connsiteY19" fmla="*/ 96250 h 1099994"/>
              <a:gd name="connsiteX20" fmla="*/ 257320 w 1099994"/>
              <a:gd name="connsiteY20" fmla="*/ 510712 h 1099994"/>
              <a:gd name="connsiteX21" fmla="*/ 257320 w 1099994"/>
              <a:gd name="connsiteY21" fmla="*/ 589283 h 1099994"/>
              <a:gd name="connsiteX22" fmla="*/ 461998 w 1099994"/>
              <a:gd name="connsiteY22" fmla="*/ 1004138 h 1099994"/>
              <a:gd name="connsiteX23" fmla="*/ 89178 w 1099994"/>
              <a:gd name="connsiteY23" fmla="*/ 589283 h 1099994"/>
              <a:gd name="connsiteX24" fmla="*/ 848567 w 1099994"/>
              <a:gd name="connsiteY24" fmla="*/ 589283 h 1099994"/>
              <a:gd name="connsiteX25" fmla="*/ 1010817 w 1099994"/>
              <a:gd name="connsiteY25" fmla="*/ 589283 h 1099994"/>
              <a:gd name="connsiteX26" fmla="*/ 645068 w 1099994"/>
              <a:gd name="connsiteY26" fmla="*/ 1002567 h 1099994"/>
              <a:gd name="connsiteX27" fmla="*/ 848567 w 1099994"/>
              <a:gd name="connsiteY27" fmla="*/ 589283 h 1099994"/>
              <a:gd name="connsiteX28" fmla="*/ 848567 w 1099994"/>
              <a:gd name="connsiteY28" fmla="*/ 510712 h 1099994"/>
              <a:gd name="connsiteX29" fmla="*/ 646247 w 1099994"/>
              <a:gd name="connsiteY29" fmla="*/ 97821 h 1099994"/>
              <a:gd name="connsiteX30" fmla="*/ 1010817 w 1099994"/>
              <a:gd name="connsiteY30" fmla="*/ 510712 h 10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99994" h="1099994">
                <a:moveTo>
                  <a:pt x="549997" y="0"/>
                </a:moveTo>
                <a:cubicBezTo>
                  <a:pt x="246242" y="0"/>
                  <a:pt x="0" y="246242"/>
                  <a:pt x="0" y="549997"/>
                </a:cubicBezTo>
                <a:cubicBezTo>
                  <a:pt x="0" y="853753"/>
                  <a:pt x="246242" y="1099995"/>
                  <a:pt x="549997" y="1099995"/>
                </a:cubicBezTo>
                <a:cubicBezTo>
                  <a:pt x="853753" y="1099995"/>
                  <a:pt x="1099995" y="853753"/>
                  <a:pt x="1099995" y="549997"/>
                </a:cubicBezTo>
                <a:cubicBezTo>
                  <a:pt x="1099995" y="246242"/>
                  <a:pt x="853753" y="0"/>
                  <a:pt x="549997" y="0"/>
                </a:cubicBezTo>
                <a:close/>
                <a:moveTo>
                  <a:pt x="589283" y="589283"/>
                </a:moveTo>
                <a:lnTo>
                  <a:pt x="769604" y="589283"/>
                </a:lnTo>
                <a:cubicBezTo>
                  <a:pt x="749069" y="724716"/>
                  <a:pt x="685906" y="850080"/>
                  <a:pt x="589283" y="947174"/>
                </a:cubicBezTo>
                <a:close/>
                <a:moveTo>
                  <a:pt x="589283" y="510712"/>
                </a:moveTo>
                <a:lnTo>
                  <a:pt x="589283" y="152428"/>
                </a:lnTo>
                <a:cubicBezTo>
                  <a:pt x="686004" y="249612"/>
                  <a:pt x="749175" y="375130"/>
                  <a:pt x="769604" y="510712"/>
                </a:cubicBezTo>
                <a:close/>
                <a:moveTo>
                  <a:pt x="510712" y="510712"/>
                </a:moveTo>
                <a:lnTo>
                  <a:pt x="336284" y="510712"/>
                </a:lnTo>
                <a:cubicBezTo>
                  <a:pt x="355821" y="377451"/>
                  <a:pt x="416855" y="253737"/>
                  <a:pt x="510712" y="157142"/>
                </a:cubicBezTo>
                <a:close/>
                <a:moveTo>
                  <a:pt x="510712" y="589283"/>
                </a:moveTo>
                <a:lnTo>
                  <a:pt x="510712" y="942853"/>
                </a:lnTo>
                <a:cubicBezTo>
                  <a:pt x="417032" y="846132"/>
                  <a:pt x="356025" y="722481"/>
                  <a:pt x="336284" y="589283"/>
                </a:cubicBezTo>
                <a:close/>
                <a:moveTo>
                  <a:pt x="257320" y="510712"/>
                </a:moveTo>
                <a:lnTo>
                  <a:pt x="89178" y="510712"/>
                </a:lnTo>
                <a:cubicBezTo>
                  <a:pt x="106617" y="304934"/>
                  <a:pt x="258507" y="135728"/>
                  <a:pt x="461212" y="96250"/>
                </a:cubicBezTo>
                <a:cubicBezTo>
                  <a:pt x="349217" y="208005"/>
                  <a:pt x="277501" y="353786"/>
                  <a:pt x="257320" y="510712"/>
                </a:cubicBezTo>
                <a:close/>
                <a:moveTo>
                  <a:pt x="257320" y="589283"/>
                </a:moveTo>
                <a:cubicBezTo>
                  <a:pt x="277517" y="746480"/>
                  <a:pt x="349539" y="892461"/>
                  <a:pt x="461998" y="1004138"/>
                </a:cubicBezTo>
                <a:cubicBezTo>
                  <a:pt x="258990" y="964688"/>
                  <a:pt x="106798" y="795336"/>
                  <a:pt x="89178" y="589283"/>
                </a:cubicBezTo>
                <a:close/>
                <a:moveTo>
                  <a:pt x="848567" y="589283"/>
                </a:moveTo>
                <a:lnTo>
                  <a:pt x="1010817" y="589283"/>
                </a:lnTo>
                <a:cubicBezTo>
                  <a:pt x="993614" y="792727"/>
                  <a:pt x="844914" y="960755"/>
                  <a:pt x="645068" y="1002567"/>
                </a:cubicBezTo>
                <a:cubicBezTo>
                  <a:pt x="757005" y="891294"/>
                  <a:pt x="828618" y="745852"/>
                  <a:pt x="848567" y="589283"/>
                </a:cubicBezTo>
                <a:close/>
                <a:moveTo>
                  <a:pt x="848567" y="510712"/>
                </a:moveTo>
                <a:cubicBezTo>
                  <a:pt x="828457" y="354552"/>
                  <a:pt x="757331" y="209404"/>
                  <a:pt x="646247" y="97821"/>
                </a:cubicBezTo>
                <a:cubicBezTo>
                  <a:pt x="845499" y="140045"/>
                  <a:pt x="993590" y="307767"/>
                  <a:pt x="1010817" y="51071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6D72A-4EC4-4A19-BD36-0420595BD6F9}"/>
              </a:ext>
            </a:extLst>
          </p:cNvPr>
          <p:cNvSpPr/>
          <p:nvPr/>
        </p:nvSpPr>
        <p:spPr>
          <a:xfrm>
            <a:off x="1392582" y="3951971"/>
            <a:ext cx="4192438" cy="163978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+mj-lt"/>
              </a:rPr>
              <a:t>Component Model</a:t>
            </a:r>
            <a:endParaRPr lang="en-GB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88DB850A-1C6B-4AB0-9EE3-0DCBA1752E26}"/>
              </a:ext>
            </a:extLst>
          </p:cNvPr>
          <p:cNvSpPr/>
          <p:nvPr/>
        </p:nvSpPr>
        <p:spPr>
          <a:xfrm>
            <a:off x="1392582" y="1898748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Web Renderer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2D4A3A-DF07-46DD-B260-A7D57F30B935}"/>
              </a:ext>
            </a:extLst>
          </p:cNvPr>
          <p:cNvCxnSpPr>
            <a:cxnSpLocks/>
          </p:cNvCxnSpPr>
          <p:nvPr/>
        </p:nvCxnSpPr>
        <p:spPr>
          <a:xfrm>
            <a:off x="5479455" y="4771863"/>
            <a:ext cx="2314571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50898 0.308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43" y="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68D1AD-5D51-494B-909D-35D69AB20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9BCE85B4-E10D-4521-9588-5A1E214E738A}"/>
              </a:ext>
            </a:extLst>
          </p:cNvPr>
          <p:cNvSpPr/>
          <p:nvPr/>
        </p:nvSpPr>
        <p:spPr>
          <a:xfrm>
            <a:off x="645813" y="493594"/>
            <a:ext cx="5685976" cy="540744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Blazor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0DD6C-709E-4E1F-9424-0B327283AA3A}"/>
              </a:ext>
            </a:extLst>
          </p:cNvPr>
          <p:cNvCxnSpPr>
            <a:cxnSpLocks/>
          </p:cNvCxnSpPr>
          <p:nvPr/>
        </p:nvCxnSpPr>
        <p:spPr>
          <a:xfrm>
            <a:off x="5716579" y="2663869"/>
            <a:ext cx="3716788" cy="1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64D351C6-6C25-4948-B5F3-27AA45A4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899" y="1086989"/>
            <a:ext cx="3217417" cy="3357689"/>
          </a:xfrm>
          <a:prstGeom prst="rect">
            <a:avLst/>
          </a:prstGeom>
        </p:spPr>
      </p:pic>
      <p:sp>
        <p:nvSpPr>
          <p:cNvPr id="12" name="Component Model">
            <a:extLst>
              <a:ext uri="{FF2B5EF4-FFF2-40B4-BE49-F238E27FC236}">
                <a16:creationId xmlns:a16="http://schemas.microsoft.com/office/drawing/2014/main" id="{48211CFB-21D1-4F43-8E80-EE8AD9355728}"/>
              </a:ext>
            </a:extLst>
          </p:cNvPr>
          <p:cNvSpPr/>
          <p:nvPr/>
        </p:nvSpPr>
        <p:spPr>
          <a:xfrm>
            <a:off x="1392582" y="3951971"/>
            <a:ext cx="4192438" cy="163978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+mj-lt"/>
              </a:rPr>
              <a:t>Component Model</a:t>
            </a:r>
            <a:endParaRPr lang="en-GB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WebAssembly Renderer">
            <a:extLst>
              <a:ext uri="{FF2B5EF4-FFF2-40B4-BE49-F238E27FC236}">
                <a16:creationId xmlns:a16="http://schemas.microsoft.com/office/drawing/2014/main" id="{31C23DBC-B411-4A42-802A-E3565A792898}"/>
              </a:ext>
            </a:extLst>
          </p:cNvPr>
          <p:cNvSpPr/>
          <p:nvPr/>
        </p:nvSpPr>
        <p:spPr>
          <a:xfrm>
            <a:off x="1392582" y="1898748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2"/>
                </a:solidFill>
                <a:latin typeface="Roboto Medium"/>
                <a:cs typeface="Aharoni" panose="02010803020104030203" pitchFamily="2" charset="-79"/>
              </a:rPr>
              <a:t>Web Renderer</a:t>
            </a:r>
          </a:p>
        </p:txBody>
      </p:sp>
      <p:sp>
        <p:nvSpPr>
          <p:cNvPr id="15" name="Mobile Renderer">
            <a:extLst>
              <a:ext uri="{FF2B5EF4-FFF2-40B4-BE49-F238E27FC236}">
                <a16:creationId xmlns:a16="http://schemas.microsoft.com/office/drawing/2014/main" id="{46FA51BB-B540-41ED-A3D6-DEA1E6FF3C19}"/>
              </a:ext>
            </a:extLst>
          </p:cNvPr>
          <p:cNvSpPr/>
          <p:nvPr/>
        </p:nvSpPr>
        <p:spPr>
          <a:xfrm>
            <a:off x="1392582" y="1898747"/>
            <a:ext cx="4192438" cy="1530247"/>
          </a:xfrm>
          <a:prstGeom prst="roundRect">
            <a:avLst/>
          </a:prstGeom>
          <a:solidFill>
            <a:srgbClr val="A86ED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Native Renderer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5B59B-B5CF-441C-8BC9-1DD5FDE5FCAC}"/>
              </a:ext>
            </a:extLst>
          </p:cNvPr>
          <p:cNvCxnSpPr>
            <a:cxnSpLocks/>
          </p:cNvCxnSpPr>
          <p:nvPr/>
        </p:nvCxnSpPr>
        <p:spPr>
          <a:xfrm flipV="1">
            <a:off x="3488801" y="3197314"/>
            <a:ext cx="0" cy="1247364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6D6B-C537-4182-BFC6-364F31B3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6" y="1882291"/>
            <a:ext cx="4881922" cy="3093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F2A78-804D-40B7-88B6-76D78BDA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61" y="1882291"/>
            <a:ext cx="3676507" cy="309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1941449" y="5109149"/>
            <a:ext cx="23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23DB0-A39F-44A7-80B6-C37120EAC108}"/>
              </a:ext>
            </a:extLst>
          </p:cNvPr>
          <p:cNvSpPr txBox="1"/>
          <p:nvPr/>
        </p:nvSpPr>
        <p:spPr>
          <a:xfrm>
            <a:off x="7583479" y="5092378"/>
            <a:ext cx="290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WebAssembly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8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6D6B-C537-4182-BFC6-364F31B3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6" y="1882291"/>
            <a:ext cx="4881922" cy="3093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F2A78-804D-40B7-88B6-76D78BDA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61" y="1882291"/>
            <a:ext cx="3676507" cy="309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1941449" y="5109149"/>
            <a:ext cx="23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23DB0-A39F-44A7-80B6-C37120EAC108}"/>
              </a:ext>
            </a:extLst>
          </p:cNvPr>
          <p:cNvSpPr txBox="1"/>
          <p:nvPr/>
        </p:nvSpPr>
        <p:spPr>
          <a:xfrm>
            <a:off x="7583479" y="5092378"/>
            <a:ext cx="290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WebAssembly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6929CE-4E9C-4E36-8A46-419288900FC8}"/>
              </a:ext>
            </a:extLst>
          </p:cNvPr>
          <p:cNvSpPr/>
          <p:nvPr/>
        </p:nvSpPr>
        <p:spPr>
          <a:xfrm>
            <a:off x="304959" y="1584145"/>
            <a:ext cx="5790352" cy="437600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9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16D6B-C537-4182-BFC6-364F31B3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6" y="1882291"/>
            <a:ext cx="4881922" cy="3093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F2A78-804D-40B7-88B6-76D78BDA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61" y="1882291"/>
            <a:ext cx="3676507" cy="309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1941449" y="5109149"/>
            <a:ext cx="23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23DB0-A39F-44A7-80B6-C37120EAC108}"/>
              </a:ext>
            </a:extLst>
          </p:cNvPr>
          <p:cNvSpPr txBox="1"/>
          <p:nvPr/>
        </p:nvSpPr>
        <p:spPr>
          <a:xfrm>
            <a:off x="7583479" y="5092378"/>
            <a:ext cx="290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WebAssembly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6929CE-4E9C-4E36-8A46-419288900FC8}"/>
              </a:ext>
            </a:extLst>
          </p:cNvPr>
          <p:cNvSpPr/>
          <p:nvPr/>
        </p:nvSpPr>
        <p:spPr>
          <a:xfrm>
            <a:off x="6617363" y="1584144"/>
            <a:ext cx="4713301" cy="437600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7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773955" y="1060073"/>
            <a:ext cx="10644089" cy="4328017"/>
          </a:xfrm>
          <a:prstGeom prst="rect">
            <a:avLst/>
          </a:prstGeom>
          <a:noFill/>
          <a:ln w="19050">
            <a:noFill/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0" tIns="360000" rIns="360000" bIns="360000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 count: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-primary"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@onclick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Click me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@code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int 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void 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54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159392" y="364009"/>
            <a:ext cx="11853644" cy="5600111"/>
          </a:xfrm>
          <a:prstGeom prst="rect">
            <a:avLst/>
          </a:prstGeom>
          <a:noFill/>
          <a:ln w="19050">
            <a:noFill/>
          </a:ln>
          <a:effectLst>
            <a:outerShdw blurRad="3302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0" tIns="252000" rIns="360000" bIns="216000" rtlCol="0">
            <a:noAutofit/>
          </a:bodyPr>
          <a:lstStyle/>
          <a:p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public partial class </a:t>
            </a:r>
            <a:r>
              <a:rPr lang="en-GB" sz="1400" dirty="0">
                <a:solidFill>
                  <a:srgbClr val="4CC8B0"/>
                </a:solidFill>
                <a:latin typeface="Consolas" panose="020B0609020204030204" pitchFamily="49" charset="0"/>
              </a:rPr>
              <a:t>Counter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: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ComponentBase</a:t>
            </a:r>
            <a:endParaRPr lang="en-GB" sz="1400" dirty="0">
              <a:solidFill>
                <a:schemeClr val="bg1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protected override void </a:t>
            </a:r>
            <a:r>
              <a:rPr lang="en-GB" sz="1400" dirty="0" err="1">
                <a:solidFill>
                  <a:srgbClr val="D5DC92"/>
                </a:solidFill>
                <a:latin typeface="Consolas" panose="020B0609020204030204" pitchFamily="49" charset="0"/>
              </a:rPr>
              <a:t>BuildRenderTree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RenderTreeBuilder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__builder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OpenElement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"div"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OpenElement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"p"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"Current count: 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CloseElement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AddMarkupContent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A86ED4"/>
                </a:solidFill>
                <a:latin typeface="Consolas" panose="020B0609020204030204" pitchFamily="49" charset="0"/>
              </a:rPr>
              <a:t>\r\n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OpenElement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"button"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AddAttribute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"class"</a:t>
            </a:r>
            <a:r>
              <a:rPr lang="en-GB" sz="1400" dirty="0"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CE9466"/>
                </a:solidFill>
                <a:latin typeface="Consolas" panose="020B0609020204030204" pitchFamily="49" charset="0"/>
              </a:rPr>
              <a:t>btn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rgbClr val="CE9466"/>
                </a:solidFill>
                <a:latin typeface="Consolas" panose="020B0609020204030204" pitchFamily="49" charset="0"/>
              </a:rPr>
              <a:t>btn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-primary"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AddAttribute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"onclick"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EventCallback.Factory.Create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MouseEventArgs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IncrementCount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AddContent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CE9466"/>
                </a:solidFill>
                <a:latin typeface="Consolas" panose="020B0609020204030204" pitchFamily="49" charset="0"/>
              </a:rPr>
              <a:t>"Click me"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CloseElement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      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GB" sz="1400" dirty="0">
                <a:solidFill>
                  <a:srgbClr val="88DBF9"/>
                </a:solidFill>
                <a:latin typeface="Consolas" panose="020B0609020204030204" pitchFamily="49" charset="0"/>
              </a:rPr>
              <a:t>__</a:t>
            </a:r>
            <a:r>
              <a:rPr lang="en-GB" sz="1400" dirty="0" err="1">
                <a:solidFill>
                  <a:srgbClr val="88DBF9"/>
                </a:solidFill>
                <a:latin typeface="Consolas" panose="020B0609020204030204" pitchFamily="49" charset="0"/>
              </a:rPr>
              <a:t>builder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CloseElement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    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private int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569CCB"/>
                </a:solidFill>
                <a:latin typeface="Consolas" panose="020B0609020204030204" pitchFamily="49" charset="0"/>
              </a:rPr>
              <a:t>private void </a:t>
            </a:r>
            <a:r>
              <a:rPr lang="en-GB" sz="1400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++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7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6BD-14A6-4EE6-94E9-9AABD90E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Blazor WebAssembly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50D5-A2B1-4C7E-9B53-333301ED89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1482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67ECE-C145-481E-BAE1-5A1A2299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C465-3CA5-4EA6-984E-D199F451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GB" dirty="0"/>
              <a:t>Hi, I’m Chris… 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A668-1D7A-48FF-B6A3-E693A0A6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568" y="1940070"/>
            <a:ext cx="7934630" cy="315322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GB" dirty="0"/>
              <a:t>🏆 Microsoft MVP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💻 Blogger: </a:t>
            </a:r>
            <a:r>
              <a:rPr lang="en-GB" i="1" dirty="0"/>
              <a:t>chrissainty.com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📗 Author: </a:t>
            </a:r>
            <a:r>
              <a:rPr lang="en-GB" i="1" dirty="0"/>
              <a:t>Blazor in Action </a:t>
            </a:r>
            <a:r>
              <a:rPr lang="en-GB" sz="2200" dirty="0"/>
              <a:t>(35% off </a:t>
            </a:r>
            <a:r>
              <a:rPr lang="en-GB" sz="2200" b="1" dirty="0"/>
              <a:t>au35sai</a:t>
            </a:r>
            <a:r>
              <a:rPr lang="en-GB" sz="2200" dirty="0"/>
              <a:t>)</a:t>
            </a:r>
            <a:endParaRPr lang="en-GB" dirty="0"/>
          </a:p>
          <a:p>
            <a:pPr marL="285750" indent="-285750">
              <a:lnSpc>
                <a:spcPct val="150000"/>
              </a:lnSpc>
            </a:pPr>
            <a:r>
              <a:rPr lang="en-GB" dirty="0"/>
              <a:t>🔧 Open </a:t>
            </a:r>
            <a:r>
              <a:rPr lang="en-GB" dirty="0" err="1"/>
              <a:t>Source..r</a:t>
            </a:r>
            <a:r>
              <a:rPr lang="en-GB" dirty="0"/>
              <a:t>?: </a:t>
            </a:r>
            <a:r>
              <a:rPr lang="en-GB" i="1" dirty="0"/>
              <a:t>Blazored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B29A0-8D45-4746-9845-05FFF14B44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24D30AE-9B78-4839-AB20-8945E363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948" y="1940070"/>
            <a:ext cx="2196851" cy="2196851"/>
          </a:xfrm>
          <a:prstGeom prst="ellipse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554CDD-1D92-4825-9114-9613E3BB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48" y="4272542"/>
            <a:ext cx="2196852" cy="8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7900-7859-4139-9327-640D15A3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WebAssembly (</a:t>
            </a:r>
            <a:r>
              <a:rPr lang="en-GB" dirty="0" err="1"/>
              <a:t>Wasm</a:t>
            </a:r>
            <a:r>
              <a:rPr lang="en-GB" dirty="0"/>
              <a:t>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74DF-025C-4932-AEE0-CCE7CB7FEB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88B37-8FA6-4044-A973-7A73844E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996199" y="1140703"/>
            <a:ext cx="5195801" cy="51958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97808-B3B8-42AD-82F2-0FAAF8541468}"/>
              </a:ext>
            </a:extLst>
          </p:cNvPr>
          <p:cNvSpPr txBox="1">
            <a:spLocks/>
          </p:cNvSpPr>
          <p:nvPr/>
        </p:nvSpPr>
        <p:spPr>
          <a:xfrm>
            <a:off x="838199" y="1657131"/>
            <a:ext cx="11114116" cy="41061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WebAssembly is a binary code format and </a:t>
            </a:r>
            <a:r>
              <a:rPr lang="en-GB" sz="3200" b="1" dirty="0">
                <a:solidFill>
                  <a:schemeClr val="bg1"/>
                </a:solidFill>
              </a:rPr>
              <a:t>it’s fast</a:t>
            </a:r>
            <a:r>
              <a:rPr lang="en-GB" sz="32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Compilation </a:t>
            </a:r>
            <a:r>
              <a:rPr lang="en-GB" sz="3200" b="1" dirty="0">
                <a:solidFill>
                  <a:schemeClr val="bg1"/>
                </a:solidFill>
              </a:rPr>
              <a:t>target</a:t>
            </a:r>
            <a:r>
              <a:rPr lang="en-GB" sz="3200" dirty="0">
                <a:solidFill>
                  <a:schemeClr val="bg1"/>
                </a:solidFill>
              </a:rPr>
              <a:t> for higher level languages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It’s a </a:t>
            </a:r>
            <a:r>
              <a:rPr lang="en-GB" sz="3200" b="1" dirty="0">
                <a:solidFill>
                  <a:schemeClr val="bg1"/>
                </a:solidFill>
              </a:rPr>
              <a:t>web standard</a:t>
            </a:r>
            <a:r>
              <a:rPr lang="en-GB" sz="3200" dirty="0">
                <a:solidFill>
                  <a:schemeClr val="bg1"/>
                </a:solidFill>
              </a:rPr>
              <a:t>, the 4</a:t>
            </a:r>
            <a:r>
              <a:rPr lang="en-GB" sz="3200" baseline="30000" dirty="0">
                <a:solidFill>
                  <a:schemeClr val="bg1"/>
                </a:solidFill>
              </a:rPr>
              <a:t>th</a:t>
            </a:r>
            <a:r>
              <a:rPr lang="en-GB" sz="3200" dirty="0">
                <a:solidFill>
                  <a:schemeClr val="bg1"/>
                </a:solidFill>
              </a:rPr>
              <a:t> language for the web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Supported in </a:t>
            </a:r>
            <a:r>
              <a:rPr lang="en-GB" sz="3200" b="1" dirty="0">
                <a:solidFill>
                  <a:schemeClr val="bg1"/>
                </a:solidFill>
              </a:rPr>
              <a:t>all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major browsers</a:t>
            </a:r>
            <a:r>
              <a:rPr lang="en-GB" sz="3200" dirty="0">
                <a:solidFill>
                  <a:schemeClr val="bg1"/>
                </a:solidFill>
              </a:rPr>
              <a:t>, including mobile</a:t>
            </a:r>
          </a:p>
        </p:txBody>
      </p:sp>
    </p:spTree>
    <p:extLst>
      <p:ext uri="{BB962C8B-B14F-4D97-AF65-F5344CB8AC3E}">
        <p14:creationId xmlns:p14="http://schemas.microsoft.com/office/powerpoint/2010/main" val="185338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048968-66D5-44FC-A173-4532FA79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7004224" y="1127974"/>
            <a:ext cx="5195801" cy="519580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8371E9-A1B2-47AF-9FFF-0B84EA604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7B415-670F-439B-9492-43F22070E9F0}"/>
              </a:ext>
            </a:extLst>
          </p:cNvPr>
          <p:cNvSpPr/>
          <p:nvPr/>
        </p:nvSpPr>
        <p:spPr>
          <a:xfrm>
            <a:off x="1072054" y="2047340"/>
            <a:ext cx="4477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factorial(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n) {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(n == 0)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n * factorial(n-1);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chemeClr val="bg1">
                  <a:lumMod val="9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5E6A2-7CB7-44F3-868F-FD1060703B85}"/>
              </a:ext>
            </a:extLst>
          </p:cNvPr>
          <p:cNvSpPr/>
          <p:nvPr/>
        </p:nvSpPr>
        <p:spPr>
          <a:xfrm>
            <a:off x="7698823" y="1832504"/>
            <a:ext cx="31110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get_local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i64.const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i64.eq</a:t>
            </a:r>
          </a:p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i64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i64.const 1</a:t>
            </a:r>
          </a:p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sz="2000" dirty="0">
                <a:solidFill>
                  <a:srgbClr val="2E2E2E"/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get_local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GB" sz="2000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get_local</a:t>
            </a:r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i64.const 1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i64.sub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call 0</a:t>
            </a:r>
          </a:p>
          <a:p>
            <a:r>
              <a:rPr lang="en-GB" sz="2000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    i64.mul</a:t>
            </a:r>
          </a:p>
          <a:p>
            <a:r>
              <a:rPr lang="en-GB" sz="2000" dirty="0">
                <a:solidFill>
                  <a:srgbClr val="569CCB"/>
                </a:solidFill>
                <a:latin typeface="Consolas" panose="020B0609020204030204" pitchFamily="49" charset="0"/>
              </a:rPr>
              <a:t>end</a:t>
            </a:r>
            <a:endParaRPr lang="en-GB" sz="2000" dirty="0">
              <a:solidFill>
                <a:srgbClr val="569CC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C5EAA-3FD0-4F94-83CB-E7377BB1FCE0}"/>
              </a:ext>
            </a:extLst>
          </p:cNvPr>
          <p:cNvSpPr txBox="1"/>
          <p:nvPr/>
        </p:nvSpPr>
        <p:spPr>
          <a:xfrm>
            <a:off x="2418980" y="727640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Poppins" pitchFamily="2" charset="77"/>
              </a:rPr>
              <a:t>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DE0FA-F631-4383-BE2A-68E578F54570}"/>
              </a:ext>
            </a:extLst>
          </p:cNvPr>
          <p:cNvSpPr/>
          <p:nvPr/>
        </p:nvSpPr>
        <p:spPr>
          <a:xfrm>
            <a:off x="8309227" y="727640"/>
            <a:ext cx="1890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Poppins" pitchFamily="2" charset="77"/>
              </a:rPr>
              <a:t>WASM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6B6BD9-099C-411D-8390-1EB8641E35CD}"/>
              </a:ext>
            </a:extLst>
          </p:cNvPr>
          <p:cNvCxnSpPr/>
          <p:nvPr/>
        </p:nvCxnSpPr>
        <p:spPr>
          <a:xfrm>
            <a:off x="2288103" y="1456546"/>
            <a:ext cx="14819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1C232-8E06-428A-8AFD-6FD3FEA16A7C}"/>
              </a:ext>
            </a:extLst>
          </p:cNvPr>
          <p:cNvCxnSpPr/>
          <p:nvPr/>
        </p:nvCxnSpPr>
        <p:spPr>
          <a:xfrm>
            <a:off x="8513377" y="1436389"/>
            <a:ext cx="14819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1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7900-7859-4139-9327-640D15A3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WebAssembly (</a:t>
            </a:r>
            <a:r>
              <a:rPr lang="en-GB" dirty="0" err="1"/>
              <a:t>Wasm</a:t>
            </a:r>
            <a:r>
              <a:rPr lang="en-GB" dirty="0"/>
              <a:t>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74DF-025C-4932-AEE0-CCE7CB7FEB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88B37-8FA6-4044-A973-7A73844E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996199" y="1140703"/>
            <a:ext cx="5195801" cy="51958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97808-B3B8-42AD-82F2-0FAAF8541468}"/>
              </a:ext>
            </a:extLst>
          </p:cNvPr>
          <p:cNvSpPr txBox="1">
            <a:spLocks/>
          </p:cNvSpPr>
          <p:nvPr/>
        </p:nvSpPr>
        <p:spPr>
          <a:xfrm>
            <a:off x="838199" y="1657131"/>
            <a:ext cx="11114116" cy="41061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WebAssembly is a binary code format and </a:t>
            </a:r>
            <a:r>
              <a:rPr lang="en-GB" sz="3200" b="1" dirty="0">
                <a:solidFill>
                  <a:schemeClr val="bg1"/>
                </a:solidFill>
              </a:rPr>
              <a:t>it’s fast</a:t>
            </a:r>
            <a:r>
              <a:rPr lang="en-GB" sz="32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Compilation </a:t>
            </a:r>
            <a:r>
              <a:rPr lang="en-GB" sz="3200" b="1" dirty="0">
                <a:solidFill>
                  <a:schemeClr val="bg1"/>
                </a:solidFill>
              </a:rPr>
              <a:t>target</a:t>
            </a:r>
            <a:r>
              <a:rPr lang="en-GB" sz="3200" dirty="0">
                <a:solidFill>
                  <a:schemeClr val="bg1"/>
                </a:solidFill>
              </a:rPr>
              <a:t> for higher level languages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It’s a </a:t>
            </a:r>
            <a:r>
              <a:rPr lang="en-GB" sz="3200" b="1" dirty="0">
                <a:solidFill>
                  <a:schemeClr val="bg1"/>
                </a:solidFill>
              </a:rPr>
              <a:t>web standard</a:t>
            </a:r>
            <a:r>
              <a:rPr lang="en-GB" sz="3200" dirty="0">
                <a:solidFill>
                  <a:schemeClr val="bg1"/>
                </a:solidFill>
              </a:rPr>
              <a:t>, the 4</a:t>
            </a:r>
            <a:r>
              <a:rPr lang="en-GB" sz="3200" baseline="30000" dirty="0">
                <a:solidFill>
                  <a:schemeClr val="bg1"/>
                </a:solidFill>
              </a:rPr>
              <a:t>th</a:t>
            </a:r>
            <a:r>
              <a:rPr lang="en-GB" sz="3200" dirty="0">
                <a:solidFill>
                  <a:schemeClr val="bg1"/>
                </a:solidFill>
              </a:rPr>
              <a:t> language for the web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</a:rPr>
              <a:t>Supported in </a:t>
            </a:r>
            <a:r>
              <a:rPr lang="en-GB" sz="3200" b="1" dirty="0">
                <a:solidFill>
                  <a:schemeClr val="bg1"/>
                </a:solidFill>
              </a:rPr>
              <a:t>all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major browsers</a:t>
            </a:r>
            <a:r>
              <a:rPr lang="en-GB" sz="3200" dirty="0">
                <a:solidFill>
                  <a:schemeClr val="bg1"/>
                </a:solidFill>
              </a:rPr>
              <a:t>, including mobile</a:t>
            </a:r>
          </a:p>
        </p:txBody>
      </p:sp>
    </p:spTree>
    <p:extLst>
      <p:ext uri="{BB962C8B-B14F-4D97-AF65-F5344CB8AC3E}">
        <p14:creationId xmlns:p14="http://schemas.microsoft.com/office/powerpoint/2010/main" val="40477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1645DE-D9CB-4F98-8500-D26A227124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996199" y="1140703"/>
            <a:ext cx="5195801" cy="519580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81BADA-BC8E-472C-90B5-39FC3620F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D5594-39D3-43C1-A69A-599203168A75}"/>
              </a:ext>
            </a:extLst>
          </p:cNvPr>
          <p:cNvSpPr/>
          <p:nvPr/>
        </p:nvSpPr>
        <p:spPr>
          <a:xfrm>
            <a:off x="385337" y="2872873"/>
            <a:ext cx="3073564" cy="1731460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Mono.net Runtime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6E9478-1E05-49E0-91F7-71EA04AC8D82}"/>
              </a:ext>
            </a:extLst>
          </p:cNvPr>
          <p:cNvSpPr/>
          <p:nvPr/>
        </p:nvSpPr>
        <p:spPr>
          <a:xfrm>
            <a:off x="8666379" y="2878131"/>
            <a:ext cx="3073564" cy="173146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654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654FF0"/>
                </a:solidFill>
              </a:rPr>
              <a:t>dotnet.wasm</a:t>
            </a:r>
            <a:endParaRPr lang="en-GB" sz="2400" b="1" dirty="0">
              <a:solidFill>
                <a:srgbClr val="8A78F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F6A93-3908-4652-81C7-0A64CFC69ACB}"/>
              </a:ext>
            </a:extLst>
          </p:cNvPr>
          <p:cNvSpPr txBox="1"/>
          <p:nvPr/>
        </p:nvSpPr>
        <p:spPr>
          <a:xfrm>
            <a:off x="1104392" y="1292892"/>
            <a:ext cx="9822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Your application is </a:t>
            </a:r>
            <a:r>
              <a:rPr lang="en-GB" sz="4000" b="1" u="sng" dirty="0">
                <a:solidFill>
                  <a:schemeClr val="bg1"/>
                </a:solidFill>
              </a:rPr>
              <a:t>NOT</a:t>
            </a:r>
            <a:r>
              <a:rPr lang="en-GB" sz="4000" dirty="0">
                <a:solidFill>
                  <a:schemeClr val="bg1"/>
                </a:solidFill>
              </a:rPr>
              <a:t> compiled to WebAssembly by default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516C2C-068B-404C-A27C-C686C2A326BA}"/>
              </a:ext>
            </a:extLst>
          </p:cNvPr>
          <p:cNvSpPr/>
          <p:nvPr/>
        </p:nvSpPr>
        <p:spPr>
          <a:xfrm>
            <a:off x="4554302" y="2872873"/>
            <a:ext cx="3073564" cy="1731460"/>
          </a:xfrm>
          <a:prstGeom prst="roundRect">
            <a:avLst/>
          </a:prstGeom>
          <a:solidFill>
            <a:srgbClr val="654FF0"/>
          </a:solidFill>
          <a:ln w="28575">
            <a:solidFill>
              <a:srgbClr val="654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>
                <a:solidFill>
                  <a:schemeClr val="bg1"/>
                </a:solidFill>
              </a:rPr>
              <a:t>Emscripten</a:t>
            </a:r>
            <a:r>
              <a:rPr lang="en-GB" sz="3200" b="1" dirty="0">
                <a:solidFill>
                  <a:schemeClr val="bg1"/>
                </a:solidFill>
              </a:rPr>
              <a:t> Toolchain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575997-945B-4EA2-B54F-6BD460AB5FB1}"/>
              </a:ext>
            </a:extLst>
          </p:cNvPr>
          <p:cNvCxnSpPr>
            <a:cxnSpLocks/>
          </p:cNvCxnSpPr>
          <p:nvPr/>
        </p:nvCxnSpPr>
        <p:spPr>
          <a:xfrm>
            <a:off x="3547708" y="3731308"/>
            <a:ext cx="92990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75328E-1B80-49B9-911A-9AFDCE7DA7AC}"/>
              </a:ext>
            </a:extLst>
          </p:cNvPr>
          <p:cNvCxnSpPr>
            <a:cxnSpLocks/>
          </p:cNvCxnSpPr>
          <p:nvPr/>
        </p:nvCxnSpPr>
        <p:spPr>
          <a:xfrm>
            <a:off x="7704558" y="3742290"/>
            <a:ext cx="9087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1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172B6-AC62-4F97-956E-BF073D48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97659-3734-4849-B191-60C82851B6BB}"/>
              </a:ext>
            </a:extLst>
          </p:cNvPr>
          <p:cNvGrpSpPr/>
          <p:nvPr/>
        </p:nvGrpSpPr>
        <p:grpSpPr>
          <a:xfrm>
            <a:off x="543837" y="502336"/>
            <a:ext cx="5189029" cy="5549019"/>
            <a:chOff x="639534" y="651199"/>
            <a:chExt cx="3938365" cy="5395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6BD88A-9FAF-4C54-8904-36D296B61C47}"/>
                </a:ext>
              </a:extLst>
            </p:cNvPr>
            <p:cNvSpPr/>
            <p:nvPr/>
          </p:nvSpPr>
          <p:spPr>
            <a:xfrm>
              <a:off x="639534" y="705915"/>
              <a:ext cx="3938365" cy="53409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FFC22F-DD74-42D4-AFFE-D78F6CB7FD19}"/>
                </a:ext>
              </a:extLst>
            </p:cNvPr>
            <p:cNvSpPr/>
            <p:nvPr/>
          </p:nvSpPr>
          <p:spPr>
            <a:xfrm>
              <a:off x="639534" y="651201"/>
              <a:ext cx="3938365" cy="7992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A1E205-8D25-4900-BA22-46DEEC80E6E7}"/>
                </a:ext>
              </a:extLst>
            </p:cNvPr>
            <p:cNvSpPr/>
            <p:nvPr/>
          </p:nvSpPr>
          <p:spPr>
            <a:xfrm>
              <a:off x="775340" y="1045640"/>
              <a:ext cx="3674742" cy="325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2"/>
                  </a:solidFill>
                  <a:latin typeface="Andale Mono" panose="020B0509000000000004" pitchFamily="49" charset="0"/>
                </a:rPr>
                <a:t>https://wasm.blazor.net/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9B537-8F62-4ED4-B807-18D7B6595BEF}"/>
                </a:ext>
              </a:extLst>
            </p:cNvPr>
            <p:cNvSpPr/>
            <p:nvPr/>
          </p:nvSpPr>
          <p:spPr>
            <a:xfrm>
              <a:off x="4270953" y="651200"/>
              <a:ext cx="306946" cy="2939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7E9ED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F55D3E-8F87-43BD-A657-DAEAF8B20299}"/>
                </a:ext>
              </a:extLst>
            </p:cNvPr>
            <p:cNvSpPr/>
            <p:nvPr/>
          </p:nvSpPr>
          <p:spPr>
            <a:xfrm>
              <a:off x="3914543" y="657191"/>
              <a:ext cx="306946" cy="293987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A70B65-E2C6-43B3-9860-62DD7F377B8D}"/>
                </a:ext>
              </a:extLst>
            </p:cNvPr>
            <p:cNvSpPr/>
            <p:nvPr/>
          </p:nvSpPr>
          <p:spPr>
            <a:xfrm>
              <a:off x="3553679" y="651199"/>
              <a:ext cx="306946" cy="29398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28FBC-5ADE-4A72-A1CB-8047A0C07879}"/>
                </a:ext>
              </a:extLst>
            </p:cNvPr>
            <p:cNvSpPr/>
            <p:nvPr/>
          </p:nvSpPr>
          <p:spPr>
            <a:xfrm>
              <a:off x="3985822" y="711905"/>
              <a:ext cx="164175" cy="182572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7EAB87-114F-495A-94A8-28A2691F5454}"/>
              </a:ext>
            </a:extLst>
          </p:cNvPr>
          <p:cNvSpPr/>
          <p:nvPr/>
        </p:nvSpPr>
        <p:spPr>
          <a:xfrm>
            <a:off x="1389550" y="5094122"/>
            <a:ext cx="3569109" cy="5293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3AEB22-2594-4746-A89D-7DE1FC951974}"/>
              </a:ext>
            </a:extLst>
          </p:cNvPr>
          <p:cNvSpPr/>
          <p:nvPr/>
        </p:nvSpPr>
        <p:spPr>
          <a:xfrm>
            <a:off x="1394474" y="4383872"/>
            <a:ext cx="3569109" cy="5293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blazor.webassembly.js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97C491-3273-4D67-B826-1D51C0B7C3A1}"/>
              </a:ext>
            </a:extLst>
          </p:cNvPr>
          <p:cNvSpPr/>
          <p:nvPr/>
        </p:nvSpPr>
        <p:spPr>
          <a:xfrm>
            <a:off x="1390863" y="2920872"/>
            <a:ext cx="3569109" cy="50144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FFFFFF"/>
                </a:solidFill>
                <a:latin typeface="Roboto"/>
              </a:rPr>
              <a:t>dotnet.wasm</a:t>
            </a:r>
            <a:endParaRPr lang="en-GB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837427-81D2-4A12-B954-B7EF374B47A7}"/>
              </a:ext>
            </a:extLst>
          </p:cNvPr>
          <p:cNvSpPr/>
          <p:nvPr/>
        </p:nvSpPr>
        <p:spPr>
          <a:xfrm>
            <a:off x="1390094" y="2325719"/>
            <a:ext cx="3567600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4A5892-1BD6-4CEC-B385-44CAF835D11F}"/>
              </a:ext>
            </a:extLst>
          </p:cNvPr>
          <p:cNvSpPr/>
          <p:nvPr/>
        </p:nvSpPr>
        <p:spPr>
          <a:xfrm>
            <a:off x="1390094" y="1730275"/>
            <a:ext cx="3569109" cy="501445"/>
          </a:xfrm>
          <a:prstGeom prst="roundRect">
            <a:avLst/>
          </a:prstGeom>
          <a:solidFill>
            <a:srgbClr val="A86E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App</a:t>
            </a:r>
          </a:p>
        </p:txBody>
      </p:sp>
      <p:sp>
        <p:nvSpPr>
          <p:cNvPr id="20" name="Static FIles">
            <a:extLst>
              <a:ext uri="{FF2B5EF4-FFF2-40B4-BE49-F238E27FC236}">
                <a16:creationId xmlns:a16="http://schemas.microsoft.com/office/drawing/2014/main" id="{35C391FA-C7BC-429B-A963-55AC04E30C0D}"/>
              </a:ext>
            </a:extLst>
          </p:cNvPr>
          <p:cNvSpPr txBox="1"/>
          <p:nvPr/>
        </p:nvSpPr>
        <p:spPr>
          <a:xfrm>
            <a:off x="7325690" y="3482405"/>
            <a:ext cx="2254855" cy="23459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Static HTML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CSS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Images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JavaScript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dotnet.wasm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Application DLLs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6FE6BD-7A47-45D7-8B40-11720F0AE93A}"/>
              </a:ext>
            </a:extLst>
          </p:cNvPr>
          <p:cNvCxnSpPr>
            <a:cxnSpLocks/>
          </p:cNvCxnSpPr>
          <p:nvPr/>
        </p:nvCxnSpPr>
        <p:spPr>
          <a:xfrm>
            <a:off x="811259" y="3927592"/>
            <a:ext cx="4679733" cy="0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WebAPI">
            <a:extLst>
              <a:ext uri="{FF2B5EF4-FFF2-40B4-BE49-F238E27FC236}">
                <a16:creationId xmlns:a16="http://schemas.microsoft.com/office/drawing/2014/main" id="{2B060BEC-0F20-4229-967C-921B6A5A7B1B}"/>
              </a:ext>
            </a:extLst>
          </p:cNvPr>
          <p:cNvGrpSpPr/>
          <p:nvPr/>
        </p:nvGrpSpPr>
        <p:grpSpPr>
          <a:xfrm>
            <a:off x="9754625" y="2231720"/>
            <a:ext cx="2364824" cy="2591960"/>
            <a:chOff x="9687781" y="3826093"/>
            <a:chExt cx="2364824" cy="2591960"/>
          </a:xfrm>
        </p:grpSpPr>
        <p:pic>
          <p:nvPicPr>
            <p:cNvPr id="53" name="WebServer" descr="Server">
              <a:extLst>
                <a:ext uri="{FF2B5EF4-FFF2-40B4-BE49-F238E27FC236}">
                  <a16:creationId xmlns:a16="http://schemas.microsoft.com/office/drawing/2014/main" id="{5D99400A-FB5B-4BA7-BD98-9893E371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54" name="Cloud" descr="Cloud">
              <a:extLst>
                <a:ext uri="{FF2B5EF4-FFF2-40B4-BE49-F238E27FC236}">
                  <a16:creationId xmlns:a16="http://schemas.microsoft.com/office/drawing/2014/main" id="{C06BFFF9-6F37-4876-A377-ECADEB482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WebAPI">
              <a:extLst>
                <a:ext uri="{FF2B5EF4-FFF2-40B4-BE49-F238E27FC236}">
                  <a16:creationId xmlns:a16="http://schemas.microsoft.com/office/drawing/2014/main" id="{35BB691B-2369-4FC9-817F-EE85AAA9615F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Server</a:t>
              </a:r>
            </a:p>
          </p:txBody>
        </p:sp>
      </p:grpSp>
      <p:pic>
        <p:nvPicPr>
          <p:cNvPr id="59" name="Graphic 58" descr="Document">
            <a:extLst>
              <a:ext uri="{FF2B5EF4-FFF2-40B4-BE49-F238E27FC236}">
                <a16:creationId xmlns:a16="http://schemas.microsoft.com/office/drawing/2014/main" id="{C1EC4A9D-27FF-4866-AB7A-F0E486C17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9136" y="3641268"/>
            <a:ext cx="914400" cy="9144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DA00A50B-A47E-47EC-BA2A-269E6185DD10}"/>
              </a:ext>
            </a:extLst>
          </p:cNvPr>
          <p:cNvSpPr/>
          <p:nvPr/>
        </p:nvSpPr>
        <p:spPr>
          <a:xfrm>
            <a:off x="6224613" y="2827233"/>
            <a:ext cx="3635301" cy="28447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8C58A17-24C6-4CC4-B14A-E2DF00C1B73D}"/>
              </a:ext>
            </a:extLst>
          </p:cNvPr>
          <p:cNvSpPr/>
          <p:nvPr/>
        </p:nvSpPr>
        <p:spPr>
          <a:xfrm rot="10800000">
            <a:off x="6224614" y="3152821"/>
            <a:ext cx="3635301" cy="284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172B6-AC62-4F97-956E-BF073D48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grpSp>
        <p:nvGrpSpPr>
          <p:cNvPr id="13" name="Browser">
            <a:extLst>
              <a:ext uri="{FF2B5EF4-FFF2-40B4-BE49-F238E27FC236}">
                <a16:creationId xmlns:a16="http://schemas.microsoft.com/office/drawing/2014/main" id="{ECFD2817-6615-4A4D-A0EA-02EC146E6A38}"/>
              </a:ext>
            </a:extLst>
          </p:cNvPr>
          <p:cNvGrpSpPr/>
          <p:nvPr/>
        </p:nvGrpSpPr>
        <p:grpSpPr>
          <a:xfrm>
            <a:off x="543836" y="502336"/>
            <a:ext cx="8721052" cy="5549019"/>
            <a:chOff x="543836" y="502336"/>
            <a:chExt cx="8721052" cy="55490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6BD88A-9FAF-4C54-8904-36D296B61C47}"/>
                </a:ext>
              </a:extLst>
            </p:cNvPr>
            <p:cNvSpPr/>
            <p:nvPr/>
          </p:nvSpPr>
          <p:spPr>
            <a:xfrm>
              <a:off x="543836" y="558607"/>
              <a:ext cx="8718149" cy="5492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FFC22F-DD74-42D4-AFFE-D78F6CB7FD19}"/>
                </a:ext>
              </a:extLst>
            </p:cNvPr>
            <p:cNvSpPr/>
            <p:nvPr/>
          </p:nvSpPr>
          <p:spPr>
            <a:xfrm>
              <a:off x="546741" y="502338"/>
              <a:ext cx="8718147" cy="8219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A1E205-8D25-4900-BA22-46DEEC80E6E7}"/>
                </a:ext>
              </a:extLst>
            </p:cNvPr>
            <p:cNvSpPr/>
            <p:nvPr/>
          </p:nvSpPr>
          <p:spPr>
            <a:xfrm>
              <a:off x="722769" y="907990"/>
              <a:ext cx="7929618" cy="335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2"/>
                  </a:solidFill>
                  <a:latin typeface="Andale Mono" panose="020B0509000000000004" pitchFamily="49" charset="0"/>
                </a:rPr>
                <a:t>https://wasm.blazor.net/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E9B537-8F62-4ED4-B807-18D7B6595BEF}"/>
                </a:ext>
              </a:extLst>
            </p:cNvPr>
            <p:cNvSpPr/>
            <p:nvPr/>
          </p:nvSpPr>
          <p:spPr>
            <a:xfrm>
              <a:off x="8858224" y="502337"/>
              <a:ext cx="404420" cy="3023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7E9ED"/>
                  </a:solidFill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F55D3E-8F87-43BD-A657-DAEAF8B20299}"/>
                </a:ext>
              </a:extLst>
            </p:cNvPr>
            <p:cNvSpPr/>
            <p:nvPr/>
          </p:nvSpPr>
          <p:spPr>
            <a:xfrm>
              <a:off x="8388633" y="508498"/>
              <a:ext cx="404420" cy="30234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7E9ED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A70B65-E2C6-43B3-9860-62DD7F377B8D}"/>
                </a:ext>
              </a:extLst>
            </p:cNvPr>
            <p:cNvSpPr/>
            <p:nvPr/>
          </p:nvSpPr>
          <p:spPr>
            <a:xfrm>
              <a:off x="7913174" y="502336"/>
              <a:ext cx="404420" cy="30234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_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28FBC-5ADE-4A72-A1CB-8047A0C07879}"/>
                </a:ext>
              </a:extLst>
            </p:cNvPr>
            <p:cNvSpPr/>
            <p:nvPr/>
          </p:nvSpPr>
          <p:spPr>
            <a:xfrm>
              <a:off x="8482548" y="564768"/>
              <a:ext cx="216310" cy="187762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DOM">
            <a:extLst>
              <a:ext uri="{FF2B5EF4-FFF2-40B4-BE49-F238E27FC236}">
                <a16:creationId xmlns:a16="http://schemas.microsoft.com/office/drawing/2014/main" id="{B97EAB87-114F-495A-94A8-28A2691F5454}"/>
              </a:ext>
            </a:extLst>
          </p:cNvPr>
          <p:cNvSpPr/>
          <p:nvPr/>
        </p:nvSpPr>
        <p:spPr>
          <a:xfrm>
            <a:off x="5735077" y="4979752"/>
            <a:ext cx="2915801" cy="5014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15" name="Blazor JS">
            <a:extLst>
              <a:ext uri="{FF2B5EF4-FFF2-40B4-BE49-F238E27FC236}">
                <a16:creationId xmlns:a16="http://schemas.microsoft.com/office/drawing/2014/main" id="{193AEB22-2594-4746-A89D-7DE1FC951974}"/>
              </a:ext>
            </a:extLst>
          </p:cNvPr>
          <p:cNvSpPr/>
          <p:nvPr/>
        </p:nvSpPr>
        <p:spPr>
          <a:xfrm>
            <a:off x="5745890" y="4303850"/>
            <a:ext cx="2915801" cy="501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</a:t>
            </a:r>
          </a:p>
        </p:txBody>
      </p:sp>
      <p:sp>
        <p:nvSpPr>
          <p:cNvPr id="17" name="Blazor">
            <a:extLst>
              <a:ext uri="{FF2B5EF4-FFF2-40B4-BE49-F238E27FC236}">
                <a16:creationId xmlns:a16="http://schemas.microsoft.com/office/drawing/2014/main" id="{96837427-81D2-4A12-B954-B7EF374B47A7}"/>
              </a:ext>
            </a:extLst>
          </p:cNvPr>
          <p:cNvSpPr/>
          <p:nvPr/>
        </p:nvSpPr>
        <p:spPr>
          <a:xfrm>
            <a:off x="5736310" y="3047433"/>
            <a:ext cx="2914568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cxnSp>
        <p:nvCxnSpPr>
          <p:cNvPr id="22" name="Divider">
            <a:extLst>
              <a:ext uri="{FF2B5EF4-FFF2-40B4-BE49-F238E27FC236}">
                <a16:creationId xmlns:a16="http://schemas.microsoft.com/office/drawing/2014/main" id="{C16FE6BD-7A47-45D7-8B40-11720F0AE93A}"/>
              </a:ext>
            </a:extLst>
          </p:cNvPr>
          <p:cNvCxnSpPr>
            <a:cxnSpLocks/>
          </p:cNvCxnSpPr>
          <p:nvPr/>
        </p:nvCxnSpPr>
        <p:spPr>
          <a:xfrm>
            <a:off x="5186194" y="1334148"/>
            <a:ext cx="0" cy="4727039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WebAPI">
            <a:extLst>
              <a:ext uri="{FF2B5EF4-FFF2-40B4-BE49-F238E27FC236}">
                <a16:creationId xmlns:a16="http://schemas.microsoft.com/office/drawing/2014/main" id="{10AD6572-0162-49E4-AB6F-AA00FCEABDE4}"/>
              </a:ext>
            </a:extLst>
          </p:cNvPr>
          <p:cNvGrpSpPr/>
          <p:nvPr/>
        </p:nvGrpSpPr>
        <p:grpSpPr>
          <a:xfrm>
            <a:off x="9687781" y="3604418"/>
            <a:ext cx="2364824" cy="2591960"/>
            <a:chOff x="9687781" y="3826093"/>
            <a:chExt cx="2364824" cy="2591960"/>
          </a:xfrm>
        </p:grpSpPr>
        <p:pic>
          <p:nvPicPr>
            <p:cNvPr id="39" name="WebServer" descr="Server">
              <a:extLst>
                <a:ext uri="{FF2B5EF4-FFF2-40B4-BE49-F238E27FC236}">
                  <a16:creationId xmlns:a16="http://schemas.microsoft.com/office/drawing/2014/main" id="{8CFD46E6-978D-40E3-ACE5-45063BF9B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41" name="Cloud" descr="Cloud">
              <a:extLst>
                <a:ext uri="{FF2B5EF4-FFF2-40B4-BE49-F238E27FC236}">
                  <a16:creationId xmlns:a16="http://schemas.microsoft.com/office/drawing/2014/main" id="{A003A535-25C8-4DE0-B642-FFC2D137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WebAPI">
              <a:extLst>
                <a:ext uri="{FF2B5EF4-FFF2-40B4-BE49-F238E27FC236}">
                  <a16:creationId xmlns:a16="http://schemas.microsoft.com/office/drawing/2014/main" id="{D6CD4694-F4AE-4FFD-A2DA-073BB29FD990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API</a:t>
              </a:r>
            </a:p>
          </p:txBody>
        </p:sp>
      </p:grpSp>
      <p:sp>
        <p:nvSpPr>
          <p:cNvPr id="26" name="Load More - Initial">
            <a:extLst>
              <a:ext uri="{FF2B5EF4-FFF2-40B4-BE49-F238E27FC236}">
                <a16:creationId xmlns:a16="http://schemas.microsoft.com/office/drawing/2014/main" id="{672041C8-F64F-43E0-BDBD-76B00CE14CE5}"/>
              </a:ext>
            </a:extLst>
          </p:cNvPr>
          <p:cNvSpPr/>
          <p:nvPr/>
        </p:nvSpPr>
        <p:spPr>
          <a:xfrm>
            <a:off x="1792492" y="3829684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sp>
        <p:nvSpPr>
          <p:cNvPr id="38" name="Search Results Label">
            <a:extLst>
              <a:ext uri="{FF2B5EF4-FFF2-40B4-BE49-F238E27FC236}">
                <a16:creationId xmlns:a16="http://schemas.microsoft.com/office/drawing/2014/main" id="{79C15566-8FB5-46F1-910D-5DFDADC52C18}"/>
              </a:ext>
            </a:extLst>
          </p:cNvPr>
          <p:cNvSpPr txBox="1"/>
          <p:nvPr/>
        </p:nvSpPr>
        <p:spPr>
          <a:xfrm>
            <a:off x="629264" y="1444832"/>
            <a:ext cx="17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Search Results</a:t>
            </a:r>
          </a:p>
        </p:txBody>
      </p:sp>
      <p:grpSp>
        <p:nvGrpSpPr>
          <p:cNvPr id="3" name="Initial Search Results">
            <a:extLst>
              <a:ext uri="{FF2B5EF4-FFF2-40B4-BE49-F238E27FC236}">
                <a16:creationId xmlns:a16="http://schemas.microsoft.com/office/drawing/2014/main" id="{5BF37C94-8E12-4C30-8962-A71512536C0A}"/>
              </a:ext>
            </a:extLst>
          </p:cNvPr>
          <p:cNvGrpSpPr/>
          <p:nvPr/>
        </p:nvGrpSpPr>
        <p:grpSpPr>
          <a:xfrm>
            <a:off x="1750374" y="1964470"/>
            <a:ext cx="2744265" cy="1513338"/>
            <a:chOff x="1750374" y="1964470"/>
            <a:chExt cx="2744265" cy="15133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98DA22-4ECB-4B25-85F3-9B8A5E563685}"/>
                </a:ext>
              </a:extLst>
            </p:cNvPr>
            <p:cNvSpPr/>
            <p:nvPr/>
          </p:nvSpPr>
          <p:spPr>
            <a:xfrm>
              <a:off x="1750374" y="1964470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F16EEF-D3E5-4CB2-93BC-601EF2475530}"/>
                </a:ext>
              </a:extLst>
            </p:cNvPr>
            <p:cNvSpPr/>
            <p:nvPr/>
          </p:nvSpPr>
          <p:spPr>
            <a:xfrm>
              <a:off x="1750374" y="2385723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C39686-B53A-4A6F-BD02-94C4F530359A}"/>
                </a:ext>
              </a:extLst>
            </p:cNvPr>
            <p:cNvSpPr/>
            <p:nvPr/>
          </p:nvSpPr>
          <p:spPr>
            <a:xfrm>
              <a:off x="1751675" y="2801945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6D113CC-B1AF-41A5-978E-38B6FF74C7B6}"/>
                </a:ext>
              </a:extLst>
            </p:cNvPr>
            <p:cNvSpPr/>
            <p:nvPr/>
          </p:nvSpPr>
          <p:spPr>
            <a:xfrm>
              <a:off x="1750374" y="3219957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2B82CD2-F38C-40F7-AFE7-AF569882894A}"/>
              </a:ext>
            </a:extLst>
          </p:cNvPr>
          <p:cNvSpPr/>
          <p:nvPr/>
        </p:nvSpPr>
        <p:spPr>
          <a:xfrm>
            <a:off x="8725867" y="2385522"/>
            <a:ext cx="221438" cy="19440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19C69930-9616-45D8-BE6A-11489C462B2F}"/>
              </a:ext>
            </a:extLst>
          </p:cNvPr>
          <p:cNvSpPr/>
          <p:nvPr/>
        </p:nvSpPr>
        <p:spPr>
          <a:xfrm rot="16200000">
            <a:off x="9355867" y="3830447"/>
            <a:ext cx="221438" cy="12600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618F61B9-212C-4489-9299-44431B331EE9}"/>
              </a:ext>
            </a:extLst>
          </p:cNvPr>
          <p:cNvSpPr/>
          <p:nvPr/>
        </p:nvSpPr>
        <p:spPr>
          <a:xfrm rot="5400000">
            <a:off x="9347691" y="4055723"/>
            <a:ext cx="225158" cy="12600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Diffing" descr="Repeat">
            <a:extLst>
              <a:ext uri="{FF2B5EF4-FFF2-40B4-BE49-F238E27FC236}">
                <a16:creationId xmlns:a16="http://schemas.microsoft.com/office/drawing/2014/main" id="{7533E818-133B-45FD-8861-D0904B73A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3574" y="3020091"/>
            <a:ext cx="583772" cy="583772"/>
          </a:xfrm>
          <a:prstGeom prst="rect">
            <a:avLst/>
          </a:prstGeom>
        </p:spPr>
      </p:pic>
      <p:pic>
        <p:nvPicPr>
          <p:cNvPr id="61" name="Render Batch" descr="Gold bars">
            <a:extLst>
              <a:ext uri="{FF2B5EF4-FFF2-40B4-BE49-F238E27FC236}">
                <a16:creationId xmlns:a16="http://schemas.microsoft.com/office/drawing/2014/main" id="{9B5A0321-C869-4A4A-85B9-DD95AF4A9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0734" y="2941297"/>
            <a:ext cx="713715" cy="713715"/>
          </a:xfrm>
          <a:prstGeom prst="rect">
            <a:avLst/>
          </a:prstGeom>
        </p:spPr>
      </p:pic>
      <p:grpSp>
        <p:nvGrpSpPr>
          <p:cNvPr id="11" name="New Search Results">
            <a:extLst>
              <a:ext uri="{FF2B5EF4-FFF2-40B4-BE49-F238E27FC236}">
                <a16:creationId xmlns:a16="http://schemas.microsoft.com/office/drawing/2014/main" id="{9C1DC003-E204-4A7A-85A2-4940B95F4E9F}"/>
              </a:ext>
            </a:extLst>
          </p:cNvPr>
          <p:cNvGrpSpPr/>
          <p:nvPr/>
        </p:nvGrpSpPr>
        <p:grpSpPr>
          <a:xfrm>
            <a:off x="1749073" y="3637525"/>
            <a:ext cx="2744265" cy="1513338"/>
            <a:chOff x="1749073" y="3637525"/>
            <a:chExt cx="2744265" cy="151333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5F91A0-5E8D-4132-9C56-66FBF367AC54}"/>
                </a:ext>
              </a:extLst>
            </p:cNvPr>
            <p:cNvSpPr/>
            <p:nvPr/>
          </p:nvSpPr>
          <p:spPr>
            <a:xfrm>
              <a:off x="1749073" y="3637525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AA82C5-0AB4-4301-9595-7603FD84FA7B}"/>
                </a:ext>
              </a:extLst>
            </p:cNvPr>
            <p:cNvSpPr/>
            <p:nvPr/>
          </p:nvSpPr>
          <p:spPr>
            <a:xfrm>
              <a:off x="1749073" y="4058778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15D8AF-4538-45AC-AB60-62998CDF479B}"/>
                </a:ext>
              </a:extLst>
            </p:cNvPr>
            <p:cNvSpPr/>
            <p:nvPr/>
          </p:nvSpPr>
          <p:spPr>
            <a:xfrm>
              <a:off x="1750374" y="4475000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BC8A3C5-1D09-4168-AF9E-A2A7126BB44E}"/>
                </a:ext>
              </a:extLst>
            </p:cNvPr>
            <p:cNvSpPr/>
            <p:nvPr/>
          </p:nvSpPr>
          <p:spPr>
            <a:xfrm>
              <a:off x="1749073" y="4893012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Load More - Updated">
            <a:extLst>
              <a:ext uri="{FF2B5EF4-FFF2-40B4-BE49-F238E27FC236}">
                <a16:creationId xmlns:a16="http://schemas.microsoft.com/office/drawing/2014/main" id="{62A4FAEB-2C73-4B41-AB57-94151D58E148}"/>
              </a:ext>
            </a:extLst>
          </p:cNvPr>
          <p:cNvSpPr/>
          <p:nvPr/>
        </p:nvSpPr>
        <p:spPr>
          <a:xfrm>
            <a:off x="1792492" y="5361660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grpSp>
        <p:nvGrpSpPr>
          <p:cNvPr id="12" name="App">
            <a:extLst>
              <a:ext uri="{FF2B5EF4-FFF2-40B4-BE49-F238E27FC236}">
                <a16:creationId xmlns:a16="http://schemas.microsoft.com/office/drawing/2014/main" id="{49E0CD70-6814-44D3-887C-F88D57D5FCB8}"/>
              </a:ext>
            </a:extLst>
          </p:cNvPr>
          <p:cNvGrpSpPr/>
          <p:nvPr/>
        </p:nvGrpSpPr>
        <p:grpSpPr>
          <a:xfrm>
            <a:off x="5745890" y="1905392"/>
            <a:ext cx="2915801" cy="960259"/>
            <a:chOff x="5745890" y="1517470"/>
            <a:chExt cx="2915801" cy="96025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14A5892-1BD6-4CEC-B385-44CAF835D11F}"/>
                </a:ext>
              </a:extLst>
            </p:cNvPr>
            <p:cNvSpPr/>
            <p:nvPr/>
          </p:nvSpPr>
          <p:spPr>
            <a:xfrm>
              <a:off x="5745890" y="1517470"/>
              <a:ext cx="2915801" cy="960259"/>
            </a:xfrm>
            <a:prstGeom prst="roundRect">
              <a:avLst/>
            </a:prstGeom>
            <a:solidFill>
              <a:srgbClr val="A86ED4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b="1" dirty="0">
                  <a:solidFill>
                    <a:srgbClr val="FFFFFF"/>
                  </a:solidFill>
                  <a:latin typeface="Roboto"/>
                </a:rPr>
                <a:t>App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12A4BF0-EA3F-43B7-96B0-3B8714346E87}"/>
                </a:ext>
              </a:extLst>
            </p:cNvPr>
            <p:cNvSpPr/>
            <p:nvPr/>
          </p:nvSpPr>
          <p:spPr>
            <a:xfrm>
              <a:off x="5978013" y="1964470"/>
              <a:ext cx="2433174" cy="369471"/>
            </a:xfrm>
            <a:prstGeom prst="roundRect">
              <a:avLst/>
            </a:prstGeom>
            <a:solidFill>
              <a:srgbClr val="BF95DF"/>
            </a:solidFill>
            <a:ln w="19050">
              <a:solidFill>
                <a:srgbClr val="DAC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Search Component</a:t>
              </a:r>
            </a:p>
          </p:txBody>
        </p:sp>
      </p:grpSp>
      <p:pic>
        <p:nvPicPr>
          <p:cNvPr id="72" name="Pointer" descr="Cursor">
            <a:extLst>
              <a:ext uri="{FF2B5EF4-FFF2-40B4-BE49-F238E27FC236}">
                <a16:creationId xmlns:a16="http://schemas.microsoft.com/office/drawing/2014/main" id="{05317B43-A04C-4749-ADD6-F4551805E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4381" y="3933905"/>
            <a:ext cx="591768" cy="591768"/>
          </a:xfrm>
          <a:prstGeom prst="rect">
            <a:avLst/>
          </a:prstGeom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FF47DC35-505F-426B-A3A7-006DC0F87777}"/>
              </a:ext>
            </a:extLst>
          </p:cNvPr>
          <p:cNvSpPr/>
          <p:nvPr/>
        </p:nvSpPr>
        <p:spPr>
          <a:xfrm rot="10800000">
            <a:off x="8165195" y="2669868"/>
            <a:ext cx="252793" cy="18372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0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33333E-6 L 0.15234 0.045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35 0.04584 L 0.13854 -0.247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185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1" grpId="0" animBg="1"/>
      <p:bldP spid="57" grpId="0" animBg="1"/>
      <p:bldP spid="58" grpId="0" animBg="1"/>
      <p:bldP spid="66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91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5B557-4145-4B5B-BC54-3ED1B772E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A50EB-3548-496B-8B78-B43C9954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42" y="2444978"/>
            <a:ext cx="3835058" cy="3881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1A4F9-C61C-4941-BA76-9D8ED6EB1AAD}"/>
              </a:ext>
            </a:extLst>
          </p:cNvPr>
          <p:cNvSpPr txBox="1"/>
          <p:nvPr/>
        </p:nvSpPr>
        <p:spPr>
          <a:xfrm>
            <a:off x="550401" y="531573"/>
            <a:ext cx="8451555" cy="492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Runs on the client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Off loads work to the client - Great for scalability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Can Work offline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Trivial to make a Blazor WebAssembly app a PWA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Deployed as static files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Access to cheap/free hosting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Code Sharing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Use the same code on the front-end and back-end</a:t>
            </a:r>
          </a:p>
        </p:txBody>
      </p:sp>
    </p:spTree>
    <p:extLst>
      <p:ext uri="{BB962C8B-B14F-4D97-AF65-F5344CB8AC3E}">
        <p14:creationId xmlns:p14="http://schemas.microsoft.com/office/powerpoint/2010/main" val="1008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65B557-4145-4B5B-BC54-3ED1B772E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A50EB-3548-496B-8B78-B43C9954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42" y="2444978"/>
            <a:ext cx="3835058" cy="3881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1A4F9-C61C-4941-BA76-9D8ED6EB1AAD}"/>
              </a:ext>
            </a:extLst>
          </p:cNvPr>
          <p:cNvSpPr txBox="1"/>
          <p:nvPr/>
        </p:nvSpPr>
        <p:spPr>
          <a:xfrm>
            <a:off x="572396" y="531573"/>
            <a:ext cx="8429560" cy="492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Performance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Can be slower for CPU intensive tasks</a:t>
            </a:r>
            <a:endParaRPr lang="en-GB" sz="2000" b="1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Payload Size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1.0 mb (depending on the app composition)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Load Time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Have to download everything before the app can start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Restricted Runtime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ea typeface="Roboto" panose="02000000000000000000" pitchFamily="2" charset="0"/>
              </a:rPr>
              <a:t>Limited by the browser sandbox</a:t>
            </a:r>
            <a:endParaRPr lang="en-GB" sz="240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9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6BD-14A6-4EE6-94E9-9AABD90E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Blazor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50D5-A2B1-4C7E-9B53-333301ED89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156924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A1E6-1160-4487-BCF8-C08034A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What is Blazor?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655B-20DF-4122-BDF7-C69ADCD5D4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83767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FF585-0916-4B90-8E5F-CB93569B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8B28E-042E-4F0E-8FD3-3672768DBABB}"/>
              </a:ext>
            </a:extLst>
          </p:cNvPr>
          <p:cNvSpPr/>
          <p:nvPr/>
        </p:nvSpPr>
        <p:spPr>
          <a:xfrm>
            <a:off x="543837" y="558606"/>
            <a:ext cx="5189029" cy="52672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58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D822E-C8CB-4B50-84BF-384B8057FFA5}"/>
              </a:ext>
            </a:extLst>
          </p:cNvPr>
          <p:cNvSpPr/>
          <p:nvPr/>
        </p:nvSpPr>
        <p:spPr>
          <a:xfrm>
            <a:off x="543837" y="502338"/>
            <a:ext cx="5189029" cy="944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34BF2-5E1A-460C-89FE-16CA63D1EF44}"/>
              </a:ext>
            </a:extLst>
          </p:cNvPr>
          <p:cNvSpPr/>
          <p:nvPr/>
        </p:nvSpPr>
        <p:spPr>
          <a:xfrm>
            <a:off x="722769" y="907990"/>
            <a:ext cx="4841690" cy="38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2"/>
                </a:solidFill>
                <a:latin typeface="Andale Mono" panose="020B0509000000000004" pitchFamily="49" charset="0"/>
              </a:rPr>
              <a:t>https://server.blazor.net/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218C6-FEFB-4261-8A4F-581807FFF9B1}"/>
              </a:ext>
            </a:extLst>
          </p:cNvPr>
          <p:cNvSpPr/>
          <p:nvPr/>
        </p:nvSpPr>
        <p:spPr>
          <a:xfrm>
            <a:off x="5328446" y="502337"/>
            <a:ext cx="404420" cy="347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7E9ED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6ACE4-39A0-4943-A0B6-BEEB1BC102EC}"/>
              </a:ext>
            </a:extLst>
          </p:cNvPr>
          <p:cNvSpPr/>
          <p:nvPr/>
        </p:nvSpPr>
        <p:spPr>
          <a:xfrm>
            <a:off x="4858855" y="508498"/>
            <a:ext cx="404420" cy="34750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7E9E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643E3-B48D-43EE-B2ED-3D0AB4F1971B}"/>
              </a:ext>
            </a:extLst>
          </p:cNvPr>
          <p:cNvSpPr/>
          <p:nvPr/>
        </p:nvSpPr>
        <p:spPr>
          <a:xfrm>
            <a:off x="4383396" y="502336"/>
            <a:ext cx="404420" cy="34750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_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FF6B1-73B3-438B-845D-46C655AFA391}"/>
              </a:ext>
            </a:extLst>
          </p:cNvPr>
          <p:cNvSpPr/>
          <p:nvPr/>
        </p:nvSpPr>
        <p:spPr>
          <a:xfrm>
            <a:off x="4952770" y="564767"/>
            <a:ext cx="216310" cy="21580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F8A5F7-8E36-4A26-908C-A4380DE2505D}"/>
              </a:ext>
            </a:extLst>
          </p:cNvPr>
          <p:cNvSpPr/>
          <p:nvPr/>
        </p:nvSpPr>
        <p:spPr>
          <a:xfrm>
            <a:off x="1353795" y="5078076"/>
            <a:ext cx="3569109" cy="5014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DOM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2EDB3E-0998-460D-99DE-B1F0CBBBD316}"/>
              </a:ext>
            </a:extLst>
          </p:cNvPr>
          <p:cNvSpPr/>
          <p:nvPr/>
        </p:nvSpPr>
        <p:spPr>
          <a:xfrm>
            <a:off x="1353796" y="4424998"/>
            <a:ext cx="3569109" cy="501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blazor.server.js</a:t>
            </a:r>
          </a:p>
        </p:txBody>
      </p:sp>
      <p:sp>
        <p:nvSpPr>
          <p:cNvPr id="12" name="Static FIles">
            <a:extLst>
              <a:ext uri="{FF2B5EF4-FFF2-40B4-BE49-F238E27FC236}">
                <a16:creationId xmlns:a16="http://schemas.microsoft.com/office/drawing/2014/main" id="{43314F6A-A147-48C9-834C-C0F326FE81A7}"/>
              </a:ext>
            </a:extLst>
          </p:cNvPr>
          <p:cNvSpPr txBox="1"/>
          <p:nvPr/>
        </p:nvSpPr>
        <p:spPr>
          <a:xfrm>
            <a:off x="7119427" y="1526293"/>
            <a:ext cx="2098353" cy="1328023"/>
          </a:xfrm>
          <a:prstGeom prst="round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Compiled HTML</a:t>
            </a:r>
          </a:p>
          <a:p>
            <a:r>
              <a:rPr lang="en-GB" b="1" dirty="0"/>
              <a:t>CSS</a:t>
            </a:r>
          </a:p>
          <a:p>
            <a:r>
              <a:rPr lang="en-GB" b="1" dirty="0"/>
              <a:t>Images</a:t>
            </a:r>
          </a:p>
          <a:p>
            <a:r>
              <a:rPr lang="en-GB" b="1" dirty="0"/>
              <a:t>JS Files</a:t>
            </a:r>
          </a:p>
        </p:txBody>
      </p:sp>
      <p:grpSp>
        <p:nvGrpSpPr>
          <p:cNvPr id="13" name="WebAPI">
            <a:extLst>
              <a:ext uri="{FF2B5EF4-FFF2-40B4-BE49-F238E27FC236}">
                <a16:creationId xmlns:a16="http://schemas.microsoft.com/office/drawing/2014/main" id="{EC6F1814-8610-4C54-9D66-0D2E72F484E1}"/>
              </a:ext>
            </a:extLst>
          </p:cNvPr>
          <p:cNvGrpSpPr/>
          <p:nvPr/>
        </p:nvGrpSpPr>
        <p:grpSpPr>
          <a:xfrm>
            <a:off x="9754625" y="2231720"/>
            <a:ext cx="2364824" cy="2591960"/>
            <a:chOff x="9687781" y="3826093"/>
            <a:chExt cx="2364824" cy="2591960"/>
          </a:xfrm>
        </p:grpSpPr>
        <p:pic>
          <p:nvPicPr>
            <p:cNvPr id="14" name="WebServer" descr="Server">
              <a:extLst>
                <a:ext uri="{FF2B5EF4-FFF2-40B4-BE49-F238E27FC236}">
                  <a16:creationId xmlns:a16="http://schemas.microsoft.com/office/drawing/2014/main" id="{310B6067-E241-448B-A845-43E230B1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15" name="Cloud" descr="Cloud">
              <a:extLst>
                <a:ext uri="{FF2B5EF4-FFF2-40B4-BE49-F238E27FC236}">
                  <a16:creationId xmlns:a16="http://schemas.microsoft.com/office/drawing/2014/main" id="{A720B5B2-4F00-49F2-B7FF-A7439BFD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WebAPI">
              <a:extLst>
                <a:ext uri="{FF2B5EF4-FFF2-40B4-BE49-F238E27FC236}">
                  <a16:creationId xmlns:a16="http://schemas.microsoft.com/office/drawing/2014/main" id="{1F007FCD-1DD5-40D3-95E9-039C204745D1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Server</a:t>
              </a:r>
            </a:p>
          </p:txBody>
        </p:sp>
      </p:grp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18827178-4604-4604-8EDB-611D7ECA7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7036" y="1602802"/>
            <a:ext cx="914400" cy="914400"/>
          </a:xfrm>
          <a:prstGeom prst="rect">
            <a:avLst/>
          </a:prstGeom>
        </p:spPr>
      </p:pic>
      <p:grpSp>
        <p:nvGrpSpPr>
          <p:cNvPr id="18" name="SignalR">
            <a:extLst>
              <a:ext uri="{FF2B5EF4-FFF2-40B4-BE49-F238E27FC236}">
                <a16:creationId xmlns:a16="http://schemas.microsoft.com/office/drawing/2014/main" id="{AB2A66BB-6598-43C7-9BF7-B2DF2A7F47E3}"/>
              </a:ext>
            </a:extLst>
          </p:cNvPr>
          <p:cNvGrpSpPr/>
          <p:nvPr/>
        </p:nvGrpSpPr>
        <p:grpSpPr>
          <a:xfrm>
            <a:off x="5099962" y="4691874"/>
            <a:ext cx="4586618" cy="442683"/>
            <a:chOff x="7289002" y="4893012"/>
            <a:chExt cx="2005290" cy="442683"/>
          </a:xfrm>
        </p:grpSpPr>
        <p:cxnSp>
          <p:nvCxnSpPr>
            <p:cNvPr id="19" name="SignalR Arrows">
              <a:extLst>
                <a:ext uri="{FF2B5EF4-FFF2-40B4-BE49-F238E27FC236}">
                  <a16:creationId xmlns:a16="http://schemas.microsoft.com/office/drawing/2014/main" id="{C0E21C95-07B5-4F54-8738-D8130EAA6404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02" y="4893012"/>
              <a:ext cx="200529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ignalR Text">
              <a:extLst>
                <a:ext uri="{FF2B5EF4-FFF2-40B4-BE49-F238E27FC236}">
                  <a16:creationId xmlns:a16="http://schemas.microsoft.com/office/drawing/2014/main" id="{1EC4AE8B-BF4B-4869-AD14-67CEA4301368}"/>
                </a:ext>
              </a:extLst>
            </p:cNvPr>
            <p:cNvSpPr txBox="1"/>
            <p:nvPr/>
          </p:nvSpPr>
          <p:spPr>
            <a:xfrm>
              <a:off x="7633690" y="4966363"/>
              <a:ext cx="145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>
                  <a:solidFill>
                    <a:srgbClr val="7030A0"/>
                  </a:solidFill>
                  <a:latin typeface="Roboto" panose="02000000000000000000"/>
                </a:rPr>
                <a:t>SignalR</a:t>
              </a:r>
              <a:r>
                <a:rPr lang="en-GB" b="1" dirty="0">
                  <a:solidFill>
                    <a:srgbClr val="7030A0"/>
                  </a:solidFill>
                  <a:latin typeface="Roboto" panose="02000000000000000000"/>
                </a:rPr>
                <a:t> Connection</a:t>
              </a:r>
            </a:p>
          </p:txBody>
        </p:sp>
      </p:grpSp>
      <p:sp>
        <p:nvSpPr>
          <p:cNvPr id="21" name="Blazor Server">
            <a:extLst>
              <a:ext uri="{FF2B5EF4-FFF2-40B4-BE49-F238E27FC236}">
                <a16:creationId xmlns:a16="http://schemas.microsoft.com/office/drawing/2014/main" id="{B5808607-F481-4898-BE57-63D72F97C30F}"/>
              </a:ext>
            </a:extLst>
          </p:cNvPr>
          <p:cNvSpPr/>
          <p:nvPr/>
        </p:nvSpPr>
        <p:spPr>
          <a:xfrm>
            <a:off x="9890715" y="4424999"/>
            <a:ext cx="2092643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924D0A-D266-442F-9EF3-072E1154E7E7}"/>
              </a:ext>
            </a:extLst>
          </p:cNvPr>
          <p:cNvSpPr/>
          <p:nvPr/>
        </p:nvSpPr>
        <p:spPr>
          <a:xfrm>
            <a:off x="6000288" y="3254205"/>
            <a:ext cx="3635301" cy="28447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819A133-43E7-4913-886C-3BC305B7C51A}"/>
              </a:ext>
            </a:extLst>
          </p:cNvPr>
          <p:cNvSpPr/>
          <p:nvPr/>
        </p:nvSpPr>
        <p:spPr>
          <a:xfrm rot="10800000">
            <a:off x="6000288" y="2864031"/>
            <a:ext cx="3635301" cy="284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91EA5-057D-4AED-BA1A-91C1F8A7E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Server Container">
            <a:extLst>
              <a:ext uri="{FF2B5EF4-FFF2-40B4-BE49-F238E27FC236}">
                <a16:creationId xmlns:a16="http://schemas.microsoft.com/office/drawing/2014/main" id="{962C0CB4-0F3D-4E11-93A3-70573AEFF841}"/>
              </a:ext>
            </a:extLst>
          </p:cNvPr>
          <p:cNvSpPr/>
          <p:nvPr/>
        </p:nvSpPr>
        <p:spPr>
          <a:xfrm>
            <a:off x="8989018" y="941777"/>
            <a:ext cx="2899130" cy="455939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Browser">
            <a:extLst>
              <a:ext uri="{FF2B5EF4-FFF2-40B4-BE49-F238E27FC236}">
                <a16:creationId xmlns:a16="http://schemas.microsoft.com/office/drawing/2014/main" id="{11D52ECF-8980-45FD-A5FA-EE9C4FB4B50A}"/>
              </a:ext>
            </a:extLst>
          </p:cNvPr>
          <p:cNvGrpSpPr/>
          <p:nvPr/>
        </p:nvGrpSpPr>
        <p:grpSpPr>
          <a:xfrm>
            <a:off x="326510" y="325873"/>
            <a:ext cx="6982638" cy="5549019"/>
            <a:chOff x="543837" y="502336"/>
            <a:chExt cx="6982638" cy="5549019"/>
          </a:xfrm>
        </p:grpSpPr>
        <p:sp>
          <p:nvSpPr>
            <p:cNvPr id="5" name="Browser">
              <a:extLst>
                <a:ext uri="{FF2B5EF4-FFF2-40B4-BE49-F238E27FC236}">
                  <a16:creationId xmlns:a16="http://schemas.microsoft.com/office/drawing/2014/main" id="{2E144063-4319-47A0-977F-F88FB6D977F2}"/>
                </a:ext>
              </a:extLst>
            </p:cNvPr>
            <p:cNvSpPr/>
            <p:nvPr/>
          </p:nvSpPr>
          <p:spPr>
            <a:xfrm>
              <a:off x="543837" y="558607"/>
              <a:ext cx="6982638" cy="5492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58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Browser Header">
              <a:extLst>
                <a:ext uri="{FF2B5EF4-FFF2-40B4-BE49-F238E27FC236}">
                  <a16:creationId xmlns:a16="http://schemas.microsoft.com/office/drawing/2014/main" id="{9857358E-D95E-4DC9-9D1F-6EAC8AA62E86}"/>
                </a:ext>
              </a:extLst>
            </p:cNvPr>
            <p:cNvGrpSpPr/>
            <p:nvPr/>
          </p:nvGrpSpPr>
          <p:grpSpPr>
            <a:xfrm>
              <a:off x="543837" y="502336"/>
              <a:ext cx="6982637" cy="821980"/>
              <a:chOff x="543837" y="502336"/>
              <a:chExt cx="6982637" cy="82198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24F98B-09BC-4FD3-8FDA-768A81627754}"/>
                  </a:ext>
                </a:extLst>
              </p:cNvPr>
              <p:cNvSpPr/>
              <p:nvPr/>
            </p:nvSpPr>
            <p:spPr>
              <a:xfrm>
                <a:off x="543837" y="502338"/>
                <a:ext cx="6982637" cy="82197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F0A1BD-E24E-4C7F-97EA-4AF1C6715E35}"/>
                  </a:ext>
                </a:extLst>
              </p:cNvPr>
              <p:cNvSpPr/>
              <p:nvPr/>
            </p:nvSpPr>
            <p:spPr>
              <a:xfrm>
                <a:off x="722769" y="907990"/>
                <a:ext cx="6640922" cy="335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2"/>
                    </a:solidFill>
                    <a:latin typeface="Andale Mono" panose="020B0509000000000004" pitchFamily="49" charset="0"/>
                  </a:rPr>
                  <a:t>https://wasm.blazor.net/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4D9496-46D6-44FB-904F-B38415B6B1A6}"/>
                  </a:ext>
                </a:extLst>
              </p:cNvPr>
              <p:cNvSpPr/>
              <p:nvPr/>
            </p:nvSpPr>
            <p:spPr>
              <a:xfrm>
                <a:off x="7119477" y="502337"/>
                <a:ext cx="404420" cy="3023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E7E9ED"/>
                    </a:solidFill>
                  </a:rPr>
                  <a:t>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969FBF-D065-4BFE-9CA0-7AF07F746EF0}"/>
                  </a:ext>
                </a:extLst>
              </p:cNvPr>
              <p:cNvSpPr/>
              <p:nvPr/>
            </p:nvSpPr>
            <p:spPr>
              <a:xfrm>
                <a:off x="6649886" y="508498"/>
                <a:ext cx="404420" cy="302344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7E9ED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E5EF37-CBDE-410B-A019-B088DB5AEB8B}"/>
                  </a:ext>
                </a:extLst>
              </p:cNvPr>
              <p:cNvSpPr/>
              <p:nvPr/>
            </p:nvSpPr>
            <p:spPr>
              <a:xfrm>
                <a:off x="6174427" y="502336"/>
                <a:ext cx="404420" cy="302342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</a:rPr>
                  <a:t>_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23DA97-1E9D-4F33-97C0-38FEAC8EC1CC}"/>
                  </a:ext>
                </a:extLst>
              </p:cNvPr>
              <p:cNvSpPr/>
              <p:nvPr/>
            </p:nvSpPr>
            <p:spPr>
              <a:xfrm>
                <a:off x="6743801" y="564768"/>
                <a:ext cx="216310" cy="18776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3" name="Blazor JS">
            <a:extLst>
              <a:ext uri="{FF2B5EF4-FFF2-40B4-BE49-F238E27FC236}">
                <a16:creationId xmlns:a16="http://schemas.microsoft.com/office/drawing/2014/main" id="{80BFF4C7-64DC-4360-A735-989328EF2F32}"/>
              </a:ext>
            </a:extLst>
          </p:cNvPr>
          <p:cNvSpPr/>
          <p:nvPr/>
        </p:nvSpPr>
        <p:spPr>
          <a:xfrm>
            <a:off x="5001415" y="4485208"/>
            <a:ext cx="2056406" cy="5014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oboto"/>
              </a:rPr>
              <a:t>Blazor</a:t>
            </a:r>
          </a:p>
        </p:txBody>
      </p:sp>
      <p:cxnSp>
        <p:nvCxnSpPr>
          <p:cNvPr id="14" name="Divider">
            <a:extLst>
              <a:ext uri="{FF2B5EF4-FFF2-40B4-BE49-F238E27FC236}">
                <a16:creationId xmlns:a16="http://schemas.microsoft.com/office/drawing/2014/main" id="{5A7DAB8D-AA59-4B5B-B982-D7BA6C7FF0C8}"/>
              </a:ext>
            </a:extLst>
          </p:cNvPr>
          <p:cNvCxnSpPr>
            <a:cxnSpLocks/>
          </p:cNvCxnSpPr>
          <p:nvPr/>
        </p:nvCxnSpPr>
        <p:spPr>
          <a:xfrm>
            <a:off x="4747195" y="1157685"/>
            <a:ext cx="0" cy="4727039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ad More (Original)">
            <a:extLst>
              <a:ext uri="{FF2B5EF4-FFF2-40B4-BE49-F238E27FC236}">
                <a16:creationId xmlns:a16="http://schemas.microsoft.com/office/drawing/2014/main" id="{1313A7E8-BCC0-4511-9130-9A6D97529528}"/>
              </a:ext>
            </a:extLst>
          </p:cNvPr>
          <p:cNvSpPr/>
          <p:nvPr/>
        </p:nvSpPr>
        <p:spPr>
          <a:xfrm>
            <a:off x="1249579" y="3653221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sp>
        <p:nvSpPr>
          <p:cNvPr id="16" name="Search Results Label">
            <a:extLst>
              <a:ext uri="{FF2B5EF4-FFF2-40B4-BE49-F238E27FC236}">
                <a16:creationId xmlns:a16="http://schemas.microsoft.com/office/drawing/2014/main" id="{53A87C2E-58E3-41FA-A42B-98DEE82AA33C}"/>
              </a:ext>
            </a:extLst>
          </p:cNvPr>
          <p:cNvSpPr txBox="1"/>
          <p:nvPr/>
        </p:nvSpPr>
        <p:spPr>
          <a:xfrm>
            <a:off x="411937" y="1268369"/>
            <a:ext cx="17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Search Results</a:t>
            </a:r>
          </a:p>
        </p:txBody>
      </p:sp>
      <p:grpSp>
        <p:nvGrpSpPr>
          <p:cNvPr id="17" name="Original Results">
            <a:extLst>
              <a:ext uri="{FF2B5EF4-FFF2-40B4-BE49-F238E27FC236}">
                <a16:creationId xmlns:a16="http://schemas.microsoft.com/office/drawing/2014/main" id="{F1C5EC28-2C71-4DA2-91E4-DE1A5978B7F0}"/>
              </a:ext>
            </a:extLst>
          </p:cNvPr>
          <p:cNvGrpSpPr/>
          <p:nvPr/>
        </p:nvGrpSpPr>
        <p:grpSpPr>
          <a:xfrm>
            <a:off x="1207470" y="1788007"/>
            <a:ext cx="2744265" cy="1513338"/>
            <a:chOff x="1750374" y="1964470"/>
            <a:chExt cx="2744265" cy="15133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79E68C-C330-41EA-8B83-E8B7E70AD822}"/>
                </a:ext>
              </a:extLst>
            </p:cNvPr>
            <p:cNvSpPr/>
            <p:nvPr/>
          </p:nvSpPr>
          <p:spPr>
            <a:xfrm>
              <a:off x="1750374" y="1964470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79D44C-4EDA-4B23-A1EA-3CAC693748F5}"/>
                </a:ext>
              </a:extLst>
            </p:cNvPr>
            <p:cNvSpPr/>
            <p:nvPr/>
          </p:nvSpPr>
          <p:spPr>
            <a:xfrm>
              <a:off x="1750374" y="2385723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2CDAB7-B210-475A-810F-A301745E7033}"/>
                </a:ext>
              </a:extLst>
            </p:cNvPr>
            <p:cNvSpPr/>
            <p:nvPr/>
          </p:nvSpPr>
          <p:spPr>
            <a:xfrm>
              <a:off x="1751675" y="2801945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8E8282-F5E6-43FC-B92E-F20A6C6BB8A0}"/>
                </a:ext>
              </a:extLst>
            </p:cNvPr>
            <p:cNvSpPr/>
            <p:nvPr/>
          </p:nvSpPr>
          <p:spPr>
            <a:xfrm>
              <a:off x="1750374" y="3219957"/>
              <a:ext cx="2742964" cy="2578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New Results">
            <a:extLst>
              <a:ext uri="{FF2B5EF4-FFF2-40B4-BE49-F238E27FC236}">
                <a16:creationId xmlns:a16="http://schemas.microsoft.com/office/drawing/2014/main" id="{607DC5AA-4997-494B-9059-45184D79BCE3}"/>
              </a:ext>
            </a:extLst>
          </p:cNvPr>
          <p:cNvGrpSpPr/>
          <p:nvPr/>
        </p:nvGrpSpPr>
        <p:grpSpPr>
          <a:xfrm>
            <a:off x="1206169" y="3459716"/>
            <a:ext cx="2744265" cy="1513338"/>
            <a:chOff x="1749073" y="3637525"/>
            <a:chExt cx="2744265" cy="151333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011909-4F57-4F5A-9D63-9508FEE3C88D}"/>
                </a:ext>
              </a:extLst>
            </p:cNvPr>
            <p:cNvSpPr/>
            <p:nvPr/>
          </p:nvSpPr>
          <p:spPr>
            <a:xfrm>
              <a:off x="1749073" y="3637525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BAC86D-5624-4D5A-A2DC-4C07EC564440}"/>
                </a:ext>
              </a:extLst>
            </p:cNvPr>
            <p:cNvSpPr/>
            <p:nvPr/>
          </p:nvSpPr>
          <p:spPr>
            <a:xfrm>
              <a:off x="1749073" y="4058778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6B3C2D-0BFF-44F8-883B-8242EB239FC3}"/>
                </a:ext>
              </a:extLst>
            </p:cNvPr>
            <p:cNvSpPr/>
            <p:nvPr/>
          </p:nvSpPr>
          <p:spPr>
            <a:xfrm>
              <a:off x="1750374" y="4475000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786C0-3407-4D27-9C9D-AE49D8C7728C}"/>
                </a:ext>
              </a:extLst>
            </p:cNvPr>
            <p:cNvSpPr/>
            <p:nvPr/>
          </p:nvSpPr>
          <p:spPr>
            <a:xfrm>
              <a:off x="1749073" y="4893012"/>
              <a:ext cx="2742964" cy="25785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509389-79E2-49AA-B1CB-9D06A005FC73}"/>
              </a:ext>
            </a:extLst>
          </p:cNvPr>
          <p:cNvSpPr/>
          <p:nvPr/>
        </p:nvSpPr>
        <p:spPr>
          <a:xfrm>
            <a:off x="1249579" y="5199379"/>
            <a:ext cx="2635044" cy="44708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Load more…</a:t>
            </a:r>
          </a:p>
        </p:txBody>
      </p:sp>
      <p:sp>
        <p:nvSpPr>
          <p:cNvPr id="28" name="Blazor Server">
            <a:extLst>
              <a:ext uri="{FF2B5EF4-FFF2-40B4-BE49-F238E27FC236}">
                <a16:creationId xmlns:a16="http://schemas.microsoft.com/office/drawing/2014/main" id="{E58E3C88-8FE5-4E87-8827-C7CBD8341159}"/>
              </a:ext>
            </a:extLst>
          </p:cNvPr>
          <p:cNvSpPr/>
          <p:nvPr/>
        </p:nvSpPr>
        <p:spPr>
          <a:xfrm>
            <a:off x="9097293" y="4485208"/>
            <a:ext cx="2677096" cy="501445"/>
          </a:xfrm>
          <a:prstGeom prst="round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Blazor</a:t>
            </a:r>
          </a:p>
        </p:txBody>
      </p:sp>
      <p:sp>
        <p:nvSpPr>
          <p:cNvPr id="29" name="App">
            <a:extLst>
              <a:ext uri="{FF2B5EF4-FFF2-40B4-BE49-F238E27FC236}">
                <a16:creationId xmlns:a16="http://schemas.microsoft.com/office/drawing/2014/main" id="{5B7F7A4C-504E-4567-A6DE-248E70D67806}"/>
              </a:ext>
            </a:extLst>
          </p:cNvPr>
          <p:cNvSpPr/>
          <p:nvPr/>
        </p:nvSpPr>
        <p:spPr>
          <a:xfrm>
            <a:off x="9097670" y="3321728"/>
            <a:ext cx="2678228" cy="1027482"/>
          </a:xfrm>
          <a:prstGeom prst="roundRect">
            <a:avLst/>
          </a:prstGeom>
          <a:solidFill>
            <a:srgbClr val="A86ED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Roboto"/>
              </a:rPr>
              <a:t>App</a:t>
            </a:r>
          </a:p>
        </p:txBody>
      </p:sp>
      <p:pic>
        <p:nvPicPr>
          <p:cNvPr id="30" name="Render Batch" descr="Gold bars">
            <a:extLst>
              <a:ext uri="{FF2B5EF4-FFF2-40B4-BE49-F238E27FC236}">
                <a16:creationId xmlns:a16="http://schemas.microsoft.com/office/drawing/2014/main" id="{F8086100-ECD2-4F81-8508-310405E3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237" y="4379072"/>
            <a:ext cx="713715" cy="713715"/>
          </a:xfrm>
          <a:prstGeom prst="rect">
            <a:avLst/>
          </a:prstGeom>
        </p:spPr>
      </p:pic>
      <p:grpSp>
        <p:nvGrpSpPr>
          <p:cNvPr id="31" name="WebAPI">
            <a:extLst>
              <a:ext uri="{FF2B5EF4-FFF2-40B4-BE49-F238E27FC236}">
                <a16:creationId xmlns:a16="http://schemas.microsoft.com/office/drawing/2014/main" id="{4CA5973D-D791-487B-B4E5-465D20AA0C52}"/>
              </a:ext>
            </a:extLst>
          </p:cNvPr>
          <p:cNvGrpSpPr/>
          <p:nvPr/>
        </p:nvGrpSpPr>
        <p:grpSpPr>
          <a:xfrm>
            <a:off x="9251462" y="1108960"/>
            <a:ext cx="2364824" cy="2591960"/>
            <a:chOff x="9687781" y="3826093"/>
            <a:chExt cx="2364824" cy="2591960"/>
          </a:xfrm>
        </p:grpSpPr>
        <p:pic>
          <p:nvPicPr>
            <p:cNvPr id="32" name="WebServer" descr="Server">
              <a:extLst>
                <a:ext uri="{FF2B5EF4-FFF2-40B4-BE49-F238E27FC236}">
                  <a16:creationId xmlns:a16="http://schemas.microsoft.com/office/drawing/2014/main" id="{A5E39F0B-93A3-4B39-8C44-28484D89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6300" y="3826093"/>
              <a:ext cx="1771114" cy="1771114"/>
            </a:xfrm>
            <a:prstGeom prst="rect">
              <a:avLst/>
            </a:prstGeom>
          </p:spPr>
        </p:pic>
        <p:pic>
          <p:nvPicPr>
            <p:cNvPr id="33" name="Cloud" descr="Cloud">
              <a:extLst>
                <a:ext uri="{FF2B5EF4-FFF2-40B4-BE49-F238E27FC236}">
                  <a16:creationId xmlns:a16="http://schemas.microsoft.com/office/drawing/2014/main" id="{06D9E639-8551-43F6-8676-8137EF1F5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87781" y="4053229"/>
              <a:ext cx="2364824" cy="236482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WebAPI">
              <a:extLst>
                <a:ext uri="{FF2B5EF4-FFF2-40B4-BE49-F238E27FC236}">
                  <a16:creationId xmlns:a16="http://schemas.microsoft.com/office/drawing/2014/main" id="{ACFBD7ED-844E-4AFC-BC3A-43386227B8C9}"/>
                </a:ext>
              </a:extLst>
            </p:cNvPr>
            <p:cNvSpPr txBox="1"/>
            <p:nvPr/>
          </p:nvSpPr>
          <p:spPr>
            <a:xfrm>
              <a:off x="9984636" y="5377789"/>
              <a:ext cx="1771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Roboto" panose="02000000000000000000"/>
                </a:rPr>
                <a:t>Web Server</a:t>
              </a:r>
            </a:p>
          </p:txBody>
        </p:sp>
      </p:grpSp>
      <p:sp>
        <p:nvSpPr>
          <p:cNvPr id="35" name="Search Component">
            <a:extLst>
              <a:ext uri="{FF2B5EF4-FFF2-40B4-BE49-F238E27FC236}">
                <a16:creationId xmlns:a16="http://schemas.microsoft.com/office/drawing/2014/main" id="{F099BBAD-B187-49DB-9394-212E42DD3DE2}"/>
              </a:ext>
            </a:extLst>
          </p:cNvPr>
          <p:cNvSpPr/>
          <p:nvPr/>
        </p:nvSpPr>
        <p:spPr>
          <a:xfrm>
            <a:off x="9217287" y="3824130"/>
            <a:ext cx="2433174" cy="369471"/>
          </a:xfrm>
          <a:prstGeom prst="roundRect">
            <a:avLst/>
          </a:prstGeom>
          <a:solidFill>
            <a:srgbClr val="BF95DF"/>
          </a:solidFill>
          <a:ln w="19050">
            <a:solidFill>
              <a:srgbClr val="DAC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Component</a:t>
            </a:r>
          </a:p>
        </p:txBody>
      </p:sp>
      <p:pic>
        <p:nvPicPr>
          <p:cNvPr id="36" name="Processing" descr="Repeat">
            <a:extLst>
              <a:ext uri="{FF2B5EF4-FFF2-40B4-BE49-F238E27FC236}">
                <a16:creationId xmlns:a16="http://schemas.microsoft.com/office/drawing/2014/main" id="{F18D192F-137D-4416-8199-850445D5F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208" y="4444043"/>
            <a:ext cx="583772" cy="583772"/>
          </a:xfrm>
          <a:prstGeom prst="rect">
            <a:avLst/>
          </a:prstGeom>
        </p:spPr>
      </p:pic>
      <p:grpSp>
        <p:nvGrpSpPr>
          <p:cNvPr id="37" name="SignalR">
            <a:extLst>
              <a:ext uri="{FF2B5EF4-FFF2-40B4-BE49-F238E27FC236}">
                <a16:creationId xmlns:a16="http://schemas.microsoft.com/office/drawing/2014/main" id="{46B6FD44-148C-40C3-90C0-B0CBDC91E94F}"/>
              </a:ext>
            </a:extLst>
          </p:cNvPr>
          <p:cNvGrpSpPr/>
          <p:nvPr/>
        </p:nvGrpSpPr>
        <p:grpSpPr>
          <a:xfrm>
            <a:off x="7071675" y="4716549"/>
            <a:ext cx="2005290" cy="719682"/>
            <a:chOff x="7289002" y="4893012"/>
            <a:chExt cx="2005290" cy="719682"/>
          </a:xfrm>
        </p:grpSpPr>
        <p:cxnSp>
          <p:nvCxnSpPr>
            <p:cNvPr id="38" name="SignalR Arrows">
              <a:extLst>
                <a:ext uri="{FF2B5EF4-FFF2-40B4-BE49-F238E27FC236}">
                  <a16:creationId xmlns:a16="http://schemas.microsoft.com/office/drawing/2014/main" id="{A4E600EA-EC11-4A4C-A737-B844BA6E7BDE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02" y="4893012"/>
              <a:ext cx="200529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ignalR Text">
              <a:extLst>
                <a:ext uri="{FF2B5EF4-FFF2-40B4-BE49-F238E27FC236}">
                  <a16:creationId xmlns:a16="http://schemas.microsoft.com/office/drawing/2014/main" id="{F10F5A9D-4778-4E48-8D24-7377CC4AB986}"/>
                </a:ext>
              </a:extLst>
            </p:cNvPr>
            <p:cNvSpPr txBox="1"/>
            <p:nvPr/>
          </p:nvSpPr>
          <p:spPr>
            <a:xfrm>
              <a:off x="7633690" y="4966363"/>
              <a:ext cx="144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>
                  <a:solidFill>
                    <a:srgbClr val="7030A0"/>
                  </a:solidFill>
                  <a:latin typeface="Roboto" panose="02000000000000000000"/>
                </a:rPr>
                <a:t>SignalR</a:t>
              </a:r>
              <a:br>
                <a:rPr lang="en-GB" b="1" dirty="0">
                  <a:solidFill>
                    <a:srgbClr val="7030A0"/>
                  </a:solidFill>
                  <a:latin typeface="Roboto" panose="02000000000000000000"/>
                </a:rPr>
              </a:br>
              <a:r>
                <a:rPr lang="en-GB" b="1" dirty="0">
                  <a:solidFill>
                    <a:srgbClr val="7030A0"/>
                  </a:solidFill>
                  <a:latin typeface="Roboto" panose="02000000000000000000"/>
                </a:rPr>
                <a:t>Connection</a:t>
              </a:r>
            </a:p>
          </p:txBody>
        </p:sp>
      </p:grpSp>
      <p:pic>
        <p:nvPicPr>
          <p:cNvPr id="40" name="Click Arrow" descr="Cursor">
            <a:extLst>
              <a:ext uri="{FF2B5EF4-FFF2-40B4-BE49-F238E27FC236}">
                <a16:creationId xmlns:a16="http://schemas.microsoft.com/office/drawing/2014/main" id="{6061612E-3BCD-4D93-9C0C-CDB7AD420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3603" y="3714389"/>
            <a:ext cx="591768" cy="591768"/>
          </a:xfrm>
          <a:prstGeom prst="rect">
            <a:avLst/>
          </a:prstGeom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8D43DCE9-ECEB-4F5B-8676-27616647B961}"/>
              </a:ext>
            </a:extLst>
          </p:cNvPr>
          <p:cNvSpPr/>
          <p:nvPr/>
        </p:nvSpPr>
        <p:spPr>
          <a:xfrm flipV="1">
            <a:off x="11430836" y="4140166"/>
            <a:ext cx="225158" cy="588558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11406 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0.09676 L 0.44427 0.096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3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23438 -0.001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9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41" grpId="0" animBg="1"/>
      <p:bldP spid="4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08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1611F8-9F50-4DF7-AB50-4EAB4FBC5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9FD98-CB9E-4DFD-8921-24464710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3" y="3564080"/>
            <a:ext cx="4880880" cy="286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BB9B4-327B-48DC-B8B9-95D34E3FFD7E}"/>
              </a:ext>
            </a:extLst>
          </p:cNvPr>
          <p:cNvSpPr txBox="1"/>
          <p:nvPr/>
        </p:nvSpPr>
        <p:spPr>
          <a:xfrm>
            <a:off x="998899" y="731192"/>
            <a:ext cx="10194202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i="1" dirty="0">
                <a:solidFill>
                  <a:schemeClr val="bg2"/>
                </a:solidFill>
              </a:rPr>
              <a:t>But, can it scale?</a:t>
            </a:r>
          </a:p>
          <a:p>
            <a:pPr algn="ctr">
              <a:lnSpc>
                <a:spcPct val="150000"/>
              </a:lnSpc>
            </a:pPr>
            <a:r>
              <a:rPr lang="en-GB" sz="5400" i="1" dirty="0">
                <a:solidFill>
                  <a:schemeClr val="bg2"/>
                </a:solidFill>
              </a:rPr>
              <a:t>What’s the performance like?</a:t>
            </a:r>
          </a:p>
        </p:txBody>
      </p:sp>
    </p:spTree>
    <p:extLst>
      <p:ext uri="{BB962C8B-B14F-4D97-AF65-F5344CB8AC3E}">
        <p14:creationId xmlns:p14="http://schemas.microsoft.com/office/powerpoint/2010/main" val="1227836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2CFAC9-C862-4BD5-A5F4-BC780D249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3C9D2-9785-4DDB-A16C-A3D25CC5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3" y="3564080"/>
            <a:ext cx="4880880" cy="286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4D7A5-B334-4007-A7E5-3DBA8226FB0A}"/>
              </a:ext>
            </a:extLst>
          </p:cNvPr>
          <p:cNvSpPr txBox="1"/>
          <p:nvPr/>
        </p:nvSpPr>
        <p:spPr>
          <a:xfrm>
            <a:off x="838200" y="814437"/>
            <a:ext cx="8966307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Standard D1 v2 Instance (1vCPU &amp; 3.5GB memory)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Over </a:t>
            </a:r>
            <a:r>
              <a:rPr lang="en-GB" sz="3200" b="1" dirty="0">
                <a:solidFill>
                  <a:schemeClr val="bg2"/>
                </a:solidFill>
                <a:ea typeface="Roboto" panose="02000000000000000000" pitchFamily="2" charset="0"/>
              </a:rPr>
              <a:t>5000</a:t>
            </a: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 concurrent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6F690-E058-4CDC-AB12-1C5C2EDB0890}"/>
              </a:ext>
            </a:extLst>
          </p:cNvPr>
          <p:cNvSpPr txBox="1"/>
          <p:nvPr/>
        </p:nvSpPr>
        <p:spPr>
          <a:xfrm>
            <a:off x="810644" y="2682473"/>
            <a:ext cx="8966307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Standard D3 v2 Instance (4vCPU &amp; 14GB memory)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Over </a:t>
            </a:r>
            <a:r>
              <a:rPr lang="en-GB" sz="3200" b="1" dirty="0">
                <a:solidFill>
                  <a:schemeClr val="bg2"/>
                </a:solidFill>
                <a:ea typeface="Roboto" panose="02000000000000000000" pitchFamily="2" charset="0"/>
              </a:rPr>
              <a:t>20,000</a:t>
            </a:r>
            <a:r>
              <a:rPr lang="en-GB" sz="3200" dirty="0">
                <a:solidFill>
                  <a:schemeClr val="bg2"/>
                </a:solidFill>
                <a:ea typeface="Roboto" panose="02000000000000000000" pitchFamily="2" charset="0"/>
              </a:rPr>
              <a:t> concurrent users</a:t>
            </a:r>
          </a:p>
        </p:txBody>
      </p:sp>
    </p:spTree>
    <p:extLst>
      <p:ext uri="{BB962C8B-B14F-4D97-AF65-F5344CB8AC3E}">
        <p14:creationId xmlns:p14="http://schemas.microsoft.com/office/powerpoint/2010/main" val="3683605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41089A-1242-47EF-988F-97DDCFE38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15B0E-461C-4E8C-BCDE-5232D051429F}"/>
              </a:ext>
            </a:extLst>
          </p:cNvPr>
          <p:cNvSpPr txBox="1"/>
          <p:nvPr/>
        </p:nvSpPr>
        <p:spPr>
          <a:xfrm>
            <a:off x="833671" y="891681"/>
            <a:ext cx="9192644" cy="447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Small payload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No runtime to download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Fast load time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Everything is prerendered on the server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Access to the full runtime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Running on the server so can access the full .NET Core 3 runtime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Code security </a:t>
            </a:r>
            <a:endParaRPr lang="en-GB" sz="2800" dirty="0">
              <a:solidFill>
                <a:schemeClr val="bg2"/>
              </a:solidFill>
              <a:ea typeface="Roboto" panose="02000000000000000000" pitchFamily="2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Code stays on the server – never passed to the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CF937-EE14-45AE-BDAF-A87E7CDD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25" y="559471"/>
            <a:ext cx="4880880" cy="28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E714C9-DFC9-41B0-8FDC-6AB38E3E6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40516-900F-4F9C-A260-C9074350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25" y="559471"/>
            <a:ext cx="4880880" cy="286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BA027-412F-46B2-9A05-DE7C0330D9BE}"/>
              </a:ext>
            </a:extLst>
          </p:cNvPr>
          <p:cNvSpPr txBox="1"/>
          <p:nvPr/>
        </p:nvSpPr>
        <p:spPr>
          <a:xfrm>
            <a:off x="865756" y="843556"/>
            <a:ext cx="9000139" cy="447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Heavy load on server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Server has to do all the work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Doesn’t work offline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Everything is on the server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Latency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Distance between client and server matters – a lot (&lt;= 200ms).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GB" sz="2800" b="1" dirty="0">
                <a:solidFill>
                  <a:schemeClr val="bg2"/>
                </a:solidFill>
                <a:ea typeface="Roboto" panose="02000000000000000000" pitchFamily="2" charset="0"/>
              </a:rPr>
              <a:t>Requires a fast and stable internet connection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  <a:ea typeface="Roboto" panose="02000000000000000000" pitchFamily="2" charset="0"/>
              </a:rPr>
              <a:t>Slow connections will result in a slow app</a:t>
            </a:r>
          </a:p>
        </p:txBody>
      </p:sp>
    </p:spTree>
    <p:extLst>
      <p:ext uri="{BB962C8B-B14F-4D97-AF65-F5344CB8AC3E}">
        <p14:creationId xmlns:p14="http://schemas.microsoft.com/office/powerpoint/2010/main" val="4288732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6BD-14A6-4EE6-94E9-9AABD90E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The future of Blazor…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50D5-A2B1-4C7E-9B53-333301ED89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226449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2425D-8E77-4A78-92AB-2697E9C24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66" y="1910840"/>
            <a:ext cx="3680196" cy="264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EA613-E4E8-495A-AB6F-4539546F1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8" y="1913589"/>
            <a:ext cx="3396465" cy="2645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912509" y="4860426"/>
            <a:ext cx="478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Blazor Hybrid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(.NET MAUI)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AE0C-A742-42C8-A9FD-4EBD5223DE4E}"/>
              </a:ext>
            </a:extLst>
          </p:cNvPr>
          <p:cNvSpPr txBox="1"/>
          <p:nvPr/>
        </p:nvSpPr>
        <p:spPr>
          <a:xfrm>
            <a:off x="6393876" y="4860426"/>
            <a:ext cx="499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Mobile Blazor Bindings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(Experimental)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87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2425D-8E77-4A78-92AB-2697E9C2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66" y="1910840"/>
            <a:ext cx="3680196" cy="264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EA613-E4E8-495A-AB6F-4539546F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8" y="1913589"/>
            <a:ext cx="3396465" cy="2645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83444B-AEEB-4852-A2F5-4B8F86B57124}"/>
              </a:ext>
            </a:extLst>
          </p:cNvPr>
          <p:cNvSpPr/>
          <p:nvPr/>
        </p:nvSpPr>
        <p:spPr>
          <a:xfrm>
            <a:off x="838199" y="1451113"/>
            <a:ext cx="4959927" cy="4463574"/>
          </a:xfrm>
          <a:prstGeom prst="round2Diag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912509" y="4860426"/>
            <a:ext cx="478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Blazor Hybrid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(via BlazorWebView)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AE0C-A742-42C8-A9FD-4EBD5223DE4E}"/>
              </a:ext>
            </a:extLst>
          </p:cNvPr>
          <p:cNvSpPr txBox="1"/>
          <p:nvPr/>
        </p:nvSpPr>
        <p:spPr>
          <a:xfrm>
            <a:off x="6393876" y="4860426"/>
            <a:ext cx="499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Mobile Blazor Bindings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(Experimental)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CB64-2ADE-4FE2-BD86-40EA607D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1796"/>
            <a:ext cx="10515600" cy="1734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4400" dirty="0"/>
              <a:t>Blazor is a framework for building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4400" dirty="0"/>
              <a:t>interactive web-based UIs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0016-1681-48FA-80D2-E5BF0ABD20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A3A38FC-0379-40CE-AD63-69F5D566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68" y="1054694"/>
            <a:ext cx="2137064" cy="2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2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773955" y="1060073"/>
            <a:ext cx="10644089" cy="4328017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 count: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-primary" 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@onclick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Click me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@code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int 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void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8F6455-1D52-43C5-A729-C5ED90C6FA24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383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2425D-8E77-4A78-92AB-2697E9C2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66" y="1910840"/>
            <a:ext cx="3680196" cy="264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EA613-E4E8-495A-AB6F-4539546F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8" y="1913589"/>
            <a:ext cx="3396465" cy="2645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83444B-AEEB-4852-A2F5-4B8F86B57124}"/>
              </a:ext>
            </a:extLst>
          </p:cNvPr>
          <p:cNvSpPr/>
          <p:nvPr/>
        </p:nvSpPr>
        <p:spPr>
          <a:xfrm>
            <a:off x="6372724" y="1451113"/>
            <a:ext cx="4959927" cy="4463574"/>
          </a:xfrm>
          <a:prstGeom prst="round2Diag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31F1B-0E95-4AD8-8EA7-D4334B0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Hosting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FD45E-4406-45EE-8DAB-8C9BA83920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7505D-4878-4841-986E-C77EBFB2BF9C}"/>
              </a:ext>
            </a:extLst>
          </p:cNvPr>
          <p:cNvSpPr txBox="1"/>
          <p:nvPr/>
        </p:nvSpPr>
        <p:spPr>
          <a:xfrm>
            <a:off x="912509" y="4860426"/>
            <a:ext cx="478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Blazor Hybrid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(via BlazorWebView)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AE0C-A742-42C8-A9FD-4EBD5223DE4E}"/>
              </a:ext>
            </a:extLst>
          </p:cNvPr>
          <p:cNvSpPr txBox="1"/>
          <p:nvPr/>
        </p:nvSpPr>
        <p:spPr>
          <a:xfrm>
            <a:off x="6393876" y="4860426"/>
            <a:ext cx="499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Mobile Blazor Bindings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(Experimental)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4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AB841-8AD6-4C41-9540-99777397E0BA}"/>
              </a:ext>
            </a:extLst>
          </p:cNvPr>
          <p:cNvSpPr txBox="1"/>
          <p:nvPr/>
        </p:nvSpPr>
        <p:spPr>
          <a:xfrm>
            <a:off x="928665" y="1099468"/>
            <a:ext cx="10334669" cy="4328017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StackLayout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Label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FontSize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="30"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@(</a:t>
            </a:r>
            <a:r>
              <a:rPr lang="en-GB" dirty="0">
                <a:solidFill>
                  <a:srgbClr val="CE9466"/>
                </a:solidFill>
                <a:latin typeface="Consolas" panose="020B0609020204030204" pitchFamily="49" charset="0"/>
              </a:rPr>
              <a:t>$"Current count: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}</a:t>
            </a:r>
            <a:r>
              <a:rPr lang="en-GB" dirty="0">
                <a:solidFill>
                  <a:srgbClr val="CE946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)"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Button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969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CE9466"/>
                </a:solidFill>
                <a:latin typeface="Consolas" panose="020B0609020204030204" pitchFamily="49" charset="0"/>
              </a:rPr>
              <a:t>Click me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OnClick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GB" dirty="0" err="1">
                <a:solidFill>
                  <a:srgbClr val="009696"/>
                </a:solidFill>
                <a:latin typeface="Consolas" panose="020B0609020204030204" pitchFamily="49" charset="0"/>
              </a:rPr>
              <a:t>StackLayout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@code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int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88DBF9"/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dirty="0">
              <a:solidFill>
                <a:schemeClr val="bg1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CB"/>
                </a:solidFill>
                <a:latin typeface="Consolas" panose="020B0609020204030204" pitchFamily="49" charset="0"/>
              </a:rPr>
              <a:t>private void</a:t>
            </a:r>
            <a:r>
              <a:rPr lang="en-GB" dirty="0">
                <a:solidFill>
                  <a:srgbClr val="88DBF9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5DC92"/>
                </a:solidFill>
                <a:latin typeface="Consolas" panose="020B0609020204030204" pitchFamily="49" charset="0"/>
              </a:rPr>
              <a:t>IncrementCount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currentCount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8A78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833C24-A9DE-4E66-A2D1-3B26402031B2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568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E2C17-589E-4A08-87E7-8A6EA9A94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AEBFC-9235-4353-8C01-E7F693A86040}"/>
              </a:ext>
            </a:extLst>
          </p:cNvPr>
          <p:cNvSpPr txBox="1"/>
          <p:nvPr/>
        </p:nvSpPr>
        <p:spPr>
          <a:xfrm>
            <a:off x="757542" y="729616"/>
            <a:ext cx="10675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  <a:latin typeface="+mj-lt"/>
              </a:rPr>
              <a:t>Your platform for building </a:t>
            </a:r>
            <a:r>
              <a:rPr lang="en-GB" sz="4000" b="1" dirty="0">
                <a:solidFill>
                  <a:schemeClr val="bg2"/>
                </a:solidFill>
                <a:latin typeface="+mj-lt"/>
              </a:rPr>
              <a:t>anything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0EA3A-0F85-4BBE-B7A2-593CDEA4D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7" y="3324508"/>
            <a:ext cx="11276838" cy="128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3B61C-8170-427F-BCD9-58752FF9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8" y="3328416"/>
            <a:ext cx="11276838" cy="128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553B2-4922-45AB-BEB9-F0F841DFF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10F4C-12C3-4096-B2F4-73376277A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7CD1E-D09E-4D9B-9426-A608E8719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F58C8-1F63-4EF1-92A4-26473237A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" y="3328416"/>
            <a:ext cx="11276838" cy="128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E6327-60A4-40B4-BF44-52EF37573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5" y="3326907"/>
            <a:ext cx="11276838" cy="12801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65137AC-BA0B-43E0-B50D-D3342BE7AC15}"/>
              </a:ext>
            </a:extLst>
          </p:cNvPr>
          <p:cNvGrpSpPr/>
          <p:nvPr/>
        </p:nvGrpSpPr>
        <p:grpSpPr>
          <a:xfrm>
            <a:off x="275840" y="1899137"/>
            <a:ext cx="1664677" cy="1664677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9A9E38-E130-4255-A30D-FDE636A400DE}"/>
                </a:ext>
              </a:extLst>
            </p:cNvPr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620A08-930F-4A7A-94C4-ED20593F9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D242E-F9E2-4346-852F-5EF03DCAA6FB}"/>
                </a:ext>
              </a:extLst>
            </p:cNvPr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171EBD-141C-46D7-B003-5EF2A5602011}"/>
              </a:ext>
            </a:extLst>
          </p:cNvPr>
          <p:cNvGrpSpPr/>
          <p:nvPr/>
        </p:nvGrpSpPr>
        <p:grpSpPr>
          <a:xfrm>
            <a:off x="1937523" y="1899137"/>
            <a:ext cx="1666889" cy="1664677"/>
            <a:chOff x="1999308" y="1899137"/>
            <a:chExt cx="1666889" cy="16646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C8A522-27EF-4944-B8B7-C99CABBBA0E0}"/>
                </a:ext>
              </a:extLst>
            </p:cNvPr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4DA29BD-7568-45A0-B64D-F6E91619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56F09A-2947-4C3F-9F4E-C612D310FB25}"/>
                </a:ext>
              </a:extLst>
            </p:cNvPr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91B00F-7878-442B-B79C-162B64624C44}"/>
              </a:ext>
            </a:extLst>
          </p:cNvPr>
          <p:cNvGrpSpPr/>
          <p:nvPr/>
        </p:nvGrpSpPr>
        <p:grpSpPr>
          <a:xfrm>
            <a:off x="3592799" y="1899137"/>
            <a:ext cx="1675508" cy="1664677"/>
            <a:chOff x="3654584" y="1899137"/>
            <a:chExt cx="1675508" cy="16646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01A482-A558-4411-8543-2FA9B14566B0}"/>
                </a:ext>
              </a:extLst>
            </p:cNvPr>
            <p:cNvSpPr/>
            <p:nvPr/>
          </p:nvSpPr>
          <p:spPr bwMode="auto">
            <a:xfrm>
              <a:off x="3665415" y="1899137"/>
              <a:ext cx="1664677" cy="1664677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48AA51-5DF3-48B1-BD1A-0BD81D91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72B65-F6CC-4808-8795-B2127F9493AC}"/>
                </a:ext>
              </a:extLst>
            </p:cNvPr>
            <p:cNvSpPr txBox="1"/>
            <p:nvPr/>
          </p:nvSpPr>
          <p:spPr>
            <a:xfrm>
              <a:off x="3654584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CLOUD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59236-9793-4E0A-A613-089EFBBEE663}"/>
              </a:ext>
            </a:extLst>
          </p:cNvPr>
          <p:cNvGrpSpPr/>
          <p:nvPr/>
        </p:nvGrpSpPr>
        <p:grpSpPr>
          <a:xfrm>
            <a:off x="5267525" y="1899137"/>
            <a:ext cx="1664677" cy="1664677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ACAB00-D08F-475B-85A4-8CBBB6A20016}"/>
                </a:ext>
              </a:extLst>
            </p:cNvPr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B7205B9-87EF-4D3B-B944-EBCDD1874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41589-E1B5-40CD-A325-CC538BDEF4F9}"/>
                </a:ext>
              </a:extLst>
            </p:cNvPr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71973-FEE3-43A4-9295-A4BD5143E57D}"/>
              </a:ext>
            </a:extLst>
          </p:cNvPr>
          <p:cNvGrpSpPr/>
          <p:nvPr/>
        </p:nvGrpSpPr>
        <p:grpSpPr>
          <a:xfrm>
            <a:off x="6931420" y="1899137"/>
            <a:ext cx="1664677" cy="1664677"/>
            <a:chOff x="6993205" y="1899137"/>
            <a:chExt cx="1664677" cy="1664677"/>
          </a:xfrm>
          <a:solidFill>
            <a:srgbClr val="BAD80A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DDCDCF-6482-40F9-B6D8-CBD408840FDC}"/>
                </a:ext>
              </a:extLst>
            </p:cNvPr>
            <p:cNvSpPr/>
            <p:nvPr/>
          </p:nvSpPr>
          <p:spPr bwMode="auto">
            <a:xfrm>
              <a:off x="699320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96A6EAD-44EB-4606-9889-1793FE532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43EDC0-70FD-4357-B00C-10B61B52FDC4}"/>
                </a:ext>
              </a:extLst>
            </p:cNvPr>
            <p:cNvSpPr txBox="1"/>
            <p:nvPr/>
          </p:nvSpPr>
          <p:spPr>
            <a:xfrm>
              <a:off x="7010445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03755D-55D3-4184-B9AB-534DEA50318F}"/>
              </a:ext>
            </a:extLst>
          </p:cNvPr>
          <p:cNvGrpSpPr/>
          <p:nvPr/>
        </p:nvGrpSpPr>
        <p:grpSpPr>
          <a:xfrm>
            <a:off x="8558627" y="1899137"/>
            <a:ext cx="1701365" cy="1664677"/>
            <a:chOff x="8620412" y="1899137"/>
            <a:chExt cx="1701365" cy="16646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8CAE23-43AA-48FF-B5CD-B4ED75CA111E}"/>
                </a:ext>
              </a:extLst>
            </p:cNvPr>
            <p:cNvSpPr/>
            <p:nvPr/>
          </p:nvSpPr>
          <p:spPr bwMode="auto">
            <a:xfrm>
              <a:off x="8657100" y="1899137"/>
              <a:ext cx="1664677" cy="1664677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016D77-1DE8-40BD-9AF4-ABB81FDBC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6AF0B6-6257-44AE-A2FF-14924F1F9229}"/>
                </a:ext>
              </a:extLst>
            </p:cNvPr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064248-5649-45B7-8FDF-26F01C63C7BA}"/>
              </a:ext>
            </a:extLst>
          </p:cNvPr>
          <p:cNvGrpSpPr/>
          <p:nvPr/>
        </p:nvGrpSpPr>
        <p:grpSpPr>
          <a:xfrm>
            <a:off x="10259212" y="1899137"/>
            <a:ext cx="1664677" cy="1664677"/>
            <a:chOff x="10320997" y="1899137"/>
            <a:chExt cx="1664677" cy="1664677"/>
          </a:xfrm>
          <a:solidFill>
            <a:srgbClr val="FF0000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FAF595-7EDB-4A56-9E76-0235B5774112}"/>
                </a:ext>
              </a:extLst>
            </p:cNvPr>
            <p:cNvSpPr/>
            <p:nvPr/>
          </p:nvSpPr>
          <p:spPr bwMode="auto">
            <a:xfrm>
              <a:off x="10320997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7D90AF4-A35B-4F92-A0CD-D03DC5795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8EDE26-FD14-48E4-8017-1FB4F37FA611}"/>
                </a:ext>
              </a:extLst>
            </p:cNvPr>
            <p:cNvSpPr txBox="1"/>
            <p:nvPr/>
          </p:nvSpPr>
          <p:spPr>
            <a:xfrm>
              <a:off x="10356525" y="3143061"/>
              <a:ext cx="1585000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511303-F05B-4A0B-854F-EA7AC27AE7C6}"/>
              </a:ext>
            </a:extLst>
          </p:cNvPr>
          <p:cNvSpPr txBox="1"/>
          <p:nvPr/>
        </p:nvSpPr>
        <p:spPr>
          <a:xfrm>
            <a:off x="5277658" y="4261754"/>
            <a:ext cx="1664208" cy="1664208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1531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8BB93-EC3D-4ECD-8CF3-ACEF2DA48053}"/>
              </a:ext>
            </a:extLst>
          </p:cNvPr>
          <p:cNvSpPr txBox="1"/>
          <p:nvPr/>
        </p:nvSpPr>
        <p:spPr>
          <a:xfrm>
            <a:off x="765142" y="788437"/>
            <a:ext cx="10675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</a:rPr>
              <a:t>Blazor is a framework for building </a:t>
            </a:r>
            <a:r>
              <a:rPr lang="en-GB" sz="4000" b="1" dirty="0">
                <a:solidFill>
                  <a:schemeClr val="bg1"/>
                </a:solidFill>
                <a:latin typeface="+mj-lt"/>
              </a:rPr>
              <a:t>any UI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sktop">
            <a:extLst>
              <a:ext uri="{FF2B5EF4-FFF2-40B4-BE49-F238E27FC236}">
                <a16:creationId xmlns:a16="http://schemas.microsoft.com/office/drawing/2014/main" id="{F1818854-287C-4AE4-97D2-8CE2071F7EA3}"/>
              </a:ext>
            </a:extLst>
          </p:cNvPr>
          <p:cNvGrpSpPr/>
          <p:nvPr/>
        </p:nvGrpSpPr>
        <p:grpSpPr>
          <a:xfrm>
            <a:off x="3606453" y="1903411"/>
            <a:ext cx="1664677" cy="1664677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B13AB8-85D8-4968-973F-FE011A2201D6}"/>
                </a:ext>
              </a:extLst>
            </p:cNvPr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9AFB67-28E7-4C6B-92F2-F80ADB6A8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E9F766-8E57-4E4C-B331-CB54D01A1DD0}"/>
                </a:ext>
              </a:extLst>
            </p:cNvPr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19" name="Web">
            <a:extLst>
              <a:ext uri="{FF2B5EF4-FFF2-40B4-BE49-F238E27FC236}">
                <a16:creationId xmlns:a16="http://schemas.microsoft.com/office/drawing/2014/main" id="{3B01F5F7-0D54-4314-A997-D9811484ECEB}"/>
              </a:ext>
            </a:extLst>
          </p:cNvPr>
          <p:cNvGrpSpPr/>
          <p:nvPr/>
        </p:nvGrpSpPr>
        <p:grpSpPr>
          <a:xfrm>
            <a:off x="5268136" y="1903411"/>
            <a:ext cx="1666889" cy="1664677"/>
            <a:chOff x="1999308" y="1899137"/>
            <a:chExt cx="1666889" cy="16646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E1F879-3D15-4547-9261-5A9FBBFA4C54}"/>
                </a:ext>
              </a:extLst>
            </p:cNvPr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C62676-1DDF-4758-9681-2F2C4383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1C6DD0-3ABB-4FDF-8993-BE3D0326DDC5}"/>
                </a:ext>
              </a:extLst>
            </p:cNvPr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27" name="Mobile">
            <a:extLst>
              <a:ext uri="{FF2B5EF4-FFF2-40B4-BE49-F238E27FC236}">
                <a16:creationId xmlns:a16="http://schemas.microsoft.com/office/drawing/2014/main" id="{46D7DCBD-6AE3-45F2-B9B7-7E783705436C}"/>
              </a:ext>
            </a:extLst>
          </p:cNvPr>
          <p:cNvGrpSpPr/>
          <p:nvPr/>
        </p:nvGrpSpPr>
        <p:grpSpPr>
          <a:xfrm>
            <a:off x="6936534" y="1908015"/>
            <a:ext cx="1664677" cy="1664677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622ABD-3232-4C34-A913-5B7EE2E93094}"/>
                </a:ext>
              </a:extLst>
            </p:cNvPr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B8EE022-CEEB-469B-A02A-6CB4F1DE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070CE-52E7-484A-BDE5-F3892F4A739D}"/>
                </a:ext>
              </a:extLst>
            </p:cNvPr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07541FA-57FF-4AA3-B4DA-DCDF529CAFE5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4870339" y="3136540"/>
            <a:ext cx="797743" cy="1660837"/>
          </a:xfrm>
          <a:prstGeom prst="curvedConnector3">
            <a:avLst/>
          </a:prstGeom>
          <a:ln w="38100">
            <a:solidFill>
              <a:srgbClr val="C2C2C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6518B97-0A01-44C6-8F9E-CE1CF9033011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702287" y="3965430"/>
            <a:ext cx="797743" cy="3058"/>
          </a:xfrm>
          <a:prstGeom prst="curvedConnector3">
            <a:avLst/>
          </a:prstGeom>
          <a:ln w="38100">
            <a:solidFill>
              <a:srgbClr val="C2C2C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97F2D2A-CF1E-4EF8-B60E-B6183E449497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6537682" y="3134639"/>
            <a:ext cx="793139" cy="1669244"/>
          </a:xfrm>
          <a:prstGeom prst="curvedConnector3">
            <a:avLst/>
          </a:prstGeom>
          <a:ln w="38100">
            <a:solidFill>
              <a:srgbClr val="C2C2C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95763408-D9A3-4FD4-B61B-917E2C6D6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416" y="4057902"/>
            <a:ext cx="2077751" cy="1868313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6134CB9-0DB7-4AEB-B126-F895DB059737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1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AE3BF-196A-4661-948C-BEDB845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12BDF5-0B18-4852-A3C6-6C289F30311A}"/>
              </a:ext>
            </a:extLst>
          </p:cNvPr>
          <p:cNvSpPr txBox="1">
            <a:spLocks/>
          </p:cNvSpPr>
          <p:nvPr/>
        </p:nvSpPr>
        <p:spPr>
          <a:xfrm>
            <a:off x="838199" y="593670"/>
            <a:ext cx="10515600" cy="633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Useful Resources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85A39-79E1-4A3F-917D-FE9F26D997B2}"/>
              </a:ext>
            </a:extLst>
          </p:cNvPr>
          <p:cNvSpPr txBox="1">
            <a:spLocks/>
          </p:cNvSpPr>
          <p:nvPr/>
        </p:nvSpPr>
        <p:spPr>
          <a:xfrm>
            <a:off x="479368" y="1704926"/>
            <a:ext cx="11712632" cy="39146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Blazor Official Site - </a:t>
            </a:r>
            <a:r>
              <a:rPr lang="en-GB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</a:t>
            </a:r>
            <a:endParaRPr lang="en-GB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Awesome Blazor -</a:t>
            </a:r>
            <a:r>
              <a:rPr lang="en-GB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https://github.com/AdrienTorris/awesome-blazor</a:t>
            </a:r>
            <a:endParaRPr lang="en-GB" dirty="0">
              <a:solidFill>
                <a:schemeClr val="accent1"/>
              </a:solidFill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ea typeface="Roboto" panose="02000000000000000000" pitchFamily="2" charset="0"/>
              </a:rPr>
              <a:t>Blazor University - </a:t>
            </a:r>
            <a:r>
              <a:rPr lang="en-GB" dirty="0">
                <a:solidFill>
                  <a:schemeClr val="accent1"/>
                </a:solidFill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https://blazor-university.com</a:t>
            </a:r>
            <a:endParaRPr lang="en-GB" dirty="0">
              <a:solidFill>
                <a:schemeClr val="accent1"/>
              </a:solidFill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ea typeface="Roboto" panose="02000000000000000000" pitchFamily="2" charset="0"/>
              </a:rPr>
              <a:t>My blog - </a:t>
            </a:r>
            <a:r>
              <a:rPr lang="en-GB" dirty="0">
                <a:solidFill>
                  <a:schemeClr val="accent1"/>
                </a:solidFill>
                <a:ea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https://chrissainty.com</a:t>
            </a:r>
            <a:r>
              <a:rPr lang="en-GB" dirty="0">
                <a:solidFill>
                  <a:schemeClr val="accent1"/>
                </a:solidFill>
                <a:ea typeface="Roboto" panose="02000000000000000000" pitchFamily="2" charset="0"/>
              </a:rPr>
              <a:t>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98307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7C868B-B93D-465A-B24B-165E1E54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ChrisSainty.com</a:t>
            </a:r>
            <a:endParaRPr lang="en-GB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47F8691-C570-40F8-950F-9A60611E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64" y="862263"/>
            <a:ext cx="273007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1171D-3A2C-42E6-9EF5-0EB9985C3AF8}"/>
              </a:ext>
            </a:extLst>
          </p:cNvPr>
          <p:cNvSpPr txBox="1"/>
          <p:nvPr/>
        </p:nvSpPr>
        <p:spPr>
          <a:xfrm>
            <a:off x="2470484" y="4684295"/>
            <a:ext cx="73312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  <a:latin typeface="+mj-lt"/>
              </a:rPr>
              <a:t>Blazor In Action</a:t>
            </a:r>
            <a:br>
              <a:rPr lang="en-GB" sz="4000" dirty="0">
                <a:solidFill>
                  <a:schemeClr val="bg2"/>
                </a:solidFill>
              </a:rPr>
            </a:br>
            <a:r>
              <a:rPr lang="en-GB" sz="2800" dirty="0">
                <a:solidFill>
                  <a:schemeClr val="bg2"/>
                </a:solidFill>
              </a:rPr>
              <a:t>(</a:t>
            </a:r>
            <a:r>
              <a:rPr lang="en-GB" sz="2800" b="1" i="0" dirty="0">
                <a:solidFill>
                  <a:schemeClr val="bg2"/>
                </a:solidFill>
                <a:effectLst/>
              </a:rPr>
              <a:t>au35sai</a:t>
            </a:r>
            <a:r>
              <a:rPr lang="en-GB" sz="2800" i="0" dirty="0">
                <a:solidFill>
                  <a:schemeClr val="bg2"/>
                </a:solidFill>
                <a:effectLst/>
              </a:rPr>
              <a:t> for </a:t>
            </a:r>
            <a:r>
              <a:rPr lang="en-GB" sz="2800" dirty="0">
                <a:solidFill>
                  <a:schemeClr val="bg2"/>
                </a:solidFill>
              </a:rPr>
              <a:t>35% off)</a:t>
            </a:r>
          </a:p>
        </p:txBody>
      </p:sp>
    </p:spTree>
    <p:extLst>
      <p:ext uri="{BB962C8B-B14F-4D97-AF65-F5344CB8AC3E}">
        <p14:creationId xmlns:p14="http://schemas.microsoft.com/office/powerpoint/2010/main" val="527804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6648-DF41-410E-9CCB-8D7AA8C2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6E5EE5E-E7E7-4BBD-B30A-B480AD2B3328}"/>
              </a:ext>
            </a:extLst>
          </p:cNvPr>
          <p:cNvSpPr txBox="1">
            <a:spLocks/>
          </p:cNvSpPr>
          <p:nvPr/>
        </p:nvSpPr>
        <p:spPr>
          <a:xfrm>
            <a:off x="239684" y="6418053"/>
            <a:ext cx="1171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 spc="300" baseline="0">
                <a:solidFill>
                  <a:schemeClr val="bg1"/>
                </a:solidFill>
                <a:latin typeface="Cave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ChrisSainty.com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46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C292-8712-433E-A2B5-85E499A25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D96B-B82D-454A-83DC-4D1F37C1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95" y="755456"/>
            <a:ext cx="10554809" cy="53470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600" dirty="0"/>
              <a:t>Brainchild of Steve Sanderson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Uses Razor (C#, HTML and CSS)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Applications are built using components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Uses a virtual DOM called a Render Tree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Works in all modern browsers, including mobile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18887-DAE3-4D4D-85ED-21AD3C75F2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960970B-FAAE-4784-97DF-C6B6A469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40" y="755456"/>
            <a:ext cx="2137064" cy="2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CCDD8-A3A4-4216-9FDF-5A39C0206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ChrisSainty.com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84BB-EC2A-4F71-B656-7C0FED10D199}"/>
              </a:ext>
            </a:extLst>
          </p:cNvPr>
          <p:cNvSpPr txBox="1">
            <a:spLocks/>
          </p:cNvSpPr>
          <p:nvPr/>
        </p:nvSpPr>
        <p:spPr>
          <a:xfrm>
            <a:off x="7775227" y="1735715"/>
            <a:ext cx="3437270" cy="64698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chemeClr val="bg1"/>
                </a:solidFill>
                <a:latin typeface="+mn-lt"/>
              </a:rPr>
              <a:t>.NET Ecosystem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CD8D571-3962-43D1-865F-624F71A5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82" y="2319166"/>
            <a:ext cx="1829035" cy="1829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4CA99-BE61-4C09-A71F-DC88A52C955A}"/>
              </a:ext>
            </a:extLst>
          </p:cNvPr>
          <p:cNvSpPr txBox="1"/>
          <p:nvPr/>
        </p:nvSpPr>
        <p:spPr>
          <a:xfrm>
            <a:off x="1978092" y="1735715"/>
            <a:ext cx="2514671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Hot Reload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97FE4-B335-408F-9ED6-50BFD8276223}"/>
              </a:ext>
            </a:extLst>
          </p:cNvPr>
          <p:cNvSpPr txBox="1"/>
          <p:nvPr/>
        </p:nvSpPr>
        <p:spPr>
          <a:xfrm>
            <a:off x="3266983" y="2910191"/>
            <a:ext cx="1225783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AOT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EAAD-DBDA-465D-BA87-2C4E234B5DDF}"/>
              </a:ext>
            </a:extLst>
          </p:cNvPr>
          <p:cNvSpPr txBox="1"/>
          <p:nvPr/>
        </p:nvSpPr>
        <p:spPr>
          <a:xfrm>
            <a:off x="336118" y="5274763"/>
            <a:ext cx="4446359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Dependency Injection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2D72C-340C-4DFB-A686-665C348C97E7}"/>
              </a:ext>
            </a:extLst>
          </p:cNvPr>
          <p:cNvSpPr txBox="1"/>
          <p:nvPr/>
        </p:nvSpPr>
        <p:spPr>
          <a:xfrm>
            <a:off x="1603727" y="551261"/>
            <a:ext cx="2866379" cy="64698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</a:rPr>
              <a:t>Code 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C905F-EFEB-4839-8FD4-8777B1C4B377}"/>
              </a:ext>
            </a:extLst>
          </p:cNvPr>
          <p:cNvSpPr txBox="1"/>
          <p:nvPr/>
        </p:nvSpPr>
        <p:spPr>
          <a:xfrm>
            <a:off x="7775228" y="2914096"/>
            <a:ext cx="2442970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Debugging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6BA75-E310-400C-8392-CB7CCD3A6E1B}"/>
              </a:ext>
            </a:extLst>
          </p:cNvPr>
          <p:cNvSpPr txBox="1"/>
          <p:nvPr/>
        </p:nvSpPr>
        <p:spPr>
          <a:xfrm>
            <a:off x="7775227" y="4092477"/>
            <a:ext cx="3750013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JavaScript Interop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54970-F1B1-4D3B-AFF6-5298FE83441D}"/>
              </a:ext>
            </a:extLst>
          </p:cNvPr>
          <p:cNvSpPr txBox="1"/>
          <p:nvPr/>
        </p:nvSpPr>
        <p:spPr>
          <a:xfrm>
            <a:off x="7775227" y="5274763"/>
            <a:ext cx="3766587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a typeface="Roboto" panose="02000000000000000000" pitchFamily="2" charset="0"/>
                <a:cs typeface="Poppins" pitchFamily="2" charset="77"/>
              </a:rPr>
              <a:t>Assembly Shaking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A7B2C-A47E-4480-81D6-4D2C8C3623AD}"/>
              </a:ext>
            </a:extLst>
          </p:cNvPr>
          <p:cNvSpPr txBox="1"/>
          <p:nvPr/>
        </p:nvSpPr>
        <p:spPr>
          <a:xfrm>
            <a:off x="7775227" y="557334"/>
            <a:ext cx="4276417" cy="64698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cs typeface="Poppins" pitchFamily="2" charset="77"/>
              </a:rPr>
              <a:t>Component Libraries</a:t>
            </a:r>
          </a:p>
        </p:txBody>
      </p:sp>
      <p:cxnSp>
        <p:nvCxnSpPr>
          <p:cNvPr id="13" name="Elbow Connector 13">
            <a:extLst>
              <a:ext uri="{FF2B5EF4-FFF2-40B4-BE49-F238E27FC236}">
                <a16:creationId xmlns:a16="http://schemas.microsoft.com/office/drawing/2014/main" id="{B499ACD1-DD9A-4377-A660-035FEF95573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70106" y="874754"/>
            <a:ext cx="1105107" cy="147497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5">
            <a:extLst>
              <a:ext uri="{FF2B5EF4-FFF2-40B4-BE49-F238E27FC236}">
                <a16:creationId xmlns:a16="http://schemas.microsoft.com/office/drawing/2014/main" id="{3DEDE4A4-2FE1-43C0-B591-E97CB961B545}"/>
              </a:ext>
            </a:extLst>
          </p:cNvPr>
          <p:cNvCxnSpPr>
            <a:cxnSpLocks/>
          </p:cNvCxnSpPr>
          <p:nvPr/>
        </p:nvCxnSpPr>
        <p:spPr>
          <a:xfrm>
            <a:off x="4492764" y="2067597"/>
            <a:ext cx="790289" cy="31275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7FF1D-E5A3-4197-9172-6C2D12CD86C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92766" y="3233684"/>
            <a:ext cx="597876" cy="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1">
            <a:extLst>
              <a:ext uri="{FF2B5EF4-FFF2-40B4-BE49-F238E27FC236}">
                <a16:creationId xmlns:a16="http://schemas.microsoft.com/office/drawing/2014/main" id="{38016005-567F-4909-9C9D-073DFBF02C6B}"/>
              </a:ext>
            </a:extLst>
          </p:cNvPr>
          <p:cNvCxnSpPr>
            <a:cxnSpLocks/>
          </p:cNvCxnSpPr>
          <p:nvPr/>
        </p:nvCxnSpPr>
        <p:spPr>
          <a:xfrm flipV="1">
            <a:off x="4454769" y="3972524"/>
            <a:ext cx="828284" cy="4434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23">
            <a:extLst>
              <a:ext uri="{FF2B5EF4-FFF2-40B4-BE49-F238E27FC236}">
                <a16:creationId xmlns:a16="http://schemas.microsoft.com/office/drawing/2014/main" id="{B950DDE7-DDA1-47F6-966E-BD29DB1E9CF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82477" y="4203926"/>
            <a:ext cx="792736" cy="139433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5">
            <a:extLst>
              <a:ext uri="{FF2B5EF4-FFF2-40B4-BE49-F238E27FC236}">
                <a16:creationId xmlns:a16="http://schemas.microsoft.com/office/drawing/2014/main" id="{80E30482-5E91-4713-8014-DCFA9E083CFF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553261" y="4120342"/>
            <a:ext cx="1221967" cy="147791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7">
            <a:extLst>
              <a:ext uri="{FF2B5EF4-FFF2-40B4-BE49-F238E27FC236}">
                <a16:creationId xmlns:a16="http://schemas.microsoft.com/office/drawing/2014/main" id="{614960A9-7B4F-47EF-8692-F47711FD55F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684981" y="3972536"/>
            <a:ext cx="1090246" cy="4434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878168-2F4C-4C2E-8ACC-B1D56EDAF94F}"/>
              </a:ext>
            </a:extLst>
          </p:cNvPr>
          <p:cNvCxnSpPr/>
          <p:nvPr/>
        </p:nvCxnSpPr>
        <p:spPr>
          <a:xfrm flipV="1">
            <a:off x="7165628" y="3233683"/>
            <a:ext cx="59787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5E318CC4-4997-425F-8875-60C93A2A0A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5938" y="2059207"/>
            <a:ext cx="706183" cy="31568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2">
            <a:extLst>
              <a:ext uri="{FF2B5EF4-FFF2-40B4-BE49-F238E27FC236}">
                <a16:creationId xmlns:a16="http://schemas.microsoft.com/office/drawing/2014/main" id="{D86CB39E-58D6-4E90-A494-BCFA78A122F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553303" y="880827"/>
            <a:ext cx="1221925" cy="14279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2C4EEE-C0DC-4F17-9DED-E47828EFD46A}"/>
              </a:ext>
            </a:extLst>
          </p:cNvPr>
          <p:cNvSpPr txBox="1">
            <a:spLocks/>
          </p:cNvSpPr>
          <p:nvPr/>
        </p:nvSpPr>
        <p:spPr>
          <a:xfrm>
            <a:off x="1633394" y="4092477"/>
            <a:ext cx="2821376" cy="64698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+mn-lt"/>
              </a:rPr>
              <a:t>Prerendering</a:t>
            </a:r>
          </a:p>
        </p:txBody>
      </p:sp>
    </p:spTree>
    <p:extLst>
      <p:ext uri="{BB962C8B-B14F-4D97-AF65-F5344CB8AC3E}">
        <p14:creationId xmlns:p14="http://schemas.microsoft.com/office/powerpoint/2010/main" val="5544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A1E6-1160-4487-BCF8-C08034A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How does Blazor work?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655B-20DF-4122-BDF7-C69ADCD5D4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</p:spTree>
    <p:extLst>
      <p:ext uri="{BB962C8B-B14F-4D97-AF65-F5344CB8AC3E}">
        <p14:creationId xmlns:p14="http://schemas.microsoft.com/office/powerpoint/2010/main" val="308566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CB64-2ADE-4FE2-BD86-40EA607D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84" y="3361796"/>
            <a:ext cx="11638638" cy="1734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4400" dirty="0"/>
              <a:t>Blazor separates how changes are calculated from how they’re applied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0016-1681-48FA-80D2-E5BF0ABD20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A3A38FC-0379-40CE-AD63-69F5D566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68" y="1054694"/>
            <a:ext cx="2137064" cy="21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0016-1681-48FA-80D2-E5BF0ABD20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9684" y="6418053"/>
            <a:ext cx="11712632" cy="365125"/>
          </a:xfrm>
        </p:spPr>
        <p:txBody>
          <a:bodyPr/>
          <a:lstStyle/>
          <a:p>
            <a:r>
              <a:rPr lang="en-GB" dirty="0"/>
              <a:t>ChrisSainty.com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A3A38FC-0379-40CE-AD63-69F5D5660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6" b="39091"/>
          <a:stretch/>
        </p:blipFill>
        <p:spPr>
          <a:xfrm>
            <a:off x="1848457" y="-1"/>
            <a:ext cx="8386916" cy="36157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D848B4-9F5E-4893-A38A-5B82BDB7328A}"/>
              </a:ext>
            </a:extLst>
          </p:cNvPr>
          <p:cNvSpPr/>
          <p:nvPr/>
        </p:nvSpPr>
        <p:spPr>
          <a:xfrm>
            <a:off x="4031224" y="1443186"/>
            <a:ext cx="4129548" cy="12069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App/Component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8B7AB6-CA6E-4E04-A0EA-DCCADE59DCC1}"/>
              </a:ext>
            </a:extLst>
          </p:cNvPr>
          <p:cNvSpPr/>
          <p:nvPr/>
        </p:nvSpPr>
        <p:spPr>
          <a:xfrm>
            <a:off x="4031225" y="4486618"/>
            <a:ext cx="4129548" cy="120691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Hosting Model</a:t>
            </a:r>
            <a:br>
              <a:rPr lang="en-GB" sz="3200" dirty="0"/>
            </a:br>
            <a:r>
              <a:rPr lang="en-GB" sz="2400" dirty="0"/>
              <a:t>(Renderers)</a:t>
            </a:r>
            <a:endParaRPr lang="en-GB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98AAD1-E4E6-4A97-A648-505494612D66}"/>
              </a:ext>
            </a:extLst>
          </p:cNvPr>
          <p:cNvCxnSpPr/>
          <p:nvPr/>
        </p:nvCxnSpPr>
        <p:spPr>
          <a:xfrm>
            <a:off x="491611" y="3615813"/>
            <a:ext cx="1120877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05986"/>
      </p:ext>
    </p:extLst>
  </p:cSld>
  <p:clrMapOvr>
    <a:masterClrMapping/>
  </p:clrMapOvr>
</p:sld>
</file>

<file path=ppt/theme/theme1.xml><?xml version="1.0" encoding="utf-8"?>
<a:theme xmlns:a="http://schemas.openxmlformats.org/drawingml/2006/main" name="CS2021">
  <a:themeElements>
    <a:clrScheme name="ChrisSaintyV3">
      <a:dk1>
        <a:srgbClr val="18181B"/>
      </a:dk1>
      <a:lt1>
        <a:srgbClr val="E4E4E7"/>
      </a:lt1>
      <a:dk2>
        <a:srgbClr val="4A4E54"/>
      </a:dk2>
      <a:lt2>
        <a:srgbClr val="F4F8FB"/>
      </a:lt2>
      <a:accent1>
        <a:srgbClr val="FC8E3C"/>
      </a:accent1>
      <a:accent2>
        <a:srgbClr val="D4D4D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600"/>
      </a:hlink>
      <a:folHlink>
        <a:srgbClr val="C44F00"/>
      </a:folHlink>
    </a:clrScheme>
    <a:fontScheme name="ChrisSaintyV3 Fonts">
      <a:majorFont>
        <a:latin typeface="Roboto Slab Medium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2021" id="{72BB5F43-0B51-4159-BE4B-093EAEAC3911}" vid="{639BB657-825D-4E22-B6B9-88D423AF62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CS2021</Template>
  <TotalTime>16166</TotalTime>
  <Words>1391</Words>
  <Application>Microsoft Office PowerPoint</Application>
  <PresentationFormat>Widescreen</PresentationFormat>
  <Paragraphs>316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Andale Mono</vt:lpstr>
      <vt:lpstr>-apple-system</vt:lpstr>
      <vt:lpstr>Arial</vt:lpstr>
      <vt:lpstr>Calibri</vt:lpstr>
      <vt:lpstr>Caveat</vt:lpstr>
      <vt:lpstr>Consolas</vt:lpstr>
      <vt:lpstr>Inter</vt:lpstr>
      <vt:lpstr>Roboto</vt:lpstr>
      <vt:lpstr>Roboto Medium</vt:lpstr>
      <vt:lpstr>Roboto Slab Medium</vt:lpstr>
      <vt:lpstr>Segoe UI</vt:lpstr>
      <vt:lpstr>Segoe UI Light</vt:lpstr>
      <vt:lpstr>Segoe UI Semibold</vt:lpstr>
      <vt:lpstr>CS2021</vt:lpstr>
      <vt:lpstr>What is Blazor? And why’s it so exciting?</vt:lpstr>
      <vt:lpstr>Hi, I’m Chris… 👋</vt:lpstr>
      <vt:lpstr>What is Blazor?</vt:lpstr>
      <vt:lpstr>PowerPoint Presentation</vt:lpstr>
      <vt:lpstr>PowerPoint Presentation</vt:lpstr>
      <vt:lpstr>PowerPoint Presentation</vt:lpstr>
      <vt:lpstr>How does Blazor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Hosting Models</vt:lpstr>
      <vt:lpstr>Web Hosting Models</vt:lpstr>
      <vt:lpstr>Web Hosting Models</vt:lpstr>
      <vt:lpstr>PowerPoint Presentation</vt:lpstr>
      <vt:lpstr>PowerPoint Presentation</vt:lpstr>
      <vt:lpstr>Blazor WebAssembly</vt:lpstr>
      <vt:lpstr>PowerPoint Presentation</vt:lpstr>
      <vt:lpstr>What is WebAssembly (Wasm)?</vt:lpstr>
      <vt:lpstr>PowerPoint Presentation</vt:lpstr>
      <vt:lpstr>What is WebAssembly (Wasm)?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Blazor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 of Blazor…</vt:lpstr>
      <vt:lpstr>Other Hosting Models</vt:lpstr>
      <vt:lpstr>Other Hosting Models</vt:lpstr>
      <vt:lpstr>PowerPoint Presentation</vt:lpstr>
      <vt:lpstr>Other Hosting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Sainty</dc:creator>
  <cp:lastModifiedBy>Chris Sainty</cp:lastModifiedBy>
  <cp:revision>23</cp:revision>
  <dcterms:created xsi:type="dcterms:W3CDTF">2019-10-30T23:17:01Z</dcterms:created>
  <dcterms:modified xsi:type="dcterms:W3CDTF">2022-03-28T08:48:36Z</dcterms:modified>
</cp:coreProperties>
</file>