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g" ContentType="image/gif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7" r:id="rId2"/>
    <p:sldId id="340" r:id="rId3"/>
    <p:sldId id="273" r:id="rId4"/>
    <p:sldId id="332" r:id="rId5"/>
    <p:sldId id="276" r:id="rId6"/>
    <p:sldId id="280" r:id="rId7"/>
    <p:sldId id="327" r:id="rId8"/>
    <p:sldId id="318" r:id="rId9"/>
    <p:sldId id="336" r:id="rId10"/>
    <p:sldId id="335" r:id="rId11"/>
    <p:sldId id="322" r:id="rId12"/>
    <p:sldId id="268" r:id="rId13"/>
    <p:sldId id="270" r:id="rId14"/>
    <p:sldId id="269" r:id="rId15"/>
    <p:sldId id="333" r:id="rId16"/>
    <p:sldId id="329" r:id="rId17"/>
    <p:sldId id="314" r:id="rId18"/>
    <p:sldId id="282" r:id="rId19"/>
    <p:sldId id="309" r:id="rId20"/>
    <p:sldId id="320" r:id="rId21"/>
    <p:sldId id="321" r:id="rId22"/>
    <p:sldId id="317" r:id="rId23"/>
    <p:sldId id="290" r:id="rId24"/>
    <p:sldId id="323" r:id="rId25"/>
    <p:sldId id="338" r:id="rId26"/>
    <p:sldId id="337" r:id="rId27"/>
    <p:sldId id="324" r:id="rId28"/>
    <p:sldId id="300" r:id="rId29"/>
    <p:sldId id="315" r:id="rId30"/>
    <p:sldId id="31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8ADD4-1A97-4796-9AE4-C37800DD1FCC}">
          <p14:sldIdLst>
            <p14:sldId id="257"/>
            <p14:sldId id="340"/>
            <p14:sldId id="273"/>
            <p14:sldId id="332"/>
            <p14:sldId id="276"/>
            <p14:sldId id="280"/>
            <p14:sldId id="327"/>
            <p14:sldId id="318"/>
            <p14:sldId id="336"/>
            <p14:sldId id="335"/>
            <p14:sldId id="322"/>
            <p14:sldId id="268"/>
            <p14:sldId id="270"/>
            <p14:sldId id="269"/>
            <p14:sldId id="333"/>
            <p14:sldId id="329"/>
            <p14:sldId id="314"/>
            <p14:sldId id="282"/>
            <p14:sldId id="309"/>
            <p14:sldId id="320"/>
            <p14:sldId id="321"/>
            <p14:sldId id="317"/>
            <p14:sldId id="290"/>
            <p14:sldId id="323"/>
            <p14:sldId id="338"/>
            <p14:sldId id="337"/>
            <p14:sldId id="324"/>
            <p14:sldId id="300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14B59"/>
    <a:srgbClr val="1A02CE"/>
    <a:srgbClr val="06ACBE"/>
    <a:srgbClr val="E7E9ED"/>
    <a:srgbClr val="654FF0"/>
    <a:srgbClr val="5B2B91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E73E6-098D-49A5-A31D-C6B53B3FAD7A}" v="1084" dt="2019-10-11T14:42:32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7"/>
    <p:restoredTop sz="79521" autoAdjust="0"/>
  </p:normalViewPr>
  <p:slideViewPr>
    <p:cSldViewPr snapToGrid="0" snapToObjects="1" showGuides="1">
      <p:cViewPr varScale="1">
        <p:scale>
          <a:sx n="90" d="100"/>
          <a:sy n="90" d="100"/>
        </p:scale>
        <p:origin x="16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Sainty" userId="b32c182c-205f-447b-ab9f-bd033310bb63" providerId="ADAL" clId="{CE6EB84B-DEDA-6945-84DD-167D79CC9C92}"/>
    <pc:docChg chg="undo custSel addSld delSld modSld sldOrd modMainMaster">
      <pc:chgData name="Chris Sainty" userId="b32c182c-205f-447b-ab9f-bd033310bb63" providerId="ADAL" clId="{CE6EB84B-DEDA-6945-84DD-167D79CC9C92}" dt="2019-09-25T21:51:09.853" v="3274"/>
      <pc:docMkLst>
        <pc:docMk/>
      </pc:docMkLst>
      <pc:sldChg chg="modSp">
        <pc:chgData name="Chris Sainty" userId="b32c182c-205f-447b-ab9f-bd033310bb63" providerId="ADAL" clId="{CE6EB84B-DEDA-6945-84DD-167D79CC9C92}" dt="2019-09-21T12:29:19.585" v="192" actId="20577"/>
        <pc:sldMkLst>
          <pc:docMk/>
          <pc:sldMk cId="2459099319" sldId="257"/>
        </pc:sldMkLst>
        <pc:spChg chg="mod">
          <ac:chgData name="Chris Sainty" userId="b32c182c-205f-447b-ab9f-bd033310bb63" providerId="ADAL" clId="{CE6EB84B-DEDA-6945-84DD-167D79CC9C92}" dt="2019-09-21T12:29:19.585" v="192" actId="20577"/>
          <ac:spMkLst>
            <pc:docMk/>
            <pc:sldMk cId="2459099319" sldId="257"/>
            <ac:spMk id="2" creationId="{88AF13E9-F8C0-7C41-B62D-7FF936709DED}"/>
          </ac:spMkLst>
        </pc:spChg>
        <pc:picChg chg="mod">
          <ac:chgData name="Chris Sainty" userId="b32c182c-205f-447b-ab9f-bd033310bb63" providerId="ADAL" clId="{CE6EB84B-DEDA-6945-84DD-167D79CC9C92}" dt="2019-09-21T12:29:00.692" v="191" actId="29295"/>
          <ac:picMkLst>
            <pc:docMk/>
            <pc:sldMk cId="2459099319" sldId="257"/>
            <ac:picMk id="4" creationId="{911CC6AF-ACC7-CF4A-B17D-AD260D2B4B39}"/>
          </ac:picMkLst>
        </pc:picChg>
      </pc:sldChg>
      <pc:sldChg chg="addSp modSp add">
        <pc:chgData name="Chris Sainty" userId="b32c182c-205f-447b-ab9f-bd033310bb63" providerId="ADAL" clId="{CE6EB84B-DEDA-6945-84DD-167D79CC9C92}" dt="2019-09-21T12:58:44.354" v="272" actId="5793"/>
        <pc:sldMkLst>
          <pc:docMk/>
          <pc:sldMk cId="3418908827" sldId="273"/>
        </pc:sldMkLst>
        <pc:spChg chg="mod">
          <ac:chgData name="Chris Sainty" userId="b32c182c-205f-447b-ab9f-bd033310bb63" providerId="ADAL" clId="{CE6EB84B-DEDA-6945-84DD-167D79CC9C92}" dt="2019-09-21T12:58:44.354" v="272" actId="5793"/>
          <ac:spMkLst>
            <pc:docMk/>
            <pc:sldMk cId="3418908827" sldId="273"/>
            <ac:spMk id="2" creationId="{D903980E-B7F8-804C-8E32-5EEB937D4935}"/>
          </ac:spMkLst>
        </pc:spChg>
        <pc:spChg chg="mod">
          <ac:chgData name="Chris Sainty" userId="b32c182c-205f-447b-ab9f-bd033310bb63" providerId="ADAL" clId="{CE6EB84B-DEDA-6945-84DD-167D79CC9C92}" dt="2019-09-21T12:58:03.945" v="267" actId="14100"/>
          <ac:spMkLst>
            <pc:docMk/>
            <pc:sldMk cId="3418908827" sldId="273"/>
            <ac:spMk id="3" creationId="{527E3533-FCAA-F14A-AB96-C64E4A001DCE}"/>
          </ac:spMkLst>
        </pc:spChg>
        <pc:picChg chg="add mod">
          <ac:chgData name="Chris Sainty" userId="b32c182c-205f-447b-ab9f-bd033310bb63" providerId="ADAL" clId="{CE6EB84B-DEDA-6945-84DD-167D79CC9C92}" dt="2019-09-21T12:57:13.747" v="262" actId="1035"/>
          <ac:picMkLst>
            <pc:docMk/>
            <pc:sldMk cId="3418908827" sldId="273"/>
            <ac:picMk id="4" creationId="{B50310CB-F88B-4A4C-AFAD-087F5188FAD3}"/>
          </ac:picMkLst>
        </pc:picChg>
        <pc:picChg chg="add mod">
          <ac:chgData name="Chris Sainty" userId="b32c182c-205f-447b-ab9f-bd033310bb63" providerId="ADAL" clId="{CE6EB84B-DEDA-6945-84DD-167D79CC9C92}" dt="2019-09-21T12:57:13.747" v="262" actId="1035"/>
          <ac:picMkLst>
            <pc:docMk/>
            <pc:sldMk cId="3418908827" sldId="273"/>
            <ac:picMk id="5" creationId="{C2456C04-4BC8-464B-8EB7-10F7342B25D1}"/>
          </ac:picMkLst>
        </pc:picChg>
      </pc:sldChg>
      <pc:sldChg chg="addSp modSp add">
        <pc:chgData name="Chris Sainty" userId="b32c182c-205f-447b-ab9f-bd033310bb63" providerId="ADAL" clId="{CE6EB84B-DEDA-6945-84DD-167D79CC9C92}" dt="2019-09-21T13:21:19.291" v="733" actId="1035"/>
        <pc:sldMkLst>
          <pc:docMk/>
          <pc:sldMk cId="3241134124" sldId="276"/>
        </pc:sldMkLst>
        <pc:spChg chg="mod">
          <ac:chgData name="Chris Sainty" userId="b32c182c-205f-447b-ab9f-bd033310bb63" providerId="ADAL" clId="{CE6EB84B-DEDA-6945-84DD-167D79CC9C92}" dt="2019-09-21T13:14:40.359" v="496" actId="20577"/>
          <ac:spMkLst>
            <pc:docMk/>
            <pc:sldMk cId="3241134124" sldId="276"/>
            <ac:spMk id="2" creationId="{963C98A0-F771-3344-90DF-56040DA0B3BE}"/>
          </ac:spMkLst>
        </pc:spChg>
        <pc:spChg chg="mod">
          <ac:chgData name="Chris Sainty" userId="b32c182c-205f-447b-ab9f-bd033310bb63" providerId="ADAL" clId="{CE6EB84B-DEDA-6945-84DD-167D79CC9C92}" dt="2019-09-21T13:20:07.148" v="696" actId="27636"/>
          <ac:spMkLst>
            <pc:docMk/>
            <pc:sldMk cId="3241134124" sldId="276"/>
            <ac:spMk id="3" creationId="{DCD82D5D-2D65-2642-A012-D94D404E91C0}"/>
          </ac:spMkLst>
        </pc:spChg>
        <pc:picChg chg="add mod">
          <ac:chgData name="Chris Sainty" userId="b32c182c-205f-447b-ab9f-bd033310bb63" providerId="ADAL" clId="{CE6EB84B-DEDA-6945-84DD-167D79CC9C92}" dt="2019-09-21T13:21:19.291" v="733" actId="1035"/>
          <ac:picMkLst>
            <pc:docMk/>
            <pc:sldMk cId="3241134124" sldId="276"/>
            <ac:picMk id="5" creationId="{2A86E5F4-2402-A141-A012-E247EF61ECC6}"/>
          </ac:picMkLst>
        </pc:picChg>
      </pc:sldChg>
      <pc:sldChg chg="addSp delSp modSp add">
        <pc:chgData name="Chris Sainty" userId="b32c182c-205f-447b-ab9f-bd033310bb63" providerId="ADAL" clId="{CE6EB84B-DEDA-6945-84DD-167D79CC9C92}" dt="2019-09-23T21:49:57.421" v="1848" actId="1076"/>
        <pc:sldMkLst>
          <pc:docMk/>
          <pc:sldMk cId="2239135039" sldId="280"/>
        </pc:sldMkLst>
        <pc:spChg chg="add mod">
          <ac:chgData name="Chris Sainty" userId="b32c182c-205f-447b-ab9f-bd033310bb63" providerId="ADAL" clId="{CE6EB84B-DEDA-6945-84DD-167D79CC9C92}" dt="2019-09-23T21:49:57.421" v="1848" actId="1076"/>
          <ac:spMkLst>
            <pc:docMk/>
            <pc:sldMk cId="2239135039" sldId="280"/>
            <ac:spMk id="2" creationId="{DACE2F92-0BC5-B24E-95EC-3C1E0DC301CB}"/>
          </ac:spMkLst>
        </pc:spChg>
        <pc:spChg chg="add mod">
          <ac:chgData name="Chris Sainty" userId="b32c182c-205f-447b-ab9f-bd033310bb63" providerId="ADAL" clId="{CE6EB84B-DEDA-6945-84DD-167D79CC9C92}" dt="2019-09-23T21:49:57.421" v="1848" actId="1076"/>
          <ac:spMkLst>
            <pc:docMk/>
            <pc:sldMk cId="2239135039" sldId="280"/>
            <ac:spMk id="3" creationId="{B6255A3E-2BD8-1741-9C69-E9173B20B3B4}"/>
          </ac:spMkLst>
        </pc:spChg>
        <pc:spChg chg="add mod">
          <ac:chgData name="Chris Sainty" userId="b32c182c-205f-447b-ab9f-bd033310bb63" providerId="ADAL" clId="{CE6EB84B-DEDA-6945-84DD-167D79CC9C92}" dt="2019-09-23T21:49:57.421" v="1848" actId="1076"/>
          <ac:spMkLst>
            <pc:docMk/>
            <pc:sldMk cId="2239135039" sldId="280"/>
            <ac:spMk id="5" creationId="{A7835E21-295E-6E4E-83D5-54169E42169A}"/>
          </ac:spMkLst>
        </pc:spChg>
        <pc:spChg chg="add mod">
          <ac:chgData name="Chris Sainty" userId="b32c182c-205f-447b-ab9f-bd033310bb63" providerId="ADAL" clId="{CE6EB84B-DEDA-6945-84DD-167D79CC9C92}" dt="2019-09-23T21:49:57.421" v="1848" actId="1076"/>
          <ac:spMkLst>
            <pc:docMk/>
            <pc:sldMk cId="2239135039" sldId="280"/>
            <ac:spMk id="6" creationId="{B36D564F-658F-4E4B-A83C-9A46E34C27BB}"/>
          </ac:spMkLst>
        </pc:spChg>
        <pc:spChg chg="add mod">
          <ac:chgData name="Chris Sainty" userId="b32c182c-205f-447b-ab9f-bd033310bb63" providerId="ADAL" clId="{CE6EB84B-DEDA-6945-84DD-167D79CC9C92}" dt="2019-09-23T21:49:57.421" v="1848" actId="1076"/>
          <ac:spMkLst>
            <pc:docMk/>
            <pc:sldMk cId="2239135039" sldId="280"/>
            <ac:spMk id="7" creationId="{1932A87F-F693-5547-BF16-BFB2977CF7DD}"/>
          </ac:spMkLst>
        </pc:spChg>
        <pc:spChg chg="add mod">
          <ac:chgData name="Chris Sainty" userId="b32c182c-205f-447b-ab9f-bd033310bb63" providerId="ADAL" clId="{CE6EB84B-DEDA-6945-84DD-167D79CC9C92}" dt="2019-09-23T21:49:57.421" v="1848" actId="1076"/>
          <ac:spMkLst>
            <pc:docMk/>
            <pc:sldMk cId="2239135039" sldId="280"/>
            <ac:spMk id="8" creationId="{B19E4DD5-8136-9D46-A2E7-7E837C3DFC00}"/>
          </ac:spMkLst>
        </pc:spChg>
        <pc:spChg chg="add mod">
          <ac:chgData name="Chris Sainty" userId="b32c182c-205f-447b-ab9f-bd033310bb63" providerId="ADAL" clId="{CE6EB84B-DEDA-6945-84DD-167D79CC9C92}" dt="2019-09-23T21:49:57.421" v="1848" actId="1076"/>
          <ac:spMkLst>
            <pc:docMk/>
            <pc:sldMk cId="2239135039" sldId="280"/>
            <ac:spMk id="9" creationId="{89564275-D157-2843-AD29-AF2177516033}"/>
          </ac:spMkLst>
        </pc:spChg>
        <pc:spChg chg="add mod">
          <ac:chgData name="Chris Sainty" userId="b32c182c-205f-447b-ab9f-bd033310bb63" providerId="ADAL" clId="{CE6EB84B-DEDA-6945-84DD-167D79CC9C92}" dt="2019-09-23T21:49:57.421" v="1848" actId="1076"/>
          <ac:spMkLst>
            <pc:docMk/>
            <pc:sldMk cId="2239135039" sldId="280"/>
            <ac:spMk id="10" creationId="{21348A69-C680-2D48-9E3F-20FC4730A77C}"/>
          </ac:spMkLst>
        </pc:spChg>
        <pc:spChg chg="add mod">
          <ac:chgData name="Chris Sainty" userId="b32c182c-205f-447b-ab9f-bd033310bb63" providerId="ADAL" clId="{CE6EB84B-DEDA-6945-84DD-167D79CC9C92}" dt="2019-09-23T21:49:57.421" v="1848" actId="1076"/>
          <ac:spMkLst>
            <pc:docMk/>
            <pc:sldMk cId="2239135039" sldId="280"/>
            <ac:spMk id="11" creationId="{AC118023-6CBB-B044-8C03-55444432D4AA}"/>
          </ac:spMkLst>
        </pc:spChg>
        <pc:spChg chg="add mod">
          <ac:chgData name="Chris Sainty" userId="b32c182c-205f-447b-ab9f-bd033310bb63" providerId="ADAL" clId="{CE6EB84B-DEDA-6945-84DD-167D79CC9C92}" dt="2019-09-23T21:49:57.421" v="1848" actId="1076"/>
          <ac:spMkLst>
            <pc:docMk/>
            <pc:sldMk cId="2239135039" sldId="280"/>
            <ac:spMk id="12" creationId="{3B53F387-75E7-6049-87EE-F7734ABCF99E}"/>
          </ac:spMkLst>
        </pc:spChg>
        <pc:picChg chg="add mod">
          <ac:chgData name="Chris Sainty" userId="b32c182c-205f-447b-ab9f-bd033310bb63" providerId="ADAL" clId="{CE6EB84B-DEDA-6945-84DD-167D79CC9C92}" dt="2019-09-23T21:49:57.421" v="1848" actId="1076"/>
          <ac:picMkLst>
            <pc:docMk/>
            <pc:sldMk cId="2239135039" sldId="280"/>
            <ac:picMk id="4" creationId="{7041350B-E21A-8D41-B312-F9CF624FF322}"/>
          </ac:picMkLst>
        </pc:picChg>
        <pc:cxnChg chg="add mod">
          <ac:chgData name="Chris Sainty" userId="b32c182c-205f-447b-ab9f-bd033310bb63" providerId="ADAL" clId="{CE6EB84B-DEDA-6945-84DD-167D79CC9C92}" dt="2019-09-23T21:49:57.421" v="1848" actId="1076"/>
          <ac:cxnSpMkLst>
            <pc:docMk/>
            <pc:sldMk cId="2239135039" sldId="280"/>
            <ac:cxnSpMk id="14" creationId="{BC08CFB2-AA14-E440-AFC8-413A3813A333}"/>
          </ac:cxnSpMkLst>
        </pc:cxnChg>
        <pc:cxnChg chg="add mod">
          <ac:chgData name="Chris Sainty" userId="b32c182c-205f-447b-ab9f-bd033310bb63" providerId="ADAL" clId="{CE6EB84B-DEDA-6945-84DD-167D79CC9C92}" dt="2019-09-23T21:49:57.421" v="1848" actId="1076"/>
          <ac:cxnSpMkLst>
            <pc:docMk/>
            <pc:sldMk cId="2239135039" sldId="280"/>
            <ac:cxnSpMk id="16" creationId="{C10CDB21-CF43-DE4C-AE3B-E4D7CBE4A14D}"/>
          </ac:cxnSpMkLst>
        </pc:cxnChg>
        <pc:cxnChg chg="add del mod">
          <ac:chgData name="Chris Sainty" userId="b32c182c-205f-447b-ab9f-bd033310bb63" providerId="ADAL" clId="{CE6EB84B-DEDA-6945-84DD-167D79CC9C92}" dt="2019-09-21T14:38:26.304" v="1185" actId="478"/>
          <ac:cxnSpMkLst>
            <pc:docMk/>
            <pc:sldMk cId="2239135039" sldId="280"/>
            <ac:cxnSpMk id="18" creationId="{C425A787-ED1B-304A-9824-267ED9C633CC}"/>
          </ac:cxnSpMkLst>
        </pc:cxnChg>
        <pc:cxnChg chg="add mod">
          <ac:chgData name="Chris Sainty" userId="b32c182c-205f-447b-ab9f-bd033310bb63" providerId="ADAL" clId="{CE6EB84B-DEDA-6945-84DD-167D79CC9C92}" dt="2019-09-23T21:49:57.421" v="1848" actId="1076"/>
          <ac:cxnSpMkLst>
            <pc:docMk/>
            <pc:sldMk cId="2239135039" sldId="280"/>
            <ac:cxnSpMk id="20" creationId="{EEF1CAE4-2D90-1649-8741-E444262BF065}"/>
          </ac:cxnSpMkLst>
        </pc:cxnChg>
        <pc:cxnChg chg="add mod">
          <ac:chgData name="Chris Sainty" userId="b32c182c-205f-447b-ab9f-bd033310bb63" providerId="ADAL" clId="{CE6EB84B-DEDA-6945-84DD-167D79CC9C92}" dt="2019-09-23T21:49:57.421" v="1848" actId="1076"/>
          <ac:cxnSpMkLst>
            <pc:docMk/>
            <pc:sldMk cId="2239135039" sldId="280"/>
            <ac:cxnSpMk id="22" creationId="{C8085406-5553-0045-A976-DA09CDBC49A2}"/>
          </ac:cxnSpMkLst>
        </pc:cxnChg>
        <pc:cxnChg chg="add mod">
          <ac:chgData name="Chris Sainty" userId="b32c182c-205f-447b-ab9f-bd033310bb63" providerId="ADAL" clId="{CE6EB84B-DEDA-6945-84DD-167D79CC9C92}" dt="2019-09-23T21:49:57.421" v="1848" actId="1076"/>
          <ac:cxnSpMkLst>
            <pc:docMk/>
            <pc:sldMk cId="2239135039" sldId="280"/>
            <ac:cxnSpMk id="24" creationId="{B9F4D0B8-9B87-C346-AA13-69EF6E2C9318}"/>
          </ac:cxnSpMkLst>
        </pc:cxnChg>
        <pc:cxnChg chg="add mod">
          <ac:chgData name="Chris Sainty" userId="b32c182c-205f-447b-ab9f-bd033310bb63" providerId="ADAL" clId="{CE6EB84B-DEDA-6945-84DD-167D79CC9C92}" dt="2019-09-23T21:49:57.421" v="1848" actId="1076"/>
          <ac:cxnSpMkLst>
            <pc:docMk/>
            <pc:sldMk cId="2239135039" sldId="280"/>
            <ac:cxnSpMk id="26" creationId="{F231BF9B-0AE0-004D-8570-AE8509E44521}"/>
          </ac:cxnSpMkLst>
        </pc:cxnChg>
        <pc:cxnChg chg="add mod">
          <ac:chgData name="Chris Sainty" userId="b32c182c-205f-447b-ab9f-bd033310bb63" providerId="ADAL" clId="{CE6EB84B-DEDA-6945-84DD-167D79CC9C92}" dt="2019-09-23T21:49:57.421" v="1848" actId="1076"/>
          <ac:cxnSpMkLst>
            <pc:docMk/>
            <pc:sldMk cId="2239135039" sldId="280"/>
            <ac:cxnSpMk id="28" creationId="{2166AB8B-2597-0B49-A68D-A48FCC40BC8E}"/>
          </ac:cxnSpMkLst>
        </pc:cxnChg>
        <pc:cxnChg chg="add mod">
          <ac:chgData name="Chris Sainty" userId="b32c182c-205f-447b-ab9f-bd033310bb63" providerId="ADAL" clId="{CE6EB84B-DEDA-6945-84DD-167D79CC9C92}" dt="2019-09-23T21:49:57.421" v="1848" actId="1076"/>
          <ac:cxnSpMkLst>
            <pc:docMk/>
            <pc:sldMk cId="2239135039" sldId="280"/>
            <ac:cxnSpMk id="29" creationId="{75FF3783-7C38-3E4A-80D9-F49E6372D012}"/>
          </ac:cxnSpMkLst>
        </pc:cxnChg>
        <pc:cxnChg chg="add mod">
          <ac:chgData name="Chris Sainty" userId="b32c182c-205f-447b-ab9f-bd033310bb63" providerId="ADAL" clId="{CE6EB84B-DEDA-6945-84DD-167D79CC9C92}" dt="2019-09-23T21:49:57.421" v="1848" actId="1076"/>
          <ac:cxnSpMkLst>
            <pc:docMk/>
            <pc:sldMk cId="2239135039" sldId="280"/>
            <ac:cxnSpMk id="31" creationId="{44E63006-1101-A942-9151-A900EC02AB36}"/>
          </ac:cxnSpMkLst>
        </pc:cxnChg>
        <pc:cxnChg chg="add mod">
          <ac:chgData name="Chris Sainty" userId="b32c182c-205f-447b-ab9f-bd033310bb63" providerId="ADAL" clId="{CE6EB84B-DEDA-6945-84DD-167D79CC9C92}" dt="2019-09-23T21:49:57.421" v="1848" actId="1076"/>
          <ac:cxnSpMkLst>
            <pc:docMk/>
            <pc:sldMk cId="2239135039" sldId="280"/>
            <ac:cxnSpMk id="33" creationId="{32B1C61B-E0DB-104B-BFF7-4C37095102BC}"/>
          </ac:cxnSpMkLst>
        </pc:cxnChg>
      </pc:sldChg>
      <pc:sldChg chg="addSp modSp add">
        <pc:chgData name="Chris Sainty" userId="b32c182c-205f-447b-ab9f-bd033310bb63" providerId="ADAL" clId="{CE6EB84B-DEDA-6945-84DD-167D79CC9C92}" dt="2019-09-25T21:51:09.853" v="3274"/>
        <pc:sldMkLst>
          <pc:docMk/>
          <pc:sldMk cId="3504346450" sldId="282"/>
        </pc:sldMkLst>
        <pc:spChg chg="mod">
          <ac:chgData name="Chris Sainty" userId="b32c182c-205f-447b-ab9f-bd033310bb63" providerId="ADAL" clId="{CE6EB84B-DEDA-6945-84DD-167D79CC9C92}" dt="2019-09-22T14:25:00.862" v="1447" actId="20577"/>
          <ac:spMkLst>
            <pc:docMk/>
            <pc:sldMk cId="3504346450" sldId="282"/>
            <ac:spMk id="2" creationId="{71F952A0-0FE5-4F48-BBE6-3BE6E0AC09FB}"/>
          </ac:spMkLst>
        </pc:spChg>
        <pc:picChg chg="add">
          <ac:chgData name="Chris Sainty" userId="b32c182c-205f-447b-ab9f-bd033310bb63" providerId="ADAL" clId="{CE6EB84B-DEDA-6945-84DD-167D79CC9C92}" dt="2019-09-25T21:51:09.853" v="3274"/>
          <ac:picMkLst>
            <pc:docMk/>
            <pc:sldMk cId="3504346450" sldId="282"/>
            <ac:picMk id="3" creationId="{6F6A2EB8-04B6-EC46-95DB-CEDDC80F12A5}"/>
          </ac:picMkLst>
        </pc:picChg>
      </pc:sldChg>
      <pc:sldChg chg="addSp modSp add">
        <pc:chgData name="Chris Sainty" userId="b32c182c-205f-447b-ab9f-bd033310bb63" providerId="ADAL" clId="{CE6EB84B-DEDA-6945-84DD-167D79CC9C92}" dt="2019-09-25T21:49:51.103" v="3262"/>
        <pc:sldMkLst>
          <pc:docMk/>
          <pc:sldMk cId="1789438883" sldId="290"/>
        </pc:sldMkLst>
        <pc:spChg chg="mod">
          <ac:chgData name="Chris Sainty" userId="b32c182c-205f-447b-ab9f-bd033310bb63" providerId="ADAL" clId="{CE6EB84B-DEDA-6945-84DD-167D79CC9C92}" dt="2019-09-23T22:11:26.448" v="2241" actId="20577"/>
          <ac:spMkLst>
            <pc:docMk/>
            <pc:sldMk cId="1789438883" sldId="290"/>
            <ac:spMk id="2" creationId="{65EB6F25-2707-FE4A-9B94-26DADC2DEC00}"/>
          </ac:spMkLst>
        </pc:spChg>
        <pc:picChg chg="add">
          <ac:chgData name="Chris Sainty" userId="b32c182c-205f-447b-ab9f-bd033310bb63" providerId="ADAL" clId="{CE6EB84B-DEDA-6945-84DD-167D79CC9C92}" dt="2019-09-25T21:49:51.103" v="3262"/>
          <ac:picMkLst>
            <pc:docMk/>
            <pc:sldMk cId="1789438883" sldId="290"/>
            <ac:picMk id="3" creationId="{A7EB93C2-9A58-4B45-AF9C-CAD8C1B7BC2B}"/>
          </ac:picMkLst>
        </pc:picChg>
      </pc:sldChg>
      <pc:sldMasterChg chg="modSldLayout">
        <pc:chgData name="Chris Sainty" userId="b32c182c-205f-447b-ab9f-bd033310bb63" providerId="ADAL" clId="{CE6EB84B-DEDA-6945-84DD-167D79CC9C92}" dt="2019-09-23T22:01:11.265" v="1982" actId="1035"/>
        <pc:sldMasterMkLst>
          <pc:docMk/>
          <pc:sldMasterMk cId="1880555579" sldId="2147483660"/>
        </pc:sldMasterMkLst>
        <pc:sldLayoutChg chg="modSp">
          <pc:chgData name="Chris Sainty" userId="b32c182c-205f-447b-ab9f-bd033310bb63" providerId="ADAL" clId="{CE6EB84B-DEDA-6945-84DD-167D79CC9C92}" dt="2019-09-23T22:01:11.265" v="1982" actId="1035"/>
          <pc:sldLayoutMkLst>
            <pc:docMk/>
            <pc:sldMasterMk cId="1880555579" sldId="2147483660"/>
            <pc:sldLayoutMk cId="341515550" sldId="2147483663"/>
          </pc:sldLayoutMkLst>
          <pc:spChg chg="mod">
            <ac:chgData name="Chris Sainty" userId="b32c182c-205f-447b-ab9f-bd033310bb63" providerId="ADAL" clId="{CE6EB84B-DEDA-6945-84DD-167D79CC9C92}" dt="2019-09-23T22:01:11.265" v="1982" actId="1035"/>
            <ac:spMkLst>
              <pc:docMk/>
              <pc:sldMasterMk cId="1880555579" sldId="2147483660"/>
              <pc:sldLayoutMk cId="341515550" sldId="2147483663"/>
              <ac:spMk id="2" creationId="{924554D9-7344-3E49-9939-0792BFF6CCA2}"/>
            </ac:spMkLst>
          </pc:spChg>
          <pc:cxnChg chg="mod">
            <ac:chgData name="Chris Sainty" userId="b32c182c-205f-447b-ab9f-bd033310bb63" providerId="ADAL" clId="{CE6EB84B-DEDA-6945-84DD-167D79CC9C92}" dt="2019-09-23T22:01:11.265" v="1982" actId="1035"/>
            <ac:cxnSpMkLst>
              <pc:docMk/>
              <pc:sldMasterMk cId="1880555579" sldId="2147483660"/>
              <pc:sldLayoutMk cId="341515550" sldId="2147483663"/>
              <ac:cxnSpMk id="8" creationId="{C100E4E7-82DC-6440-AE92-1155DB717C70}"/>
            </ac:cxnSpMkLst>
          </pc:cxnChg>
        </pc:sldLayoutChg>
        <pc:sldLayoutChg chg="addSp delSp modSp">
          <pc:chgData name="Chris Sainty" userId="b32c182c-205f-447b-ab9f-bd033310bb63" providerId="ADAL" clId="{CE6EB84B-DEDA-6945-84DD-167D79CC9C92}" dt="2019-09-21T13:04:14.928" v="324" actId="1036"/>
          <pc:sldLayoutMkLst>
            <pc:docMk/>
            <pc:sldMasterMk cId="1880555579" sldId="2147483660"/>
            <pc:sldLayoutMk cId="940039493" sldId="2147483671"/>
          </pc:sldLayoutMkLst>
          <pc:spChg chg="mod">
            <ac:chgData name="Chris Sainty" userId="b32c182c-205f-447b-ab9f-bd033310bb63" providerId="ADAL" clId="{CE6EB84B-DEDA-6945-84DD-167D79CC9C92}" dt="2019-09-21T13:04:14.928" v="324" actId="1036"/>
            <ac:spMkLst>
              <pc:docMk/>
              <pc:sldMasterMk cId="1880555579" sldId="2147483660"/>
              <pc:sldLayoutMk cId="940039493" sldId="2147483671"/>
              <ac:spMk id="2" creationId="{A6B553C3-2A64-044D-9B3B-8B5C6DB207A7}"/>
            </ac:spMkLst>
          </pc:spChg>
          <pc:spChg chg="del">
            <ac:chgData name="Chris Sainty" userId="b32c182c-205f-447b-ab9f-bd033310bb63" providerId="ADAL" clId="{CE6EB84B-DEDA-6945-84DD-167D79CC9C92}" dt="2019-09-21T13:00:49.110" v="291" actId="478"/>
            <ac:spMkLst>
              <pc:docMk/>
              <pc:sldMasterMk cId="1880555579" sldId="2147483660"/>
              <pc:sldLayoutMk cId="940039493" sldId="2147483671"/>
              <ac:spMk id="3" creationId="{E0725A17-63A7-5C4F-B122-CE9DB075527A}"/>
            </ac:spMkLst>
          </pc:spChg>
          <pc:picChg chg="add mod">
            <ac:chgData name="Chris Sainty" userId="b32c182c-205f-447b-ab9f-bd033310bb63" providerId="ADAL" clId="{CE6EB84B-DEDA-6945-84DD-167D79CC9C92}" dt="2019-09-21T13:03:08.706" v="301" actId="167"/>
            <ac:picMkLst>
              <pc:docMk/>
              <pc:sldMasterMk cId="1880555579" sldId="2147483660"/>
              <pc:sldLayoutMk cId="940039493" sldId="2147483671"/>
              <ac:picMk id="6" creationId="{474E547F-83C8-9C4D-A4E4-48A1E13CD13A}"/>
            </ac:picMkLst>
          </pc:picChg>
          <pc:cxnChg chg="mod">
            <ac:chgData name="Chris Sainty" userId="b32c182c-205f-447b-ab9f-bd033310bb63" providerId="ADAL" clId="{CE6EB84B-DEDA-6945-84DD-167D79CC9C92}" dt="2019-09-21T13:04:14.928" v="324" actId="1036"/>
            <ac:cxnSpMkLst>
              <pc:docMk/>
              <pc:sldMasterMk cId="1880555579" sldId="2147483660"/>
              <pc:sldLayoutMk cId="940039493" sldId="2147483671"/>
              <ac:cxnSpMk id="7" creationId="{049F4AB4-9BAA-CE4B-ADB6-974F7893B38F}"/>
            </ac:cxnSpMkLst>
          </pc:cxnChg>
        </pc:sldLayoutChg>
      </pc:sldMasterChg>
    </pc:docChg>
  </pc:docChgLst>
  <pc:docChgLst>
    <pc:chgData name="Chris Sainty" userId="b32c182c-205f-447b-ab9f-bd033310bb63" providerId="ADAL" clId="{FD3E73E6-098D-49A5-A31D-C6B53B3FAD7A}"/>
    <pc:docChg chg="undo custSel addSld delSld modSld sldOrd modMainMaster addSection delSection modSection">
      <pc:chgData name="Chris Sainty" userId="b32c182c-205f-447b-ab9f-bd033310bb63" providerId="ADAL" clId="{FD3E73E6-098D-49A5-A31D-C6B53B3FAD7A}" dt="2019-10-11T15:57:22.807" v="8198" actId="20577"/>
      <pc:docMkLst>
        <pc:docMk/>
      </pc:docMkLst>
      <pc:sldChg chg="add del">
        <pc:chgData name="Chris Sainty" userId="b32c182c-205f-447b-ab9f-bd033310bb63" providerId="ADAL" clId="{FD3E73E6-098D-49A5-A31D-C6B53B3FAD7A}" dt="2019-10-02T10:25:01.612" v="2941" actId="2696"/>
        <pc:sldMkLst>
          <pc:docMk/>
          <pc:sldMk cId="2459099319" sldId="257"/>
        </pc:sldMkLst>
      </pc:sldChg>
      <pc:sldChg chg="addSp delSp modSp add del ord">
        <pc:chgData name="Chris Sainty" userId="b32c182c-205f-447b-ab9f-bd033310bb63" providerId="ADAL" clId="{FD3E73E6-098D-49A5-A31D-C6B53B3FAD7A}" dt="2019-10-03T15:54:43.103" v="6289" actId="478"/>
        <pc:sldMkLst>
          <pc:docMk/>
          <pc:sldMk cId="2366590818" sldId="268"/>
        </pc:sldMkLst>
        <pc:picChg chg="del">
          <ac:chgData name="Chris Sainty" userId="b32c182c-205f-447b-ab9f-bd033310bb63" providerId="ADAL" clId="{FD3E73E6-098D-49A5-A31D-C6B53B3FAD7A}" dt="2019-10-03T15:54:43.103" v="6289" actId="478"/>
          <ac:picMkLst>
            <pc:docMk/>
            <pc:sldMk cId="2366590818" sldId="268"/>
            <ac:picMk id="2" creationId="{7CAB26ED-C8C9-DA4C-9571-FD61A2AB97EE}"/>
          </ac:picMkLst>
        </pc:picChg>
        <pc:picChg chg="add mod ord">
          <ac:chgData name="Chris Sainty" userId="b32c182c-205f-447b-ab9f-bd033310bb63" providerId="ADAL" clId="{FD3E73E6-098D-49A5-A31D-C6B53B3FAD7A}" dt="2019-10-03T15:54:41.449" v="6288" actId="167"/>
          <ac:picMkLst>
            <pc:docMk/>
            <pc:sldMk cId="2366590818" sldId="268"/>
            <ac:picMk id="5" creationId="{7B167ECE-C145-481E-BAE1-5A1A22993981}"/>
          </ac:picMkLst>
        </pc:picChg>
      </pc:sldChg>
      <pc:sldChg chg="addSp delSp modSp add del ord">
        <pc:chgData name="Chris Sainty" userId="b32c182c-205f-447b-ab9f-bd033310bb63" providerId="ADAL" clId="{FD3E73E6-098D-49A5-A31D-C6B53B3FAD7A}" dt="2019-10-08T20:39:28.727" v="7092"/>
        <pc:sldMkLst>
          <pc:docMk/>
          <pc:sldMk cId="2464365375" sldId="269"/>
        </pc:sldMkLst>
        <pc:picChg chg="del">
          <ac:chgData name="Chris Sainty" userId="b32c182c-205f-447b-ab9f-bd033310bb63" providerId="ADAL" clId="{FD3E73E6-098D-49A5-A31D-C6B53B3FAD7A}" dt="2019-10-03T15:53:52.988" v="6285" actId="478"/>
          <ac:picMkLst>
            <pc:docMk/>
            <pc:sldMk cId="2464365375" sldId="269"/>
            <ac:picMk id="10" creationId="{1527B058-314C-684A-85AB-E165F56183A4}"/>
          </ac:picMkLst>
        </pc:picChg>
        <pc:picChg chg="add mod">
          <ac:chgData name="Chris Sainty" userId="b32c182c-205f-447b-ab9f-bd033310bb63" providerId="ADAL" clId="{FD3E73E6-098D-49A5-A31D-C6B53B3FAD7A}" dt="2019-10-03T15:53:58.421" v="6286" actId="1076"/>
          <ac:picMkLst>
            <pc:docMk/>
            <pc:sldMk cId="2464365375" sldId="269"/>
            <ac:picMk id="11" creationId="{07F35E00-BB9D-484C-8024-21A1DDA18979}"/>
          </ac:picMkLst>
        </pc:picChg>
      </pc:sldChg>
      <pc:sldChg chg="addSp delSp modSp add del ord">
        <pc:chgData name="Chris Sainty" userId="b32c182c-205f-447b-ab9f-bd033310bb63" providerId="ADAL" clId="{FD3E73E6-098D-49A5-A31D-C6B53B3FAD7A}" dt="2019-10-08T20:40:22.777" v="7096" actId="20577"/>
        <pc:sldMkLst>
          <pc:docMk/>
          <pc:sldMk cId="4116908784" sldId="270"/>
        </pc:sldMkLst>
        <pc:spChg chg="mod">
          <ac:chgData name="Chris Sainty" userId="b32c182c-205f-447b-ab9f-bd033310bb63" providerId="ADAL" clId="{FD3E73E6-098D-49A5-A31D-C6B53B3FAD7A}" dt="2019-10-08T20:40:22.777" v="7096" actId="20577"/>
          <ac:spMkLst>
            <pc:docMk/>
            <pc:sldMk cId="4116908784" sldId="270"/>
            <ac:spMk id="2" creationId="{0B1EB928-5B0B-F148-879F-A2B5E6D6C9F5}"/>
          </ac:spMkLst>
        </pc:spChg>
        <pc:spChg chg="mod">
          <ac:chgData name="Chris Sainty" userId="b32c182c-205f-447b-ab9f-bd033310bb63" providerId="ADAL" clId="{FD3E73E6-098D-49A5-A31D-C6B53B3FAD7A}" dt="2019-10-02T15:17:14.877" v="4542" actId="1076"/>
          <ac:spMkLst>
            <pc:docMk/>
            <pc:sldMk cId="4116908784" sldId="270"/>
            <ac:spMk id="3" creationId="{5E65F1F8-6783-D94A-AA5B-C07BBB7642C7}"/>
          </ac:spMkLst>
        </pc:spChg>
        <pc:picChg chg="del mod">
          <ac:chgData name="Chris Sainty" userId="b32c182c-205f-447b-ab9f-bd033310bb63" providerId="ADAL" clId="{FD3E73E6-098D-49A5-A31D-C6B53B3FAD7A}" dt="2019-10-03T15:53:29.949" v="6280" actId="478"/>
          <ac:picMkLst>
            <pc:docMk/>
            <pc:sldMk cId="4116908784" sldId="270"/>
            <ac:picMk id="4" creationId="{257A8EAC-BC1F-9E49-9EFB-BCBEC31E8E4F}"/>
          </ac:picMkLst>
        </pc:picChg>
        <pc:picChg chg="add mod">
          <ac:chgData name="Chris Sainty" userId="b32c182c-205f-447b-ab9f-bd033310bb63" providerId="ADAL" clId="{FD3E73E6-098D-49A5-A31D-C6B53B3FAD7A}" dt="2019-10-03T15:53:34.907" v="6281" actId="1076"/>
          <ac:picMkLst>
            <pc:docMk/>
            <pc:sldMk cId="4116908784" sldId="270"/>
            <ac:picMk id="6" creationId="{F4E42C26-53B8-4BC2-AC85-C648694BF4DA}"/>
          </ac:picMkLst>
        </pc:picChg>
      </pc:sldChg>
      <pc:sldChg chg="add del">
        <pc:chgData name="Chris Sainty" userId="b32c182c-205f-447b-ab9f-bd033310bb63" providerId="ADAL" clId="{FD3E73E6-098D-49A5-A31D-C6B53B3FAD7A}" dt="2019-10-10T19:16:26.122" v="7593" actId="2696"/>
        <pc:sldMkLst>
          <pc:docMk/>
          <pc:sldMk cId="3913490113" sldId="272"/>
        </pc:sldMkLst>
      </pc:sldChg>
      <pc:sldChg chg="add del">
        <pc:chgData name="Chris Sainty" userId="b32c182c-205f-447b-ab9f-bd033310bb63" providerId="ADAL" clId="{FD3E73E6-098D-49A5-A31D-C6B53B3FAD7A}" dt="2019-10-02T10:25:01.594" v="2940" actId="2696"/>
        <pc:sldMkLst>
          <pc:docMk/>
          <pc:sldMk cId="3418908827" sldId="273"/>
        </pc:sldMkLst>
      </pc:sldChg>
      <pc:sldChg chg="modSp add del">
        <pc:chgData name="Chris Sainty" userId="b32c182c-205f-447b-ab9f-bd033310bb63" providerId="ADAL" clId="{FD3E73E6-098D-49A5-A31D-C6B53B3FAD7A}" dt="2019-10-02T10:25:01.576" v="2937" actId="2696"/>
        <pc:sldMkLst>
          <pc:docMk/>
          <pc:sldMk cId="3241134124" sldId="276"/>
        </pc:sldMkLst>
        <pc:spChg chg="mod">
          <ac:chgData name="Chris Sainty" userId="b32c182c-205f-447b-ab9f-bd033310bb63" providerId="ADAL" clId="{FD3E73E6-098D-49A5-A31D-C6B53B3FAD7A}" dt="2019-10-02T10:24:28.778" v="2882" actId="27636"/>
          <ac:spMkLst>
            <pc:docMk/>
            <pc:sldMk cId="3241134124" sldId="276"/>
            <ac:spMk id="3" creationId="{DCD82D5D-2D65-2642-A012-D94D404E91C0}"/>
          </ac:spMkLst>
        </pc:spChg>
      </pc:sldChg>
      <pc:sldChg chg="modSp add del ord">
        <pc:chgData name="Chris Sainty" userId="b32c182c-205f-447b-ab9f-bd033310bb63" providerId="ADAL" clId="{FD3E73E6-098D-49A5-A31D-C6B53B3FAD7A}" dt="2019-10-09T21:27:37.941" v="7321" actId="1036"/>
        <pc:sldMkLst>
          <pc:docMk/>
          <pc:sldMk cId="2239135039" sldId="280"/>
        </pc:sldMkLst>
        <pc:spChg chg="mod">
          <ac:chgData name="Chris Sainty" userId="b32c182c-205f-447b-ab9f-bd033310bb63" providerId="ADAL" clId="{FD3E73E6-098D-49A5-A31D-C6B53B3FAD7A}" dt="2019-09-28T14:53:49.040" v="874" actId="14100"/>
          <ac:spMkLst>
            <pc:docMk/>
            <pc:sldMk cId="2239135039" sldId="280"/>
            <ac:spMk id="3" creationId="{B6255A3E-2BD8-1741-9C69-E9173B20B3B4}"/>
          </ac:spMkLst>
        </pc:spChg>
        <pc:spChg chg="mod">
          <ac:chgData name="Chris Sainty" userId="b32c182c-205f-447b-ab9f-bd033310bb63" providerId="ADAL" clId="{FD3E73E6-098D-49A5-A31D-C6B53B3FAD7A}" dt="2019-10-09T21:27:21.923" v="7320" actId="14100"/>
          <ac:spMkLst>
            <pc:docMk/>
            <pc:sldMk cId="2239135039" sldId="280"/>
            <ac:spMk id="5" creationId="{A7835E21-295E-6E4E-83D5-54169E42169A}"/>
          </ac:spMkLst>
        </pc:spChg>
        <pc:spChg chg="mod">
          <ac:chgData name="Chris Sainty" userId="b32c182c-205f-447b-ab9f-bd033310bb63" providerId="ADAL" clId="{FD3E73E6-098D-49A5-A31D-C6B53B3FAD7A}" dt="2019-09-28T14:51:59.363" v="847" actId="14100"/>
          <ac:spMkLst>
            <pc:docMk/>
            <pc:sldMk cId="2239135039" sldId="280"/>
            <ac:spMk id="6" creationId="{B36D564F-658F-4E4B-A83C-9A46E34C27BB}"/>
          </ac:spMkLst>
        </pc:spChg>
        <pc:spChg chg="mod">
          <ac:chgData name="Chris Sainty" userId="b32c182c-205f-447b-ab9f-bd033310bb63" providerId="ADAL" clId="{FD3E73E6-098D-49A5-A31D-C6B53B3FAD7A}" dt="2019-09-28T14:50:45.432" v="841" actId="121"/>
          <ac:spMkLst>
            <pc:docMk/>
            <pc:sldMk cId="2239135039" sldId="280"/>
            <ac:spMk id="7" creationId="{1932A87F-F693-5547-BF16-BFB2977CF7DD}"/>
          </ac:spMkLst>
        </pc:spChg>
        <pc:spChg chg="mod">
          <ac:chgData name="Chris Sainty" userId="b32c182c-205f-447b-ab9f-bd033310bb63" providerId="ADAL" clId="{FD3E73E6-098D-49A5-A31D-C6B53B3FAD7A}" dt="2019-09-28T14:56:55.183" v="883" actId="255"/>
          <ac:spMkLst>
            <pc:docMk/>
            <pc:sldMk cId="2239135039" sldId="280"/>
            <ac:spMk id="8" creationId="{B19E4DD5-8136-9D46-A2E7-7E837C3DFC00}"/>
          </ac:spMkLst>
        </pc:spChg>
        <pc:spChg chg="mod">
          <ac:chgData name="Chris Sainty" userId="b32c182c-205f-447b-ab9f-bd033310bb63" providerId="ADAL" clId="{FD3E73E6-098D-49A5-A31D-C6B53B3FAD7A}" dt="2019-09-28T14:51:53.690" v="846" actId="14100"/>
          <ac:spMkLst>
            <pc:docMk/>
            <pc:sldMk cId="2239135039" sldId="280"/>
            <ac:spMk id="9" creationId="{89564275-D157-2843-AD29-AF2177516033}"/>
          </ac:spMkLst>
        </pc:spChg>
        <pc:spChg chg="mod">
          <ac:chgData name="Chris Sainty" userId="b32c182c-205f-447b-ab9f-bd033310bb63" providerId="ADAL" clId="{FD3E73E6-098D-49A5-A31D-C6B53B3FAD7A}" dt="2019-10-09T21:27:01.253" v="7301" actId="20577"/>
          <ac:spMkLst>
            <pc:docMk/>
            <pc:sldMk cId="2239135039" sldId="280"/>
            <ac:spMk id="10" creationId="{21348A69-C680-2D48-9E3F-20FC4730A77C}"/>
          </ac:spMkLst>
        </pc:spChg>
        <pc:spChg chg="mod">
          <ac:chgData name="Chris Sainty" userId="b32c182c-205f-447b-ab9f-bd033310bb63" providerId="ADAL" clId="{FD3E73E6-098D-49A5-A31D-C6B53B3FAD7A}" dt="2019-09-28T14:51:44.229" v="845" actId="2711"/>
          <ac:spMkLst>
            <pc:docMk/>
            <pc:sldMk cId="2239135039" sldId="280"/>
            <ac:spMk id="12" creationId="{3B53F387-75E7-6049-87EE-F7734ABCF99E}"/>
          </ac:spMkLst>
        </pc:spChg>
        <pc:cxnChg chg="mod">
          <ac:chgData name="Chris Sainty" userId="b32c182c-205f-447b-ab9f-bd033310bb63" providerId="ADAL" clId="{FD3E73E6-098D-49A5-A31D-C6B53B3FAD7A}" dt="2019-09-28T14:56:55.183" v="883" actId="255"/>
          <ac:cxnSpMkLst>
            <pc:docMk/>
            <pc:sldMk cId="2239135039" sldId="280"/>
            <ac:cxnSpMk id="14" creationId="{BC08CFB2-AA14-E440-AFC8-413A3813A333}"/>
          </ac:cxnSpMkLst>
        </pc:cxnChg>
        <pc:cxnChg chg="mod">
          <ac:chgData name="Chris Sainty" userId="b32c182c-205f-447b-ab9f-bd033310bb63" providerId="ADAL" clId="{FD3E73E6-098D-49A5-A31D-C6B53B3FAD7A}" dt="2019-10-09T21:27:37.941" v="7321" actId="1036"/>
          <ac:cxnSpMkLst>
            <pc:docMk/>
            <pc:sldMk cId="2239135039" sldId="280"/>
            <ac:cxnSpMk id="16" creationId="{C10CDB21-CF43-DE4C-AE3B-E4D7CBE4A14D}"/>
          </ac:cxnSpMkLst>
        </pc:cxnChg>
        <pc:cxnChg chg="mod">
          <ac:chgData name="Chris Sainty" userId="b32c182c-205f-447b-ab9f-bd033310bb63" providerId="ADAL" clId="{FD3E73E6-098D-49A5-A31D-C6B53B3FAD7A}" dt="2019-09-28T14:51:59.363" v="847" actId="14100"/>
          <ac:cxnSpMkLst>
            <pc:docMk/>
            <pc:sldMk cId="2239135039" sldId="280"/>
            <ac:cxnSpMk id="20" creationId="{EEF1CAE4-2D90-1649-8741-E444262BF065}"/>
          </ac:cxnSpMkLst>
        </pc:cxnChg>
        <pc:cxnChg chg="mod">
          <ac:chgData name="Chris Sainty" userId="b32c182c-205f-447b-ab9f-bd033310bb63" providerId="ADAL" clId="{FD3E73E6-098D-49A5-A31D-C6B53B3FAD7A}" dt="2019-09-28T14:53:49.040" v="874" actId="14100"/>
          <ac:cxnSpMkLst>
            <pc:docMk/>
            <pc:sldMk cId="2239135039" sldId="280"/>
            <ac:cxnSpMk id="22" creationId="{C8085406-5553-0045-A976-DA09CDBC49A2}"/>
          </ac:cxnSpMkLst>
        </pc:cxnChg>
        <pc:cxnChg chg="mod">
          <ac:chgData name="Chris Sainty" userId="b32c182c-205f-447b-ab9f-bd033310bb63" providerId="ADAL" clId="{FD3E73E6-098D-49A5-A31D-C6B53B3FAD7A}" dt="2019-09-28T14:50:45.432" v="841" actId="121"/>
          <ac:cxnSpMkLst>
            <pc:docMk/>
            <pc:sldMk cId="2239135039" sldId="280"/>
            <ac:cxnSpMk id="24" creationId="{B9F4D0B8-9B87-C346-AA13-69EF6E2C9318}"/>
          </ac:cxnSpMkLst>
        </pc:cxnChg>
        <pc:cxnChg chg="mod">
          <ac:chgData name="Chris Sainty" userId="b32c182c-205f-447b-ab9f-bd033310bb63" providerId="ADAL" clId="{FD3E73E6-098D-49A5-A31D-C6B53B3FAD7A}" dt="2019-10-09T21:27:00.443" v="7298" actId="20577"/>
          <ac:cxnSpMkLst>
            <pc:docMk/>
            <pc:sldMk cId="2239135039" sldId="280"/>
            <ac:cxnSpMk id="28" creationId="{2166AB8B-2597-0B49-A68D-A48FCC40BC8E}"/>
          </ac:cxnSpMkLst>
        </pc:cxnChg>
        <pc:cxnChg chg="mod">
          <ac:chgData name="Chris Sainty" userId="b32c182c-205f-447b-ab9f-bd033310bb63" providerId="ADAL" clId="{FD3E73E6-098D-49A5-A31D-C6B53B3FAD7A}" dt="2019-09-28T14:51:44.229" v="845" actId="2711"/>
          <ac:cxnSpMkLst>
            <pc:docMk/>
            <pc:sldMk cId="2239135039" sldId="280"/>
            <ac:cxnSpMk id="33" creationId="{32B1C61B-E0DB-104B-BFF7-4C37095102BC}"/>
          </ac:cxnSpMkLst>
        </pc:cxnChg>
      </pc:sldChg>
      <pc:sldChg chg="delSp add del ord modNotesTx">
        <pc:chgData name="Chris Sainty" userId="b32c182c-205f-447b-ab9f-bd033310bb63" providerId="ADAL" clId="{FD3E73E6-098D-49A5-A31D-C6B53B3FAD7A}" dt="2019-10-11T15:57:22.807" v="8198" actId="20577"/>
        <pc:sldMkLst>
          <pc:docMk/>
          <pc:sldMk cId="3504346450" sldId="282"/>
        </pc:sldMkLst>
        <pc:picChg chg="del">
          <ac:chgData name="Chris Sainty" userId="b32c182c-205f-447b-ab9f-bd033310bb63" providerId="ADAL" clId="{FD3E73E6-098D-49A5-A31D-C6B53B3FAD7A}" dt="2019-10-02T12:57:18.884" v="4058" actId="478"/>
          <ac:picMkLst>
            <pc:docMk/>
            <pc:sldMk cId="3504346450" sldId="282"/>
            <ac:picMk id="3" creationId="{6F6A2EB8-04B6-EC46-95DB-CEDDC80F12A5}"/>
          </ac:picMkLst>
        </pc:picChg>
      </pc:sldChg>
      <pc:sldChg chg="delSp add del ord">
        <pc:chgData name="Chris Sainty" userId="b32c182c-205f-447b-ab9f-bd033310bb63" providerId="ADAL" clId="{FD3E73E6-098D-49A5-A31D-C6B53B3FAD7A}" dt="2019-10-02T15:13:38.370" v="4520" actId="478"/>
        <pc:sldMkLst>
          <pc:docMk/>
          <pc:sldMk cId="1789438883" sldId="290"/>
        </pc:sldMkLst>
        <pc:picChg chg="del">
          <ac:chgData name="Chris Sainty" userId="b32c182c-205f-447b-ab9f-bd033310bb63" providerId="ADAL" clId="{FD3E73E6-098D-49A5-A31D-C6B53B3FAD7A}" dt="2019-10-02T15:13:38.370" v="4520" actId="478"/>
          <ac:picMkLst>
            <pc:docMk/>
            <pc:sldMk cId="1789438883" sldId="290"/>
            <ac:picMk id="3" creationId="{A7EB93C2-9A58-4B45-AF9C-CAD8C1B7BC2B}"/>
          </ac:picMkLst>
        </pc:picChg>
      </pc:sldChg>
      <pc:sldChg chg="modSp add del">
        <pc:chgData name="Chris Sainty" userId="b32c182c-205f-447b-ab9f-bd033310bb63" providerId="ADAL" clId="{FD3E73E6-098D-49A5-A31D-C6B53B3FAD7A}" dt="2019-10-04T23:41:50.243" v="7010" actId="20577"/>
        <pc:sldMkLst>
          <pc:docMk/>
          <pc:sldMk cId="1206638996" sldId="300"/>
        </pc:sldMkLst>
        <pc:spChg chg="mod">
          <ac:chgData name="Chris Sainty" userId="b32c182c-205f-447b-ab9f-bd033310bb63" providerId="ADAL" clId="{FD3E73E6-098D-49A5-A31D-C6B53B3FAD7A}" dt="2019-10-04T23:41:50.243" v="7010" actId="20577"/>
          <ac:spMkLst>
            <pc:docMk/>
            <pc:sldMk cId="1206638996" sldId="300"/>
            <ac:spMk id="2" creationId="{7FB015ED-8FF0-4B7D-A7DD-9DBE5AC5C3CB}"/>
          </ac:spMkLst>
        </pc:spChg>
      </pc:sldChg>
      <pc:sldChg chg="addSp delSp modSp add del ord">
        <pc:chgData name="Chris Sainty" userId="b32c182c-205f-447b-ab9f-bd033310bb63" providerId="ADAL" clId="{FD3E73E6-098D-49A5-A31D-C6B53B3FAD7A}" dt="2019-10-02T15:19:55.901" v="4718"/>
        <pc:sldMkLst>
          <pc:docMk/>
          <pc:sldMk cId="1267309007" sldId="309"/>
        </pc:sldMkLst>
        <pc:spChg chg="add mod">
          <ac:chgData name="Chris Sainty" userId="b32c182c-205f-447b-ab9f-bd033310bb63" providerId="ADAL" clId="{FD3E73E6-098D-49A5-A31D-C6B53B3FAD7A}" dt="2019-10-02T15:19:55.901" v="4718"/>
          <ac:spMkLst>
            <pc:docMk/>
            <pc:sldMk cId="1267309007" sldId="309"/>
            <ac:spMk id="4" creationId="{B011429A-E502-4919-B162-EFCE12BD85AB}"/>
          </ac:spMkLst>
        </pc:spChg>
        <pc:spChg chg="add del mod">
          <ac:chgData name="Chris Sainty" userId="b32c182c-205f-447b-ab9f-bd033310bb63" providerId="ADAL" clId="{FD3E73E6-098D-49A5-A31D-C6B53B3FAD7A}" dt="2019-10-02T12:56:06.606" v="4050" actId="478"/>
          <ac:spMkLst>
            <pc:docMk/>
            <pc:sldMk cId="1267309007" sldId="309"/>
            <ac:spMk id="5" creationId="{C1A449F6-D246-4690-9A47-3E8CDBAED52D}"/>
          </ac:spMkLst>
        </pc:spChg>
        <pc:picChg chg="add mod">
          <ac:chgData name="Chris Sainty" userId="b32c182c-205f-447b-ab9f-bd033310bb63" providerId="ADAL" clId="{FD3E73E6-098D-49A5-A31D-C6B53B3FAD7A}" dt="2019-10-02T12:56:27.219" v="4055" actId="1076"/>
          <ac:picMkLst>
            <pc:docMk/>
            <pc:sldMk cId="1267309007" sldId="309"/>
            <ac:picMk id="3" creationId="{2E75FB4E-D2FA-4779-A0FA-ECD3B9712430}"/>
          </ac:picMkLst>
        </pc:picChg>
      </pc:sldChg>
      <pc:sldChg chg="addSp delSp modSp add addAnim delAnim modAnim">
        <pc:chgData name="Chris Sainty" userId="b32c182c-205f-447b-ab9f-bd033310bb63" providerId="ADAL" clId="{FD3E73E6-098D-49A5-A31D-C6B53B3FAD7A}" dt="2019-10-08T21:11:09.389" v="7236" actId="20577"/>
        <pc:sldMkLst>
          <pc:docMk/>
          <pc:sldMk cId="700461228" sldId="314"/>
        </pc:sldMkLst>
        <pc:spChg chg="add del mod topLvl">
          <ac:chgData name="Chris Sainty" userId="b32c182c-205f-447b-ab9f-bd033310bb63" providerId="ADAL" clId="{FD3E73E6-098D-49A5-A31D-C6B53B3FAD7A}" dt="2019-10-02T10:39:05.530" v="3035" actId="164"/>
          <ac:spMkLst>
            <pc:docMk/>
            <pc:sldMk cId="700461228" sldId="314"/>
            <ac:spMk id="3" creationId="{0F6694E0-D16A-4269-9179-493D81056E8E}"/>
          </ac:spMkLst>
        </pc:spChg>
        <pc:spChg chg="add del mod">
          <ac:chgData name="Chris Sainty" userId="b32c182c-205f-447b-ab9f-bd033310bb63" providerId="ADAL" clId="{FD3E73E6-098D-49A5-A31D-C6B53B3FAD7A}" dt="2019-10-02T10:38:03.941" v="3023" actId="478"/>
          <ac:spMkLst>
            <pc:docMk/>
            <pc:sldMk cId="700461228" sldId="314"/>
            <ac:spMk id="4" creationId="{726946BE-938C-42C7-B4CF-718824256B2A}"/>
          </ac:spMkLst>
        </pc:spChg>
        <pc:spChg chg="add mod topLvl">
          <ac:chgData name="Chris Sainty" userId="b32c182c-205f-447b-ab9f-bd033310bb63" providerId="ADAL" clId="{FD3E73E6-098D-49A5-A31D-C6B53B3FAD7A}" dt="2019-10-02T10:39:05.530" v="3035" actId="164"/>
          <ac:spMkLst>
            <pc:docMk/>
            <pc:sldMk cId="700461228" sldId="314"/>
            <ac:spMk id="5" creationId="{AFBC13C1-6E61-48C2-ADB3-4431B76236E3}"/>
          </ac:spMkLst>
        </pc:spChg>
        <pc:spChg chg="add mod topLvl">
          <ac:chgData name="Chris Sainty" userId="b32c182c-205f-447b-ab9f-bd033310bb63" providerId="ADAL" clId="{FD3E73E6-098D-49A5-A31D-C6B53B3FAD7A}" dt="2019-10-08T21:11:09.389" v="7236" actId="20577"/>
          <ac:spMkLst>
            <pc:docMk/>
            <pc:sldMk cId="700461228" sldId="314"/>
            <ac:spMk id="6" creationId="{4EAECB4E-4687-49DF-B7E5-F2F45EE277DA}"/>
          </ac:spMkLst>
        </pc:spChg>
        <pc:spChg chg="add del mod">
          <ac:chgData name="Chris Sainty" userId="b32c182c-205f-447b-ab9f-bd033310bb63" providerId="ADAL" clId="{FD3E73E6-098D-49A5-A31D-C6B53B3FAD7A}" dt="2019-10-02T10:38:14.076" v="3028" actId="478"/>
          <ac:spMkLst>
            <pc:docMk/>
            <pc:sldMk cId="700461228" sldId="314"/>
            <ac:spMk id="7" creationId="{FB886C9B-1F3D-4469-B0B5-C0EAEE6DF709}"/>
          </ac:spMkLst>
        </pc:spChg>
        <pc:spChg chg="add del mod">
          <ac:chgData name="Chris Sainty" userId="b32c182c-205f-447b-ab9f-bd033310bb63" providerId="ADAL" clId="{FD3E73E6-098D-49A5-A31D-C6B53B3FAD7A}" dt="2019-10-02T10:38:17.643" v="3029" actId="478"/>
          <ac:spMkLst>
            <pc:docMk/>
            <pc:sldMk cId="700461228" sldId="314"/>
            <ac:spMk id="8" creationId="{A3FA3F0E-CEC9-429C-B6B6-AABCB8E6E516}"/>
          </ac:spMkLst>
        </pc:spChg>
        <pc:spChg chg="add del mod">
          <ac:chgData name="Chris Sainty" userId="b32c182c-205f-447b-ab9f-bd033310bb63" providerId="ADAL" clId="{FD3E73E6-098D-49A5-A31D-C6B53B3FAD7A}" dt="2019-10-02T10:38:12.359" v="3027" actId="478"/>
          <ac:spMkLst>
            <pc:docMk/>
            <pc:sldMk cId="700461228" sldId="314"/>
            <ac:spMk id="10" creationId="{6FFE942A-B5C3-4186-A1A3-9CEC86E8CD08}"/>
          </ac:spMkLst>
        </pc:spChg>
        <pc:spChg chg="add del mod">
          <ac:chgData name="Chris Sainty" userId="b32c182c-205f-447b-ab9f-bd033310bb63" providerId="ADAL" clId="{FD3E73E6-098D-49A5-A31D-C6B53B3FAD7A}" dt="2019-10-02T10:38:09.052" v="3026" actId="478"/>
          <ac:spMkLst>
            <pc:docMk/>
            <pc:sldMk cId="700461228" sldId="314"/>
            <ac:spMk id="11" creationId="{DBC0C607-B61C-4F7F-AF0D-838ABBAEE6A8}"/>
          </ac:spMkLst>
        </pc:spChg>
        <pc:spChg chg="add mod topLvl">
          <ac:chgData name="Chris Sainty" userId="b32c182c-205f-447b-ab9f-bd033310bb63" providerId="ADAL" clId="{FD3E73E6-098D-49A5-A31D-C6B53B3FAD7A}" dt="2019-10-02T10:39:05.530" v="3035" actId="164"/>
          <ac:spMkLst>
            <pc:docMk/>
            <pc:sldMk cId="700461228" sldId="314"/>
            <ac:spMk id="13" creationId="{C8C7FAE1-04C2-4018-8A1D-6EE1901ACA74}"/>
          </ac:spMkLst>
        </pc:spChg>
        <pc:spChg chg="add mod topLvl">
          <ac:chgData name="Chris Sainty" userId="b32c182c-205f-447b-ab9f-bd033310bb63" providerId="ADAL" clId="{FD3E73E6-098D-49A5-A31D-C6B53B3FAD7A}" dt="2019-10-02T10:39:05.530" v="3035" actId="164"/>
          <ac:spMkLst>
            <pc:docMk/>
            <pc:sldMk cId="700461228" sldId="314"/>
            <ac:spMk id="14" creationId="{1075C77D-BA1C-4F66-AB99-1803C92F4E35}"/>
          </ac:spMkLst>
        </pc:spChg>
        <pc:spChg chg="add mod topLvl">
          <ac:chgData name="Chris Sainty" userId="b32c182c-205f-447b-ab9f-bd033310bb63" providerId="ADAL" clId="{FD3E73E6-098D-49A5-A31D-C6B53B3FAD7A}" dt="2019-10-02T10:39:05.530" v="3035" actId="164"/>
          <ac:spMkLst>
            <pc:docMk/>
            <pc:sldMk cId="700461228" sldId="314"/>
            <ac:spMk id="15" creationId="{64969E4B-E462-4AA8-B7D1-41D6B71DD212}"/>
          </ac:spMkLst>
        </pc:spChg>
        <pc:spChg chg="add mod topLvl">
          <ac:chgData name="Chris Sainty" userId="b32c182c-205f-447b-ab9f-bd033310bb63" providerId="ADAL" clId="{FD3E73E6-098D-49A5-A31D-C6B53B3FAD7A}" dt="2019-10-02T10:39:05.530" v="3035" actId="164"/>
          <ac:spMkLst>
            <pc:docMk/>
            <pc:sldMk cId="700461228" sldId="314"/>
            <ac:spMk id="16" creationId="{084FCC36-787B-45A8-961B-6EC119457557}"/>
          </ac:spMkLst>
        </pc:spChg>
        <pc:spChg chg="add del mod">
          <ac:chgData name="Chris Sainty" userId="b32c182c-205f-447b-ab9f-bd033310bb63" providerId="ADAL" clId="{FD3E73E6-098D-49A5-A31D-C6B53B3FAD7A}" dt="2019-10-02T10:43:22.620" v="3055" actId="478"/>
          <ac:spMkLst>
            <pc:docMk/>
            <pc:sldMk cId="700461228" sldId="314"/>
            <ac:spMk id="27" creationId="{9D26FBF8-BA72-4645-BC24-F14F871612A0}"/>
          </ac:spMkLst>
        </pc:spChg>
        <pc:spChg chg="add mod topLvl">
          <ac:chgData name="Chris Sainty" userId="b32c182c-205f-447b-ab9f-bd033310bb63" providerId="ADAL" clId="{FD3E73E6-098D-49A5-A31D-C6B53B3FAD7A}" dt="2019-10-04T23:40:21.962" v="6988" actId="164"/>
          <ac:spMkLst>
            <pc:docMk/>
            <pc:sldMk cId="700461228" sldId="314"/>
            <ac:spMk id="28" creationId="{1F0E3928-7CB5-44C3-951A-C608BC9FEB89}"/>
          </ac:spMkLst>
        </pc:spChg>
        <pc:spChg chg="add mod">
          <ac:chgData name="Chris Sainty" userId="b32c182c-205f-447b-ab9f-bd033310bb63" providerId="ADAL" clId="{FD3E73E6-098D-49A5-A31D-C6B53B3FAD7A}" dt="2019-10-03T16:36:00.764" v="6431" actId="1076"/>
          <ac:spMkLst>
            <pc:docMk/>
            <pc:sldMk cId="700461228" sldId="314"/>
            <ac:spMk id="30" creationId="{CB3130EE-CBA6-4193-BB93-7F276F68FC91}"/>
          </ac:spMkLst>
        </pc:spChg>
        <pc:spChg chg="add mod">
          <ac:chgData name="Chris Sainty" userId="b32c182c-205f-447b-ab9f-bd033310bb63" providerId="ADAL" clId="{FD3E73E6-098D-49A5-A31D-C6B53B3FAD7A}" dt="2019-10-03T19:12:29.026" v="6494" actId="20577"/>
          <ac:spMkLst>
            <pc:docMk/>
            <pc:sldMk cId="700461228" sldId="314"/>
            <ac:spMk id="31" creationId="{AA5A117C-CF72-47C9-BE5B-AC46F80422C1}"/>
          </ac:spMkLst>
        </pc:spChg>
        <pc:spChg chg="add mod">
          <ac:chgData name="Chris Sainty" userId="b32c182c-205f-447b-ab9f-bd033310bb63" providerId="ADAL" clId="{FD3E73E6-098D-49A5-A31D-C6B53B3FAD7A}" dt="2019-10-03T16:39:23.349" v="6454" actId="6549"/>
          <ac:spMkLst>
            <pc:docMk/>
            <pc:sldMk cId="700461228" sldId="314"/>
            <ac:spMk id="32" creationId="{5F0BD59C-8E72-4F14-982C-C6E73025B6A1}"/>
          </ac:spMkLst>
        </pc:spChg>
        <pc:spChg chg="add mod">
          <ac:chgData name="Chris Sainty" userId="b32c182c-205f-447b-ab9f-bd033310bb63" providerId="ADAL" clId="{FD3E73E6-098D-49A5-A31D-C6B53B3FAD7A}" dt="2019-10-02T11:23:47.853" v="3375" actId="1076"/>
          <ac:spMkLst>
            <pc:docMk/>
            <pc:sldMk cId="700461228" sldId="314"/>
            <ac:spMk id="33" creationId="{85E0E8EC-8B9B-4A60-99B6-06E37D5A2864}"/>
          </ac:spMkLst>
        </pc:spChg>
        <pc:spChg chg="add mod">
          <ac:chgData name="Chris Sainty" userId="b32c182c-205f-447b-ab9f-bd033310bb63" providerId="ADAL" clId="{FD3E73E6-098D-49A5-A31D-C6B53B3FAD7A}" dt="2019-10-02T11:23:47.853" v="3375" actId="1076"/>
          <ac:spMkLst>
            <pc:docMk/>
            <pc:sldMk cId="700461228" sldId="314"/>
            <ac:spMk id="34" creationId="{1CE39B86-93A7-42AA-B68A-BDDD741F1AFA}"/>
          </ac:spMkLst>
        </pc:spChg>
        <pc:spChg chg="add mod topLvl">
          <ac:chgData name="Chris Sainty" userId="b32c182c-205f-447b-ab9f-bd033310bb63" providerId="ADAL" clId="{FD3E73E6-098D-49A5-A31D-C6B53B3FAD7A}" dt="2019-10-04T23:40:21.962" v="6988" actId="164"/>
          <ac:spMkLst>
            <pc:docMk/>
            <pc:sldMk cId="700461228" sldId="314"/>
            <ac:spMk id="35" creationId="{994B4958-F4EF-496D-BEC6-5E2DB7D0619F}"/>
          </ac:spMkLst>
        </pc:spChg>
        <pc:spChg chg="add del mod">
          <ac:chgData name="Chris Sainty" userId="b32c182c-205f-447b-ab9f-bd033310bb63" providerId="ADAL" clId="{FD3E73E6-098D-49A5-A31D-C6B53B3FAD7A}" dt="2019-10-08T20:49:54.469" v="7186" actId="14100"/>
          <ac:spMkLst>
            <pc:docMk/>
            <pc:sldMk cId="700461228" sldId="314"/>
            <ac:spMk id="42" creationId="{873C60E9-769E-4353-BAED-067CD3C0BF66}"/>
          </ac:spMkLst>
        </pc:spChg>
        <pc:spChg chg="add del mod">
          <ac:chgData name="Chris Sainty" userId="b32c182c-205f-447b-ab9f-bd033310bb63" providerId="ADAL" clId="{FD3E73E6-098D-49A5-A31D-C6B53B3FAD7A}" dt="2019-10-02T12:21:52.524" v="3441" actId="478"/>
          <ac:spMkLst>
            <pc:docMk/>
            <pc:sldMk cId="700461228" sldId="314"/>
            <ac:spMk id="43" creationId="{D5221267-A807-42F4-BAC5-36E3C82BC736}"/>
          </ac:spMkLst>
        </pc:spChg>
        <pc:spChg chg="add del mod">
          <ac:chgData name="Chris Sainty" userId="b32c182c-205f-447b-ab9f-bd033310bb63" providerId="ADAL" clId="{FD3E73E6-098D-49A5-A31D-C6B53B3FAD7A}" dt="2019-10-02T12:21:50.948" v="3440" actId="478"/>
          <ac:spMkLst>
            <pc:docMk/>
            <pc:sldMk cId="700461228" sldId="314"/>
            <ac:spMk id="44" creationId="{406691B7-DAAA-4421-A5C5-61EF91351442}"/>
          </ac:spMkLst>
        </pc:spChg>
        <pc:spChg chg="add del">
          <ac:chgData name="Chris Sainty" userId="b32c182c-205f-447b-ab9f-bd033310bb63" providerId="ADAL" clId="{FD3E73E6-098D-49A5-A31D-C6B53B3FAD7A}" dt="2019-10-02T12:04:20.838" v="3413" actId="478"/>
          <ac:spMkLst>
            <pc:docMk/>
            <pc:sldMk cId="700461228" sldId="314"/>
            <ac:spMk id="45" creationId="{EE0D832D-D77D-4169-B2B1-B4FEFF6B5A90}"/>
          </ac:spMkLst>
        </pc:spChg>
        <pc:spChg chg="add del mod">
          <ac:chgData name="Chris Sainty" userId="b32c182c-205f-447b-ab9f-bd033310bb63" providerId="ADAL" clId="{FD3E73E6-098D-49A5-A31D-C6B53B3FAD7A}" dt="2019-10-02T12:21:49.216" v="3439" actId="478"/>
          <ac:spMkLst>
            <pc:docMk/>
            <pc:sldMk cId="700461228" sldId="314"/>
            <ac:spMk id="46" creationId="{89C3C154-DD50-4384-A5FB-6AAC973734EB}"/>
          </ac:spMkLst>
        </pc:spChg>
        <pc:spChg chg="add del mod">
          <ac:chgData name="Chris Sainty" userId="b32c182c-205f-447b-ab9f-bd033310bb63" providerId="ADAL" clId="{FD3E73E6-098D-49A5-A31D-C6B53B3FAD7A}" dt="2019-10-08T20:47:42.617" v="7176" actId="478"/>
          <ac:spMkLst>
            <pc:docMk/>
            <pc:sldMk cId="700461228" sldId="314"/>
            <ac:spMk id="47" creationId="{105F5410-211C-45EA-9CFB-C6410CC7E15C}"/>
          </ac:spMkLst>
        </pc:spChg>
        <pc:spChg chg="add del mod">
          <ac:chgData name="Chris Sainty" userId="b32c182c-205f-447b-ab9f-bd033310bb63" providerId="ADAL" clId="{FD3E73E6-098D-49A5-A31D-C6B53B3FAD7A}" dt="2019-10-08T20:47:40.153" v="7175" actId="478"/>
          <ac:spMkLst>
            <pc:docMk/>
            <pc:sldMk cId="700461228" sldId="314"/>
            <ac:spMk id="48" creationId="{2731F076-0A53-4313-84AE-E326C06DD3F4}"/>
          </ac:spMkLst>
        </pc:spChg>
        <pc:spChg chg="add mod">
          <ac:chgData name="Chris Sainty" userId="b32c182c-205f-447b-ab9f-bd033310bb63" providerId="ADAL" clId="{FD3E73E6-098D-49A5-A31D-C6B53B3FAD7A}" dt="2019-10-08T20:48:25.597" v="7178" actId="14100"/>
          <ac:spMkLst>
            <pc:docMk/>
            <pc:sldMk cId="700461228" sldId="314"/>
            <ac:spMk id="49" creationId="{E7D96FE3-A2D3-4988-8D1E-9DE57752E568}"/>
          </ac:spMkLst>
        </pc:spChg>
        <pc:spChg chg="add mod">
          <ac:chgData name="Chris Sainty" userId="b32c182c-205f-447b-ab9f-bd033310bb63" providerId="ADAL" clId="{FD3E73E6-098D-49A5-A31D-C6B53B3FAD7A}" dt="2019-10-08T20:41:17.955" v="7098" actId="208"/>
          <ac:spMkLst>
            <pc:docMk/>
            <pc:sldMk cId="700461228" sldId="314"/>
            <ac:spMk id="50" creationId="{F69432EC-F6B1-4BE4-9322-49CF06F99DA8}"/>
          </ac:spMkLst>
        </pc:spChg>
        <pc:spChg chg="add mod">
          <ac:chgData name="Chris Sainty" userId="b32c182c-205f-447b-ab9f-bd033310bb63" providerId="ADAL" clId="{FD3E73E6-098D-49A5-A31D-C6B53B3FAD7A}" dt="2019-10-02T12:28:07.101" v="3530" actId="164"/>
          <ac:spMkLst>
            <pc:docMk/>
            <pc:sldMk cId="700461228" sldId="314"/>
            <ac:spMk id="53" creationId="{5C116A10-78F8-4440-BA2B-5B54910DF7A1}"/>
          </ac:spMkLst>
        </pc:spChg>
        <pc:spChg chg="add mod">
          <ac:chgData name="Chris Sainty" userId="b32c182c-205f-447b-ab9f-bd033310bb63" providerId="ADAL" clId="{FD3E73E6-098D-49A5-A31D-C6B53B3FAD7A}" dt="2019-10-02T12:29:15.960" v="3538" actId="1076"/>
          <ac:spMkLst>
            <pc:docMk/>
            <pc:sldMk cId="700461228" sldId="314"/>
            <ac:spMk id="55" creationId="{C254987C-B4C4-48E1-9805-FB1638E43849}"/>
          </ac:spMkLst>
        </pc:spChg>
        <pc:spChg chg="add mod">
          <ac:chgData name="Chris Sainty" userId="b32c182c-205f-447b-ab9f-bd033310bb63" providerId="ADAL" clId="{FD3E73E6-098D-49A5-A31D-C6B53B3FAD7A}" dt="2019-10-08T20:43:26.417" v="7143" actId="1076"/>
          <ac:spMkLst>
            <pc:docMk/>
            <pc:sldMk cId="700461228" sldId="314"/>
            <ac:spMk id="58" creationId="{B5435C10-66A5-4C7F-BD73-3FED57D0D40B}"/>
          </ac:spMkLst>
        </pc:spChg>
        <pc:spChg chg="add mod">
          <ac:chgData name="Chris Sainty" userId="b32c182c-205f-447b-ab9f-bd033310bb63" providerId="ADAL" clId="{FD3E73E6-098D-49A5-A31D-C6B53B3FAD7A}" dt="2019-10-08T20:43:49.023" v="7146" actId="14100"/>
          <ac:spMkLst>
            <pc:docMk/>
            <pc:sldMk cId="700461228" sldId="314"/>
            <ac:spMk id="59" creationId="{3968EBD8-FCEC-459C-8A28-B15F39471532}"/>
          </ac:spMkLst>
        </pc:spChg>
        <pc:spChg chg="add mod">
          <ac:chgData name="Chris Sainty" userId="b32c182c-205f-447b-ab9f-bd033310bb63" providerId="ADAL" clId="{FD3E73E6-098D-49A5-A31D-C6B53B3FAD7A}" dt="2019-10-08T20:44:07.147" v="7149" actId="1076"/>
          <ac:spMkLst>
            <pc:docMk/>
            <pc:sldMk cId="700461228" sldId="314"/>
            <ac:spMk id="60" creationId="{F37CE28A-F4CF-45EB-95AD-CD81BF18B4D6}"/>
          </ac:spMkLst>
        </pc:spChg>
        <pc:spChg chg="add mod">
          <ac:chgData name="Chris Sainty" userId="b32c182c-205f-447b-ab9f-bd033310bb63" providerId="ADAL" clId="{FD3E73E6-098D-49A5-A31D-C6B53B3FAD7A}" dt="2019-10-08T20:50:11.296" v="7189" actId="14100"/>
          <ac:spMkLst>
            <pc:docMk/>
            <pc:sldMk cId="700461228" sldId="314"/>
            <ac:spMk id="61" creationId="{315535DF-1CC6-46EA-87AF-A187645017CC}"/>
          </ac:spMkLst>
        </pc:spChg>
        <pc:spChg chg="add mod">
          <ac:chgData name="Chris Sainty" userId="b32c182c-205f-447b-ab9f-bd033310bb63" providerId="ADAL" clId="{FD3E73E6-098D-49A5-A31D-C6B53B3FAD7A}" dt="2019-10-08T20:49:59.102" v="7187" actId="14100"/>
          <ac:spMkLst>
            <pc:docMk/>
            <pc:sldMk cId="700461228" sldId="314"/>
            <ac:spMk id="62" creationId="{6648C075-4DB1-4EEA-B6CD-F2C2BFF72603}"/>
          </ac:spMkLst>
        </pc:spChg>
        <pc:spChg chg="add mod">
          <ac:chgData name="Chris Sainty" userId="b32c182c-205f-447b-ab9f-bd033310bb63" providerId="ADAL" clId="{FD3E73E6-098D-49A5-A31D-C6B53B3FAD7A}" dt="2019-10-08T20:47:24.933" v="7172" actId="14100"/>
          <ac:spMkLst>
            <pc:docMk/>
            <pc:sldMk cId="700461228" sldId="314"/>
            <ac:spMk id="63" creationId="{BCDD82C2-2E06-406E-B263-0BBA1748EA72}"/>
          </ac:spMkLst>
        </pc:spChg>
        <pc:spChg chg="add mod">
          <ac:chgData name="Chris Sainty" userId="b32c182c-205f-447b-ab9f-bd033310bb63" providerId="ADAL" clId="{FD3E73E6-098D-49A5-A31D-C6B53B3FAD7A}" dt="2019-10-08T20:47:33.971" v="7174" actId="1076"/>
          <ac:spMkLst>
            <pc:docMk/>
            <pc:sldMk cId="700461228" sldId="314"/>
            <ac:spMk id="64" creationId="{4AAC9476-7038-4B8D-B95F-ADD0E939C1D1}"/>
          </ac:spMkLst>
        </pc:spChg>
        <pc:spChg chg="add mod">
          <ac:chgData name="Chris Sainty" userId="b32c182c-205f-447b-ab9f-bd033310bb63" providerId="ADAL" clId="{FD3E73E6-098D-49A5-A31D-C6B53B3FAD7A}" dt="2019-10-08T20:50:07.475" v="7188" actId="14100"/>
          <ac:spMkLst>
            <pc:docMk/>
            <pc:sldMk cId="700461228" sldId="314"/>
            <ac:spMk id="65" creationId="{635107A3-F9B8-41E9-8E78-B185CD57107A}"/>
          </ac:spMkLst>
        </pc:spChg>
        <pc:grpChg chg="add del mod">
          <ac:chgData name="Chris Sainty" userId="b32c182c-205f-447b-ab9f-bd033310bb63" providerId="ADAL" clId="{FD3E73E6-098D-49A5-A31D-C6B53B3FAD7A}" dt="2019-10-02T10:38:44.585" v="3032" actId="165"/>
          <ac:grpSpMkLst>
            <pc:docMk/>
            <pc:sldMk cId="700461228" sldId="314"/>
            <ac:grpSpMk id="17" creationId="{2B658CE1-A052-46FD-AB12-6F4FFD9A233C}"/>
          </ac:grpSpMkLst>
        </pc:grpChg>
        <pc:grpChg chg="add mod">
          <ac:chgData name="Chris Sainty" userId="b32c182c-205f-447b-ab9f-bd033310bb63" providerId="ADAL" clId="{FD3E73E6-098D-49A5-A31D-C6B53B3FAD7A}" dt="2019-10-08T20:47:07.530" v="7170" actId="1076"/>
          <ac:grpSpMkLst>
            <pc:docMk/>
            <pc:sldMk cId="700461228" sldId="314"/>
            <ac:grpSpMk id="18" creationId="{F29B2E0E-4EE2-430E-A68F-D3D265BAD394}"/>
          </ac:grpSpMkLst>
        </pc:grpChg>
        <pc:grpChg chg="add del mod">
          <ac:chgData name="Chris Sainty" userId="b32c182c-205f-447b-ab9f-bd033310bb63" providerId="ADAL" clId="{FD3E73E6-098D-49A5-A31D-C6B53B3FAD7A}" dt="2019-10-03T16:36:33.041" v="6433" actId="165"/>
          <ac:grpSpMkLst>
            <pc:docMk/>
            <pc:sldMk cId="700461228" sldId="314"/>
            <ac:grpSpMk id="36" creationId="{B8BA85C6-0470-4021-9398-9383259B454A}"/>
          </ac:grpSpMkLst>
        </pc:grpChg>
        <pc:grpChg chg="add mod">
          <ac:chgData name="Chris Sainty" userId="b32c182c-205f-447b-ab9f-bd033310bb63" providerId="ADAL" clId="{FD3E73E6-098D-49A5-A31D-C6B53B3FAD7A}" dt="2019-10-02T12:28:07.101" v="3530" actId="164"/>
          <ac:grpSpMkLst>
            <pc:docMk/>
            <pc:sldMk cId="700461228" sldId="314"/>
            <ac:grpSpMk id="54" creationId="{07D77DF4-F023-46EC-8B35-33F98DF2E9A7}"/>
          </ac:grpSpMkLst>
        </pc:grpChg>
        <pc:grpChg chg="add del mod">
          <ac:chgData name="Chris Sainty" userId="b32c182c-205f-447b-ab9f-bd033310bb63" providerId="ADAL" clId="{FD3E73E6-098D-49A5-A31D-C6B53B3FAD7A}" dt="2019-10-03T16:41:11.441" v="6480" actId="165"/>
          <ac:grpSpMkLst>
            <pc:docMk/>
            <pc:sldMk cId="700461228" sldId="314"/>
            <ac:grpSpMk id="56" creationId="{E45914E8-F406-4507-8B55-FE0FD57C61E7}"/>
          </ac:grpSpMkLst>
        </pc:grpChg>
        <pc:grpChg chg="add mod">
          <ac:chgData name="Chris Sainty" userId="b32c182c-205f-447b-ab9f-bd033310bb63" providerId="ADAL" clId="{FD3E73E6-098D-49A5-A31D-C6B53B3FAD7A}" dt="2019-10-04T23:40:21.962" v="6988" actId="164"/>
          <ac:grpSpMkLst>
            <pc:docMk/>
            <pc:sldMk cId="700461228" sldId="314"/>
            <ac:grpSpMk id="57" creationId="{61F59764-D15C-4402-9E9A-CF425D2654F6}"/>
          </ac:grpSpMkLst>
        </pc:grpChg>
        <pc:picChg chg="add del mod">
          <ac:chgData name="Chris Sainty" userId="b32c182c-205f-447b-ab9f-bd033310bb63" providerId="ADAL" clId="{FD3E73E6-098D-49A5-A31D-C6B53B3FAD7A}" dt="2019-10-02T10:37:59.800" v="3021" actId="478"/>
          <ac:picMkLst>
            <pc:docMk/>
            <pc:sldMk cId="700461228" sldId="314"/>
            <ac:picMk id="9" creationId="{1D568C2C-0F69-49C0-A4BF-A16D96EB593F}"/>
          </ac:picMkLst>
        </pc:picChg>
        <pc:picChg chg="add del mod">
          <ac:chgData name="Chris Sainty" userId="b32c182c-205f-447b-ab9f-bd033310bb63" providerId="ADAL" clId="{FD3E73E6-098D-49A5-A31D-C6B53B3FAD7A}" dt="2019-10-02T10:38:02.417" v="3022" actId="478"/>
          <ac:picMkLst>
            <pc:docMk/>
            <pc:sldMk cId="700461228" sldId="314"/>
            <ac:picMk id="12" creationId="{9FD561F3-2C12-433F-995B-5BB0C16F3184}"/>
          </ac:picMkLst>
        </pc:picChg>
        <pc:picChg chg="add mod">
          <ac:chgData name="Chris Sainty" userId="b32c182c-205f-447b-ab9f-bd033310bb63" providerId="ADAL" clId="{FD3E73E6-098D-49A5-A31D-C6B53B3FAD7A}" dt="2019-10-02T10:40:51.233" v="3041" actId="1076"/>
          <ac:picMkLst>
            <pc:docMk/>
            <pc:sldMk cId="700461228" sldId="314"/>
            <ac:picMk id="20" creationId="{4414941F-8209-4EBD-B942-12731B51EDEE}"/>
          </ac:picMkLst>
        </pc:picChg>
        <pc:picChg chg="add mod">
          <ac:chgData name="Chris Sainty" userId="b32c182c-205f-447b-ab9f-bd033310bb63" providerId="ADAL" clId="{FD3E73E6-098D-49A5-A31D-C6B53B3FAD7A}" dt="2019-10-02T12:28:07.101" v="3530" actId="164"/>
          <ac:picMkLst>
            <pc:docMk/>
            <pc:sldMk cId="700461228" sldId="314"/>
            <ac:picMk id="52" creationId="{CC70964F-9E2A-4D76-80B4-C4FCF890D28E}"/>
          </ac:picMkLst>
        </pc:picChg>
        <pc:cxnChg chg="add mod">
          <ac:chgData name="Chris Sainty" userId="b32c182c-205f-447b-ab9f-bd033310bb63" providerId="ADAL" clId="{FD3E73E6-098D-49A5-A31D-C6B53B3FAD7A}" dt="2019-10-02T11:10:16.758" v="3339" actId="14100"/>
          <ac:cxnSpMkLst>
            <pc:docMk/>
            <pc:sldMk cId="700461228" sldId="314"/>
            <ac:cxnSpMk id="22" creationId="{0A9433E0-42D6-405E-993F-EF8D3F391082}"/>
          </ac:cxnSpMkLst>
        </pc:cxnChg>
        <pc:cxnChg chg="add mod">
          <ac:chgData name="Chris Sainty" userId="b32c182c-205f-447b-ab9f-bd033310bb63" providerId="ADAL" clId="{FD3E73E6-098D-49A5-A31D-C6B53B3FAD7A}" dt="2019-10-02T11:10:21.709" v="3340" actId="14100"/>
          <ac:cxnSpMkLst>
            <pc:docMk/>
            <pc:sldMk cId="700461228" sldId="314"/>
            <ac:cxnSpMk id="23" creationId="{AEAA1305-198C-4EED-AB4A-10E3901F3F3F}"/>
          </ac:cxnSpMkLst>
        </pc:cxnChg>
        <pc:cxnChg chg="add mod">
          <ac:chgData name="Chris Sainty" userId="b32c182c-205f-447b-ab9f-bd033310bb63" providerId="ADAL" clId="{FD3E73E6-098D-49A5-A31D-C6B53B3FAD7A}" dt="2019-10-02T11:12:19.677" v="3353" actId="1076"/>
          <ac:cxnSpMkLst>
            <pc:docMk/>
            <pc:sldMk cId="700461228" sldId="314"/>
            <ac:cxnSpMk id="40" creationId="{82B9745E-DEF1-4D5F-983B-46615EF26A41}"/>
          </ac:cxnSpMkLst>
        </pc:cxnChg>
      </pc:sldChg>
      <pc:sldChg chg="addSp modSp add">
        <pc:chgData name="Chris Sainty" userId="b32c182c-205f-447b-ab9f-bd033310bb63" providerId="ADAL" clId="{FD3E73E6-098D-49A5-A31D-C6B53B3FAD7A}" dt="2019-10-04T18:48:36.192" v="6957" actId="1076"/>
        <pc:sldMkLst>
          <pc:docMk/>
          <pc:sldMk cId="3905136505" sldId="315"/>
        </pc:sldMkLst>
        <pc:spChg chg="mod">
          <ac:chgData name="Chris Sainty" userId="b32c182c-205f-447b-ab9f-bd033310bb63" providerId="ADAL" clId="{FD3E73E6-098D-49A5-A31D-C6B53B3FAD7A}" dt="2019-10-02T13:02:13.764" v="4089" actId="1076"/>
          <ac:spMkLst>
            <pc:docMk/>
            <pc:sldMk cId="3905136505" sldId="315"/>
            <ac:spMk id="2" creationId="{46364D8E-8682-4ECC-89FC-542BA4FA0554}"/>
          </ac:spMkLst>
        </pc:spChg>
        <pc:spChg chg="add mod">
          <ac:chgData name="Chris Sainty" userId="b32c182c-205f-447b-ab9f-bd033310bb63" providerId="ADAL" clId="{FD3E73E6-098D-49A5-A31D-C6B53B3FAD7A}" dt="2019-10-03T14:35:12.718" v="6046" actId="20577"/>
          <ac:spMkLst>
            <pc:docMk/>
            <pc:sldMk cId="3905136505" sldId="315"/>
            <ac:spMk id="4" creationId="{DB62D722-9C27-4A49-A370-5FACB2206FE0}"/>
          </ac:spMkLst>
        </pc:spChg>
        <pc:spChg chg="add mod">
          <ac:chgData name="Chris Sainty" userId="b32c182c-205f-447b-ab9f-bd033310bb63" providerId="ADAL" clId="{FD3E73E6-098D-49A5-A31D-C6B53B3FAD7A}" dt="2019-10-04T18:48:22.096" v="6954" actId="14100"/>
          <ac:spMkLst>
            <pc:docMk/>
            <pc:sldMk cId="3905136505" sldId="315"/>
            <ac:spMk id="5" creationId="{ACC0754D-4609-462A-A4AF-B499E2B6A573}"/>
          </ac:spMkLst>
        </pc:spChg>
        <pc:picChg chg="add mod">
          <ac:chgData name="Chris Sainty" userId="b32c182c-205f-447b-ab9f-bd033310bb63" providerId="ADAL" clId="{FD3E73E6-098D-49A5-A31D-C6B53B3FAD7A}" dt="2019-10-04T18:48:36.192" v="6957" actId="1076"/>
          <ac:picMkLst>
            <pc:docMk/>
            <pc:sldMk cId="3905136505" sldId="315"/>
            <ac:picMk id="6" creationId="{9BBA058B-3E3B-4EFD-B00C-982092DB4BD9}"/>
          </ac:picMkLst>
        </pc:picChg>
      </pc:sldChg>
      <pc:sldChg chg="modSp add">
        <pc:chgData name="Chris Sainty" userId="b32c182c-205f-447b-ab9f-bd033310bb63" providerId="ADAL" clId="{FD3E73E6-098D-49A5-A31D-C6B53B3FAD7A}" dt="2019-10-04T23:41:19.401" v="7001" actId="20577"/>
        <pc:sldMkLst>
          <pc:docMk/>
          <pc:sldMk cId="1580383818" sldId="316"/>
        </pc:sldMkLst>
        <pc:spChg chg="mod">
          <ac:chgData name="Chris Sainty" userId="b32c182c-205f-447b-ab9f-bd033310bb63" providerId="ADAL" clId="{FD3E73E6-098D-49A5-A31D-C6B53B3FAD7A}" dt="2019-10-04T23:41:19.401" v="7001" actId="20577"/>
          <ac:spMkLst>
            <pc:docMk/>
            <pc:sldMk cId="1580383818" sldId="316"/>
            <ac:spMk id="2" creationId="{05BD7031-B667-47CE-B888-F48DAA7360AD}"/>
          </ac:spMkLst>
        </pc:spChg>
      </pc:sldChg>
      <pc:sldChg chg="addSp delSp modSp add ord addAnim delAnim modAnim">
        <pc:chgData name="Chris Sainty" userId="b32c182c-205f-447b-ab9f-bd033310bb63" providerId="ADAL" clId="{FD3E73E6-098D-49A5-A31D-C6B53B3FAD7A}" dt="2019-10-08T21:25:39.106" v="7262"/>
        <pc:sldMkLst>
          <pc:docMk/>
          <pc:sldMk cId="70378537" sldId="317"/>
        </pc:sldMkLst>
        <pc:spChg chg="add mod">
          <ac:chgData name="Chris Sainty" userId="b32c182c-205f-447b-ab9f-bd033310bb63" providerId="ADAL" clId="{FD3E73E6-098D-49A5-A31D-C6B53B3FAD7A}" dt="2019-10-02T15:51:49.413" v="4985" actId="208"/>
          <ac:spMkLst>
            <pc:docMk/>
            <pc:sldMk cId="70378537" sldId="317"/>
            <ac:spMk id="4" creationId="{425D7F33-A42C-47A2-9F23-0FE1A88B3F69}"/>
          </ac:spMkLst>
        </pc:spChg>
        <pc:spChg chg="mod">
          <ac:chgData name="Chris Sainty" userId="b32c182c-205f-447b-ab9f-bd033310bb63" providerId="ADAL" clId="{FD3E73E6-098D-49A5-A31D-C6B53B3FAD7A}" dt="2019-10-08T21:11:00.420" v="7231" actId="20577"/>
          <ac:spMkLst>
            <pc:docMk/>
            <pc:sldMk cId="70378537" sldId="317"/>
            <ac:spMk id="6" creationId="{4EAECB4E-4687-49DF-B7E5-F2F45EE277DA}"/>
          </ac:spMkLst>
        </pc:spChg>
        <pc:spChg chg="add del mod">
          <ac:chgData name="Chris Sainty" userId="b32c182c-205f-447b-ab9f-bd033310bb63" providerId="ADAL" clId="{FD3E73E6-098D-49A5-A31D-C6B53B3FAD7A}" dt="2019-10-02T15:30:26.005" v="4819" actId="478"/>
          <ac:spMkLst>
            <pc:docMk/>
            <pc:sldMk cId="70378537" sldId="317"/>
            <ac:spMk id="7" creationId="{598394D2-E7AC-48DB-850A-326426CAC163}"/>
          </ac:spMkLst>
        </pc:spChg>
        <pc:spChg chg="add mod">
          <ac:chgData name="Chris Sainty" userId="b32c182c-205f-447b-ab9f-bd033310bb63" providerId="ADAL" clId="{FD3E73E6-098D-49A5-A31D-C6B53B3FAD7A}" dt="2019-10-02T15:47:22.818" v="4952" actId="1076"/>
          <ac:spMkLst>
            <pc:docMk/>
            <pc:sldMk cId="70378537" sldId="317"/>
            <ac:spMk id="11" creationId="{3FB463C2-2AAF-481B-8A9A-4398B297A39A}"/>
          </ac:spMkLst>
        </pc:spChg>
        <pc:spChg chg="mod">
          <ac:chgData name="Chris Sainty" userId="b32c182c-205f-447b-ab9f-bd033310bb63" providerId="ADAL" clId="{FD3E73E6-098D-49A5-A31D-C6B53B3FAD7A}" dt="2019-10-08T21:13:37.747" v="7237" actId="14100"/>
          <ac:spMkLst>
            <pc:docMk/>
            <pc:sldMk cId="70378537" sldId="317"/>
            <ac:spMk id="30" creationId="{CB3130EE-CBA6-4193-BB93-7F276F68FC91}"/>
          </ac:spMkLst>
        </pc:spChg>
        <pc:spChg chg="mod">
          <ac:chgData name="Chris Sainty" userId="b32c182c-205f-447b-ab9f-bd033310bb63" providerId="ADAL" clId="{FD3E73E6-098D-49A5-A31D-C6B53B3FAD7A}" dt="2019-10-03T19:12:16.987" v="6486" actId="20577"/>
          <ac:spMkLst>
            <pc:docMk/>
            <pc:sldMk cId="70378537" sldId="317"/>
            <ac:spMk id="31" creationId="{AA5A117C-CF72-47C9-BE5B-AC46F80422C1}"/>
          </ac:spMkLst>
        </pc:spChg>
        <pc:spChg chg="del">
          <ac:chgData name="Chris Sainty" userId="b32c182c-205f-447b-ab9f-bd033310bb63" providerId="ADAL" clId="{FD3E73E6-098D-49A5-A31D-C6B53B3FAD7A}" dt="2019-10-02T15:24:19.856" v="4776" actId="478"/>
          <ac:spMkLst>
            <pc:docMk/>
            <pc:sldMk cId="70378537" sldId="317"/>
            <ac:spMk id="32" creationId="{5F0BD59C-8E72-4F14-982C-C6E73025B6A1}"/>
          </ac:spMkLst>
        </pc:spChg>
        <pc:spChg chg="mod ord">
          <ac:chgData name="Chris Sainty" userId="b32c182c-205f-447b-ab9f-bd033310bb63" providerId="ADAL" clId="{FD3E73E6-098D-49A5-A31D-C6B53B3FAD7A}" dt="2019-10-02T15:47:15.179" v="4951" actId="1038"/>
          <ac:spMkLst>
            <pc:docMk/>
            <pc:sldMk cId="70378537" sldId="317"/>
            <ac:spMk id="33" creationId="{85E0E8EC-8B9B-4A60-99B6-06E37D5A2864}"/>
          </ac:spMkLst>
        </pc:spChg>
        <pc:spChg chg="mod ord">
          <ac:chgData name="Chris Sainty" userId="b32c182c-205f-447b-ab9f-bd033310bb63" providerId="ADAL" clId="{FD3E73E6-098D-49A5-A31D-C6B53B3FAD7A}" dt="2019-10-02T15:47:15.179" v="4951" actId="1038"/>
          <ac:spMkLst>
            <pc:docMk/>
            <pc:sldMk cId="70378537" sldId="317"/>
            <ac:spMk id="34" creationId="{1CE39B86-93A7-42AA-B68A-BDDD741F1AFA}"/>
          </ac:spMkLst>
        </pc:spChg>
        <pc:spChg chg="add mod">
          <ac:chgData name="Chris Sainty" userId="b32c182c-205f-447b-ab9f-bd033310bb63" providerId="ADAL" clId="{FD3E73E6-098D-49A5-A31D-C6B53B3FAD7A}" dt="2019-10-02T15:47:15.179" v="4951" actId="1038"/>
          <ac:spMkLst>
            <pc:docMk/>
            <pc:sldMk cId="70378537" sldId="317"/>
            <ac:spMk id="37" creationId="{920BC577-E8C8-4A05-A1B9-24F2FEB245DA}"/>
          </ac:spMkLst>
        </pc:spChg>
        <pc:spChg chg="del">
          <ac:chgData name="Chris Sainty" userId="b32c182c-205f-447b-ab9f-bd033310bb63" providerId="ADAL" clId="{FD3E73E6-098D-49A5-A31D-C6B53B3FAD7A}" dt="2019-10-02T15:23:32.463" v="4756" actId="478"/>
          <ac:spMkLst>
            <pc:docMk/>
            <pc:sldMk cId="70378537" sldId="317"/>
            <ac:spMk id="42" creationId="{873C60E9-769E-4353-BAED-067CD3C0BF66}"/>
          </ac:spMkLst>
        </pc:spChg>
        <pc:spChg chg="mod topLvl">
          <ac:chgData name="Chris Sainty" userId="b32c182c-205f-447b-ab9f-bd033310bb63" providerId="ADAL" clId="{FD3E73E6-098D-49A5-A31D-C6B53B3FAD7A}" dt="2019-10-03T16:41:34.527" v="6482" actId="207"/>
          <ac:spMkLst>
            <pc:docMk/>
            <pc:sldMk cId="70378537" sldId="317"/>
            <ac:spMk id="43" creationId="{C34AB209-49D0-4473-9705-7FE4AF3E3961}"/>
          </ac:spMkLst>
        </pc:spChg>
        <pc:spChg chg="del mod topLvl">
          <ac:chgData name="Chris Sainty" userId="b32c182c-205f-447b-ab9f-bd033310bb63" providerId="ADAL" clId="{FD3E73E6-098D-49A5-A31D-C6B53B3FAD7A}" dt="2019-10-02T15:33:39.235" v="4831" actId="478"/>
          <ac:spMkLst>
            <pc:docMk/>
            <pc:sldMk cId="70378537" sldId="317"/>
            <ac:spMk id="44" creationId="{70BD483D-46FA-44E7-AB99-2CD0BEDCCE3F}"/>
          </ac:spMkLst>
        </pc:spChg>
        <pc:spChg chg="add mod">
          <ac:chgData name="Chris Sainty" userId="b32c182c-205f-447b-ab9f-bd033310bb63" providerId="ADAL" clId="{FD3E73E6-098D-49A5-A31D-C6B53B3FAD7A}" dt="2019-10-02T15:49:17.603" v="4975" actId="14100"/>
          <ac:spMkLst>
            <pc:docMk/>
            <pc:sldMk cId="70378537" sldId="317"/>
            <ac:spMk id="45" creationId="{5D611285-D6AA-465B-AABA-9B091E492181}"/>
          </ac:spMkLst>
        </pc:spChg>
        <pc:spChg chg="add del mod">
          <ac:chgData name="Chris Sainty" userId="b32c182c-205f-447b-ab9f-bd033310bb63" providerId="ADAL" clId="{FD3E73E6-098D-49A5-A31D-C6B53B3FAD7A}" dt="2019-10-02T15:46:54.773" v="4919" actId="478"/>
          <ac:spMkLst>
            <pc:docMk/>
            <pc:sldMk cId="70378537" sldId="317"/>
            <ac:spMk id="46" creationId="{6D74F5B0-E356-4394-8D19-4696A5A82F9A}"/>
          </ac:spMkLst>
        </pc:spChg>
        <pc:spChg chg="del">
          <ac:chgData name="Chris Sainty" userId="b32c182c-205f-447b-ab9f-bd033310bb63" providerId="ADAL" clId="{FD3E73E6-098D-49A5-A31D-C6B53B3FAD7A}" dt="2019-10-02T15:23:26.191" v="4753" actId="478"/>
          <ac:spMkLst>
            <pc:docMk/>
            <pc:sldMk cId="70378537" sldId="317"/>
            <ac:spMk id="47" creationId="{105F5410-211C-45EA-9CFB-C6410CC7E15C}"/>
          </ac:spMkLst>
        </pc:spChg>
        <pc:spChg chg="del">
          <ac:chgData name="Chris Sainty" userId="b32c182c-205f-447b-ab9f-bd033310bb63" providerId="ADAL" clId="{FD3E73E6-098D-49A5-A31D-C6B53B3FAD7A}" dt="2019-10-02T15:23:27.428" v="4754" actId="478"/>
          <ac:spMkLst>
            <pc:docMk/>
            <pc:sldMk cId="70378537" sldId="317"/>
            <ac:spMk id="48" creationId="{2731F076-0A53-4313-84AE-E326C06DD3F4}"/>
          </ac:spMkLst>
        </pc:spChg>
        <pc:spChg chg="del">
          <ac:chgData name="Chris Sainty" userId="b32c182c-205f-447b-ab9f-bd033310bb63" providerId="ADAL" clId="{FD3E73E6-098D-49A5-A31D-C6B53B3FAD7A}" dt="2019-10-02T15:23:30.259" v="4755" actId="478"/>
          <ac:spMkLst>
            <pc:docMk/>
            <pc:sldMk cId="70378537" sldId="317"/>
            <ac:spMk id="49" creationId="{E7D96FE3-A2D3-4988-8D1E-9DE57752E568}"/>
          </ac:spMkLst>
        </pc:spChg>
        <pc:spChg chg="del">
          <ac:chgData name="Chris Sainty" userId="b32c182c-205f-447b-ab9f-bd033310bb63" providerId="ADAL" clId="{FD3E73E6-098D-49A5-A31D-C6B53B3FAD7A}" dt="2019-10-02T15:22:09.486" v="4731" actId="478"/>
          <ac:spMkLst>
            <pc:docMk/>
            <pc:sldMk cId="70378537" sldId="317"/>
            <ac:spMk id="50" creationId="{F69432EC-F6B1-4BE4-9322-49CF06F99DA8}"/>
          </ac:spMkLst>
        </pc:spChg>
        <pc:spChg chg="add mod">
          <ac:chgData name="Chris Sainty" userId="b32c182c-205f-447b-ab9f-bd033310bb63" providerId="ADAL" clId="{FD3E73E6-098D-49A5-A31D-C6B53B3FAD7A}" dt="2019-10-02T15:47:34.092" v="4955" actId="1076"/>
          <ac:spMkLst>
            <pc:docMk/>
            <pc:sldMk cId="70378537" sldId="317"/>
            <ac:spMk id="51" creationId="{176E46F0-F26A-4AC0-8F4F-1EC8D5974AC4}"/>
          </ac:spMkLst>
        </pc:spChg>
        <pc:spChg chg="del">
          <ac:chgData name="Chris Sainty" userId="b32c182c-205f-447b-ab9f-bd033310bb63" providerId="ADAL" clId="{FD3E73E6-098D-49A5-A31D-C6B53B3FAD7A}" dt="2019-10-02T15:22:10.792" v="4732" actId="478"/>
          <ac:spMkLst>
            <pc:docMk/>
            <pc:sldMk cId="70378537" sldId="317"/>
            <ac:spMk id="55" creationId="{C254987C-B4C4-48E1-9805-FB1638E43849}"/>
          </ac:spMkLst>
        </pc:spChg>
        <pc:spChg chg="add mod">
          <ac:chgData name="Chris Sainty" userId="b32c182c-205f-447b-ab9f-bd033310bb63" providerId="ADAL" clId="{FD3E73E6-098D-49A5-A31D-C6B53B3FAD7A}" dt="2019-10-02T15:48:45.255" v="4970" actId="207"/>
          <ac:spMkLst>
            <pc:docMk/>
            <pc:sldMk cId="70378537" sldId="317"/>
            <ac:spMk id="56" creationId="{7BCC8FB2-8927-4D83-A88F-D71121C311A6}"/>
          </ac:spMkLst>
        </pc:spChg>
        <pc:spChg chg="add mod">
          <ac:chgData name="Chris Sainty" userId="b32c182c-205f-447b-ab9f-bd033310bb63" providerId="ADAL" clId="{FD3E73E6-098D-49A5-A31D-C6B53B3FAD7A}" dt="2019-10-02T15:49:14.074" v="4974" actId="1076"/>
          <ac:spMkLst>
            <pc:docMk/>
            <pc:sldMk cId="70378537" sldId="317"/>
            <ac:spMk id="57" creationId="{D5CEEE1B-AD7A-4B8E-AF8B-564154908B66}"/>
          </ac:spMkLst>
        </pc:spChg>
        <pc:grpChg chg="mod">
          <ac:chgData name="Chris Sainty" userId="b32c182c-205f-447b-ab9f-bd033310bb63" providerId="ADAL" clId="{FD3E73E6-098D-49A5-A31D-C6B53B3FAD7A}" dt="2019-10-08T21:21:59.138" v="7252" actId="962"/>
          <ac:grpSpMkLst>
            <pc:docMk/>
            <pc:sldMk cId="70378537" sldId="317"/>
            <ac:grpSpMk id="18" creationId="{F29B2E0E-4EE2-430E-A68F-D3D265BAD394}"/>
          </ac:grpSpMkLst>
        </pc:grpChg>
        <pc:grpChg chg="del">
          <ac:chgData name="Chris Sainty" userId="b32c182c-205f-447b-ab9f-bd033310bb63" providerId="ADAL" clId="{FD3E73E6-098D-49A5-A31D-C6B53B3FAD7A}" dt="2019-10-02T15:23:07.353" v="4739" actId="478"/>
          <ac:grpSpMkLst>
            <pc:docMk/>
            <pc:sldMk cId="70378537" sldId="317"/>
            <ac:grpSpMk id="36" creationId="{B8BA85C6-0470-4021-9398-9383259B454A}"/>
          </ac:grpSpMkLst>
        </pc:grpChg>
        <pc:grpChg chg="add del mod">
          <ac:chgData name="Chris Sainty" userId="b32c182c-205f-447b-ab9f-bd033310bb63" providerId="ADAL" clId="{FD3E73E6-098D-49A5-A31D-C6B53B3FAD7A}" dt="2019-10-02T15:33:33.199" v="4830" actId="165"/>
          <ac:grpSpMkLst>
            <pc:docMk/>
            <pc:sldMk cId="70378537" sldId="317"/>
            <ac:grpSpMk id="41" creationId="{D8150F22-A27B-43B1-943F-FC456B860315}"/>
          </ac:grpSpMkLst>
        </pc:grpChg>
        <pc:grpChg chg="del">
          <ac:chgData name="Chris Sainty" userId="b32c182c-205f-447b-ab9f-bd033310bb63" providerId="ADAL" clId="{FD3E73E6-098D-49A5-A31D-C6B53B3FAD7A}" dt="2019-10-02T15:22:07.094" v="4730" actId="478"/>
          <ac:grpSpMkLst>
            <pc:docMk/>
            <pc:sldMk cId="70378537" sldId="317"/>
            <ac:grpSpMk id="54" creationId="{07D77DF4-F023-46EC-8B35-33F98DF2E9A7}"/>
          </ac:grpSpMkLst>
        </pc:grpChg>
        <pc:picChg chg="mod">
          <ac:chgData name="Chris Sainty" userId="b32c182c-205f-447b-ab9f-bd033310bb63" providerId="ADAL" clId="{FD3E73E6-098D-49A5-A31D-C6B53B3FAD7A}" dt="2019-10-08T21:22:07.311" v="7253" actId="962"/>
          <ac:picMkLst>
            <pc:docMk/>
            <pc:sldMk cId="70378537" sldId="317"/>
            <ac:picMk id="20" creationId="{4414941F-8209-4EBD-B942-12731B51EDEE}"/>
          </ac:picMkLst>
        </pc:picChg>
        <pc:picChg chg="add mod">
          <ac:chgData name="Chris Sainty" userId="b32c182c-205f-447b-ab9f-bd033310bb63" providerId="ADAL" clId="{FD3E73E6-098D-49A5-A31D-C6B53B3FAD7A}" dt="2019-10-08T21:21:45.986" v="7251" actId="962"/>
          <ac:picMkLst>
            <pc:docMk/>
            <pc:sldMk cId="70378537" sldId="317"/>
            <ac:picMk id="26" creationId="{25693D8F-3F3E-4628-8DA0-4D7DC785429C}"/>
          </ac:picMkLst>
        </pc:picChg>
        <pc:picChg chg="add del mod">
          <ac:chgData name="Chris Sainty" userId="b32c182c-205f-447b-ab9f-bd033310bb63" providerId="ADAL" clId="{FD3E73E6-098D-49A5-A31D-C6B53B3FAD7A}" dt="2019-10-08T21:05:58.137" v="7210" actId="478"/>
          <ac:picMkLst>
            <pc:docMk/>
            <pc:sldMk cId="70378537" sldId="317"/>
            <ac:picMk id="29" creationId="{01690454-3F6F-4C01-AB1D-FF7ED9B2E870}"/>
          </ac:picMkLst>
        </pc:picChg>
        <pc:picChg chg="add mod">
          <ac:chgData name="Chris Sainty" userId="b32c182c-205f-447b-ab9f-bd033310bb63" providerId="ADAL" clId="{FD3E73E6-098D-49A5-A31D-C6B53B3FAD7A}" dt="2019-10-08T21:21:33.663" v="7250" actId="962"/>
          <ac:picMkLst>
            <pc:docMk/>
            <pc:sldMk cId="70378537" sldId="317"/>
            <ac:picMk id="59" creationId="{1021E59D-A6E0-4175-B5BE-E9228E0C39DA}"/>
          </ac:picMkLst>
        </pc:picChg>
        <pc:cxnChg chg="add mod">
          <ac:chgData name="Chris Sainty" userId="b32c182c-205f-447b-ab9f-bd033310bb63" providerId="ADAL" clId="{FD3E73E6-098D-49A5-A31D-C6B53B3FAD7A}" dt="2019-10-02T15:47:25.282" v="4953" actId="14100"/>
          <ac:cxnSpMkLst>
            <pc:docMk/>
            <pc:sldMk cId="70378537" sldId="317"/>
            <ac:cxnSpMk id="9" creationId="{26720DE1-4DEC-460F-B77E-2548362C90AC}"/>
          </ac:cxnSpMkLst>
        </pc:cxnChg>
        <pc:cxnChg chg="del">
          <ac:chgData name="Chris Sainty" userId="b32c182c-205f-447b-ab9f-bd033310bb63" providerId="ADAL" clId="{FD3E73E6-098D-49A5-A31D-C6B53B3FAD7A}" dt="2019-10-02T15:23:16.182" v="4741" actId="478"/>
          <ac:cxnSpMkLst>
            <pc:docMk/>
            <pc:sldMk cId="70378537" sldId="317"/>
            <ac:cxnSpMk id="22" creationId="{0A9433E0-42D6-405E-993F-EF8D3F391082}"/>
          </ac:cxnSpMkLst>
        </pc:cxnChg>
        <pc:cxnChg chg="del">
          <ac:chgData name="Chris Sainty" userId="b32c182c-205f-447b-ab9f-bd033310bb63" providerId="ADAL" clId="{FD3E73E6-098D-49A5-A31D-C6B53B3FAD7A}" dt="2019-10-02T15:23:17.394" v="4742" actId="478"/>
          <ac:cxnSpMkLst>
            <pc:docMk/>
            <pc:sldMk cId="70378537" sldId="317"/>
            <ac:cxnSpMk id="23" creationId="{AEAA1305-198C-4EED-AB4A-10E3901F3F3F}"/>
          </ac:cxnSpMkLst>
        </pc:cxnChg>
        <pc:cxnChg chg="add del mod">
          <ac:chgData name="Chris Sainty" userId="b32c182c-205f-447b-ab9f-bd033310bb63" providerId="ADAL" clId="{FD3E73E6-098D-49A5-A31D-C6B53B3FAD7A}" dt="2019-10-02T15:48:24.559" v="4967" actId="1076"/>
          <ac:cxnSpMkLst>
            <pc:docMk/>
            <pc:sldMk cId="70378537" sldId="317"/>
            <ac:cxnSpMk id="38" creationId="{0EEA8F7C-0EAD-456F-8F88-3F9F2D282207}"/>
          </ac:cxnSpMkLst>
        </pc:cxnChg>
        <pc:cxnChg chg="add mod">
          <ac:chgData name="Chris Sainty" userId="b32c182c-205f-447b-ab9f-bd033310bb63" providerId="ADAL" clId="{FD3E73E6-098D-49A5-A31D-C6B53B3FAD7A}" dt="2019-10-02T15:48:28.159" v="4968" actId="1076"/>
          <ac:cxnSpMkLst>
            <pc:docMk/>
            <pc:sldMk cId="70378537" sldId="317"/>
            <ac:cxnSpMk id="39" creationId="{CAA52CB9-2F93-41FC-95B1-0ADBFBFC3A7D}"/>
          </ac:cxnSpMkLst>
        </pc:cxnChg>
        <pc:cxnChg chg="del">
          <ac:chgData name="Chris Sainty" userId="b32c182c-205f-447b-ab9f-bd033310bb63" providerId="ADAL" clId="{FD3E73E6-098D-49A5-A31D-C6B53B3FAD7A}" dt="2019-10-02T15:24:21.657" v="4777" actId="478"/>
          <ac:cxnSpMkLst>
            <pc:docMk/>
            <pc:sldMk cId="70378537" sldId="317"/>
            <ac:cxnSpMk id="40" creationId="{82B9745E-DEF1-4D5F-983B-46615EF26A41}"/>
          </ac:cxnSpMkLst>
        </pc:cxnChg>
      </pc:sldChg>
      <pc:sldChg chg="addSp delSp modSp add delAnim modAnim">
        <pc:chgData name="Chris Sainty" userId="b32c182c-205f-447b-ab9f-bd033310bb63" providerId="ADAL" clId="{FD3E73E6-098D-49A5-A31D-C6B53B3FAD7A}" dt="2019-10-10T11:31:47.826" v="7540"/>
        <pc:sldMkLst>
          <pc:docMk/>
          <pc:sldMk cId="2992531604" sldId="318"/>
        </pc:sldMkLst>
        <pc:spChg chg="mod topLvl">
          <ac:chgData name="Chris Sainty" userId="b32c182c-205f-447b-ab9f-bd033310bb63" providerId="ADAL" clId="{FD3E73E6-098D-49A5-A31D-C6B53B3FAD7A}" dt="2019-10-10T11:15:46.381" v="7455" actId="14100"/>
          <ac:spMkLst>
            <pc:docMk/>
            <pc:sldMk cId="2992531604" sldId="318"/>
            <ac:spMk id="4" creationId="{B4B5E780-58AE-4375-8FBC-83EBE6E64FE2}"/>
          </ac:spMkLst>
        </pc:spChg>
        <pc:spChg chg="del mod topLvl">
          <ac:chgData name="Chris Sainty" userId="b32c182c-205f-447b-ab9f-bd033310bb63" providerId="ADAL" clId="{FD3E73E6-098D-49A5-A31D-C6B53B3FAD7A}" dt="2019-10-10T11:07:07.081" v="7400" actId="478"/>
          <ac:spMkLst>
            <pc:docMk/>
            <pc:sldMk cId="2992531604" sldId="318"/>
            <ac:spMk id="5" creationId="{3581CFF8-7BA6-4010-BF82-B89A5EB1CA9F}"/>
          </ac:spMkLst>
        </pc:spChg>
        <pc:spChg chg="add mod">
          <ac:chgData name="Chris Sainty" userId="b32c182c-205f-447b-ab9f-bd033310bb63" providerId="ADAL" clId="{FD3E73E6-098D-49A5-A31D-C6B53B3FAD7A}" dt="2019-10-10T11:15:51.583" v="7456" actId="1076"/>
          <ac:spMkLst>
            <pc:docMk/>
            <pc:sldMk cId="2992531604" sldId="318"/>
            <ac:spMk id="6" creationId="{1EDE18BF-BA86-4614-BF26-09447E15B07E}"/>
          </ac:spMkLst>
        </pc:spChg>
        <pc:spChg chg="add del">
          <ac:chgData name="Chris Sainty" userId="b32c182c-205f-447b-ab9f-bd033310bb63" providerId="ADAL" clId="{FD3E73E6-098D-49A5-A31D-C6B53B3FAD7A}" dt="2019-10-03T14:55:44.060" v="6154" actId="478"/>
          <ac:spMkLst>
            <pc:docMk/>
            <pc:sldMk cId="2992531604" sldId="318"/>
            <ac:spMk id="10" creationId="{040FAA4B-DBEB-446C-8F89-F292C0AFAF33}"/>
          </ac:spMkLst>
        </pc:spChg>
        <pc:spChg chg="add del mod">
          <ac:chgData name="Chris Sainty" userId="b32c182c-205f-447b-ab9f-bd033310bb63" providerId="ADAL" clId="{FD3E73E6-098D-49A5-A31D-C6B53B3FAD7A}" dt="2019-10-10T11:07:11.186" v="7401" actId="478"/>
          <ac:spMkLst>
            <pc:docMk/>
            <pc:sldMk cId="2992531604" sldId="318"/>
            <ac:spMk id="10" creationId="{84815DAA-34D6-43C0-99DF-23535F7BA1D4}"/>
          </ac:spMkLst>
        </pc:spChg>
        <pc:spChg chg="add del mod">
          <ac:chgData name="Chris Sainty" userId="b32c182c-205f-447b-ab9f-bd033310bb63" providerId="ADAL" clId="{FD3E73E6-098D-49A5-A31D-C6B53B3FAD7A}" dt="2019-10-10T11:07:02.302" v="7399" actId="478"/>
          <ac:spMkLst>
            <pc:docMk/>
            <pc:sldMk cId="2992531604" sldId="318"/>
            <ac:spMk id="11" creationId="{0EB2ABF8-FDA6-49A4-9303-73880A91C763}"/>
          </ac:spMkLst>
        </pc:spChg>
        <pc:spChg chg="add mod topLvl">
          <ac:chgData name="Chris Sainty" userId="b32c182c-205f-447b-ab9f-bd033310bb63" providerId="ADAL" clId="{FD3E73E6-098D-49A5-A31D-C6B53B3FAD7A}" dt="2019-10-10T11:18:32.491" v="7473" actId="255"/>
          <ac:spMkLst>
            <pc:docMk/>
            <pc:sldMk cId="2992531604" sldId="318"/>
            <ac:spMk id="12" creationId="{F0890AFF-A71F-43DE-9614-E567CC208417}"/>
          </ac:spMkLst>
        </pc:spChg>
        <pc:spChg chg="add mod ord topLvl">
          <ac:chgData name="Chris Sainty" userId="b32c182c-205f-447b-ab9f-bd033310bb63" providerId="ADAL" clId="{FD3E73E6-098D-49A5-A31D-C6B53B3FAD7A}" dt="2019-10-10T11:15:11.493" v="7453" actId="164"/>
          <ac:spMkLst>
            <pc:docMk/>
            <pc:sldMk cId="2992531604" sldId="318"/>
            <ac:spMk id="13" creationId="{06DC26DC-AC7F-4140-8F59-A219C1D44C21}"/>
          </ac:spMkLst>
        </pc:spChg>
        <pc:grpChg chg="add del mod">
          <ac:chgData name="Chris Sainty" userId="b32c182c-205f-447b-ab9f-bd033310bb63" providerId="ADAL" clId="{FD3E73E6-098D-49A5-A31D-C6B53B3FAD7A}" dt="2019-10-10T11:00:20.549" v="7359" actId="165"/>
          <ac:grpSpMkLst>
            <pc:docMk/>
            <pc:sldMk cId="2992531604" sldId="318"/>
            <ac:grpSpMk id="3" creationId="{28FFAEA1-EF03-49B8-A19A-9173DF4C10BF}"/>
          </ac:grpSpMkLst>
        </pc:grpChg>
        <pc:grpChg chg="add del mod">
          <ac:chgData name="Chris Sainty" userId="b32c182c-205f-447b-ab9f-bd033310bb63" providerId="ADAL" clId="{FD3E73E6-098D-49A5-A31D-C6B53B3FAD7A}" dt="2019-10-10T11:13:57.651" v="7445" actId="165"/>
          <ac:grpSpMkLst>
            <pc:docMk/>
            <pc:sldMk cId="2992531604" sldId="318"/>
            <ac:grpSpMk id="14" creationId="{EFFC83C2-EF2D-432B-B96B-E73D2DDF5C58}"/>
          </ac:grpSpMkLst>
        </pc:grpChg>
        <pc:grpChg chg="add del mod">
          <ac:chgData name="Chris Sainty" userId="b32c182c-205f-447b-ab9f-bd033310bb63" providerId="ADAL" clId="{FD3E73E6-098D-49A5-A31D-C6B53B3FAD7A}" dt="2019-10-10T11:14:55.443" v="7451" actId="165"/>
          <ac:grpSpMkLst>
            <pc:docMk/>
            <pc:sldMk cId="2992531604" sldId="318"/>
            <ac:grpSpMk id="16" creationId="{2C21F68B-2FF8-4D0F-A3B3-A8223F7BC6F6}"/>
          </ac:grpSpMkLst>
        </pc:grpChg>
        <pc:grpChg chg="add mod">
          <ac:chgData name="Chris Sainty" userId="b32c182c-205f-447b-ab9f-bd033310bb63" providerId="ADAL" clId="{FD3E73E6-098D-49A5-A31D-C6B53B3FAD7A}" dt="2019-10-10T11:15:58.738" v="7457" actId="1076"/>
          <ac:grpSpMkLst>
            <pc:docMk/>
            <pc:sldMk cId="2992531604" sldId="318"/>
            <ac:grpSpMk id="17" creationId="{7DE23E9D-2B8E-4BC4-BFE9-7A9E879726D3}"/>
          </ac:grpSpMkLst>
        </pc:grpChg>
        <pc:picChg chg="add del mod">
          <ac:chgData name="Chris Sainty" userId="b32c182c-205f-447b-ab9f-bd033310bb63" providerId="ADAL" clId="{FD3E73E6-098D-49A5-A31D-C6B53B3FAD7A}" dt="2019-10-10T11:22:29.009" v="7490" actId="478"/>
          <ac:picMkLst>
            <pc:docMk/>
            <pc:sldMk cId="2992531604" sldId="318"/>
            <ac:picMk id="8" creationId="{D0FE8386-2F99-42DB-B053-C0A74223E072}"/>
          </ac:picMkLst>
        </pc:picChg>
        <pc:picChg chg="add mod">
          <ac:chgData name="Chris Sainty" userId="b32c182c-205f-447b-ab9f-bd033310bb63" providerId="ADAL" clId="{FD3E73E6-098D-49A5-A31D-C6B53B3FAD7A}" dt="2019-10-10T11:22:37.346" v="7491" actId="1076"/>
          <ac:picMkLst>
            <pc:docMk/>
            <pc:sldMk cId="2992531604" sldId="318"/>
            <ac:picMk id="22" creationId="{56791800-382D-4711-93C6-56643A766BC5}"/>
          </ac:picMkLst>
        </pc:picChg>
        <pc:cxnChg chg="add mod">
          <ac:chgData name="Chris Sainty" userId="b32c182c-205f-447b-ab9f-bd033310bb63" providerId="ADAL" clId="{FD3E73E6-098D-49A5-A31D-C6B53B3FAD7A}" dt="2019-10-10T11:19:48.466" v="7479" actId="692"/>
          <ac:cxnSpMkLst>
            <pc:docMk/>
            <pc:sldMk cId="2992531604" sldId="318"/>
            <ac:cxnSpMk id="7" creationId="{CF188AD8-0B31-48F3-BDB8-F1AA6BF43957}"/>
          </ac:cxnSpMkLst>
        </pc:cxnChg>
        <pc:cxnChg chg="add mod ord">
          <ac:chgData name="Chris Sainty" userId="b32c182c-205f-447b-ab9f-bd033310bb63" providerId="ADAL" clId="{FD3E73E6-098D-49A5-A31D-C6B53B3FAD7A}" dt="2019-10-10T11:31:25.432" v="7538" actId="1035"/>
          <ac:cxnSpMkLst>
            <pc:docMk/>
            <pc:sldMk cId="2992531604" sldId="318"/>
            <ac:cxnSpMk id="9" creationId="{CD8EB455-8D08-4E55-BDDB-5C9DEF0259B7}"/>
          </ac:cxnSpMkLst>
        </pc:cxnChg>
      </pc:sldChg>
      <pc:sldChg chg="addSp delSp modSp add del">
        <pc:chgData name="Chris Sainty" userId="b32c182c-205f-447b-ab9f-bd033310bb63" providerId="ADAL" clId="{FD3E73E6-098D-49A5-A31D-C6B53B3FAD7A}" dt="2019-10-10T11:44:43.905" v="7591" actId="2696"/>
        <pc:sldMkLst>
          <pc:docMk/>
          <pc:sldMk cId="4055837360" sldId="319"/>
        </pc:sldMkLst>
        <pc:spChg chg="add del mod">
          <ac:chgData name="Chris Sainty" userId="b32c182c-205f-447b-ab9f-bd033310bb63" providerId="ADAL" clId="{FD3E73E6-098D-49A5-A31D-C6B53B3FAD7A}" dt="2019-10-03T14:56:56.358" v="6156" actId="478"/>
          <ac:spMkLst>
            <pc:docMk/>
            <pc:sldMk cId="4055837360" sldId="319"/>
            <ac:spMk id="3" creationId="{DC4FA9E7-0F53-4261-899D-C5A6E8D4D14D}"/>
          </ac:spMkLst>
        </pc:spChg>
        <pc:spChg chg="add mod">
          <ac:chgData name="Chris Sainty" userId="b32c182c-205f-447b-ab9f-bd033310bb63" providerId="ADAL" clId="{FD3E73E6-098D-49A5-A31D-C6B53B3FAD7A}" dt="2019-10-03T14:58:44.801" v="6233" actId="1035"/>
          <ac:spMkLst>
            <pc:docMk/>
            <pc:sldMk cId="4055837360" sldId="319"/>
            <ac:spMk id="7" creationId="{48DA455E-2967-4ACA-BECB-CD20C5068A85}"/>
          </ac:spMkLst>
        </pc:spChg>
        <pc:spChg chg="add mod">
          <ac:chgData name="Chris Sainty" userId="b32c182c-205f-447b-ab9f-bd033310bb63" providerId="ADAL" clId="{FD3E73E6-098D-49A5-A31D-C6B53B3FAD7A}" dt="2019-10-03T14:58:44.801" v="6233" actId="1035"/>
          <ac:spMkLst>
            <pc:docMk/>
            <pc:sldMk cId="4055837360" sldId="319"/>
            <ac:spMk id="11" creationId="{C7873491-A07F-4961-AB16-3703F2EB8E25}"/>
          </ac:spMkLst>
        </pc:spChg>
        <pc:grpChg chg="add mod">
          <ac:chgData name="Chris Sainty" userId="b32c182c-205f-447b-ab9f-bd033310bb63" providerId="ADAL" clId="{FD3E73E6-098D-49A5-A31D-C6B53B3FAD7A}" dt="2019-10-03T14:58:44.801" v="6233" actId="1035"/>
          <ac:grpSpMkLst>
            <pc:docMk/>
            <pc:sldMk cId="4055837360" sldId="319"/>
            <ac:grpSpMk id="4" creationId="{554D2894-FA3D-4E41-942E-E409F2EB2FAD}"/>
          </ac:grpSpMkLst>
        </pc:grpChg>
        <pc:picChg chg="add mod">
          <ac:chgData name="Chris Sainty" userId="b32c182c-205f-447b-ab9f-bd033310bb63" providerId="ADAL" clId="{FD3E73E6-098D-49A5-A31D-C6B53B3FAD7A}" dt="2019-10-03T14:58:44.801" v="6233" actId="1035"/>
          <ac:picMkLst>
            <pc:docMk/>
            <pc:sldMk cId="4055837360" sldId="319"/>
            <ac:picMk id="9" creationId="{40537E9C-8BD4-4A99-A9B6-103D3E07FC32}"/>
          </ac:picMkLst>
        </pc:picChg>
        <pc:picChg chg="add mod">
          <ac:chgData name="Chris Sainty" userId="b32c182c-205f-447b-ab9f-bd033310bb63" providerId="ADAL" clId="{FD3E73E6-098D-49A5-A31D-C6B53B3FAD7A}" dt="2019-10-03T14:58:44.801" v="6233" actId="1035"/>
          <ac:picMkLst>
            <pc:docMk/>
            <pc:sldMk cId="4055837360" sldId="319"/>
            <ac:picMk id="14" creationId="{BE33D848-6864-4545-ACB9-495B2F869263}"/>
          </ac:picMkLst>
        </pc:picChg>
        <pc:cxnChg chg="add mod">
          <ac:chgData name="Chris Sainty" userId="b32c182c-205f-447b-ab9f-bd033310bb63" providerId="ADAL" clId="{FD3E73E6-098D-49A5-A31D-C6B53B3FAD7A}" dt="2019-10-03T14:58:44.801" v="6233" actId="1035"/>
          <ac:cxnSpMkLst>
            <pc:docMk/>
            <pc:sldMk cId="4055837360" sldId="319"/>
            <ac:cxnSpMk id="8" creationId="{DCE06C7E-3A9C-4F42-B711-3D3C8354FFD0}"/>
          </ac:cxnSpMkLst>
        </pc:cxnChg>
        <pc:cxnChg chg="add mod">
          <ac:chgData name="Chris Sainty" userId="b32c182c-205f-447b-ab9f-bd033310bb63" providerId="ADAL" clId="{FD3E73E6-098D-49A5-A31D-C6B53B3FAD7A}" dt="2019-10-03T14:58:44.801" v="6233" actId="1035"/>
          <ac:cxnSpMkLst>
            <pc:docMk/>
            <pc:sldMk cId="4055837360" sldId="319"/>
            <ac:cxnSpMk id="10" creationId="{894F9AE8-A770-4F69-8C61-03A421D00DF2}"/>
          </ac:cxnSpMkLst>
        </pc:cxnChg>
        <pc:cxnChg chg="add mod">
          <ac:chgData name="Chris Sainty" userId="b32c182c-205f-447b-ab9f-bd033310bb63" providerId="ADAL" clId="{FD3E73E6-098D-49A5-A31D-C6B53B3FAD7A}" dt="2019-10-03T14:58:44.801" v="6233" actId="1035"/>
          <ac:cxnSpMkLst>
            <pc:docMk/>
            <pc:sldMk cId="4055837360" sldId="319"/>
            <ac:cxnSpMk id="12" creationId="{75134886-78CB-4C45-816F-AA5E40E840EA}"/>
          </ac:cxnSpMkLst>
        </pc:cxnChg>
        <pc:cxnChg chg="add mod">
          <ac:chgData name="Chris Sainty" userId="b32c182c-205f-447b-ab9f-bd033310bb63" providerId="ADAL" clId="{FD3E73E6-098D-49A5-A31D-C6B53B3FAD7A}" dt="2019-10-03T14:58:44.801" v="6233" actId="1035"/>
          <ac:cxnSpMkLst>
            <pc:docMk/>
            <pc:sldMk cId="4055837360" sldId="319"/>
            <ac:cxnSpMk id="13" creationId="{F306415A-3E8F-441E-BAB1-4BF877BB0FAA}"/>
          </ac:cxnSpMkLst>
        </pc:cxnChg>
      </pc:sldChg>
      <pc:sldChg chg="modSp add">
        <pc:chgData name="Chris Sainty" userId="b32c182c-205f-447b-ab9f-bd033310bb63" providerId="ADAL" clId="{FD3E73E6-098D-49A5-A31D-C6B53B3FAD7A}" dt="2019-10-02T15:20:03.326" v="4721" actId="20577"/>
        <pc:sldMkLst>
          <pc:docMk/>
          <pc:sldMk cId="4255695106" sldId="320"/>
        </pc:sldMkLst>
        <pc:spChg chg="mod">
          <ac:chgData name="Chris Sainty" userId="b32c182c-205f-447b-ab9f-bd033310bb63" providerId="ADAL" clId="{FD3E73E6-098D-49A5-A31D-C6B53B3FAD7A}" dt="2019-10-02T15:20:03.326" v="4721" actId="20577"/>
          <ac:spMkLst>
            <pc:docMk/>
            <pc:sldMk cId="4255695106" sldId="320"/>
            <ac:spMk id="4" creationId="{B011429A-E502-4919-B162-EFCE12BD85AB}"/>
          </ac:spMkLst>
        </pc:spChg>
      </pc:sldChg>
      <pc:sldChg chg="addSp modSp add">
        <pc:chgData name="Chris Sainty" userId="b32c182c-205f-447b-ab9f-bd033310bb63" providerId="ADAL" clId="{FD3E73E6-098D-49A5-A31D-C6B53B3FAD7A}" dt="2019-10-02T15:20:49.270" v="4724" actId="1076"/>
        <pc:sldMkLst>
          <pc:docMk/>
          <pc:sldMk cId="1134778954" sldId="321"/>
        </pc:sldMkLst>
        <pc:spChg chg="add mod">
          <ac:chgData name="Chris Sainty" userId="b32c182c-205f-447b-ab9f-bd033310bb63" providerId="ADAL" clId="{FD3E73E6-098D-49A5-A31D-C6B53B3FAD7A}" dt="2019-10-02T15:20:49.270" v="4724" actId="1076"/>
          <ac:spMkLst>
            <pc:docMk/>
            <pc:sldMk cId="1134778954" sldId="321"/>
            <ac:spMk id="4" creationId="{AE2AEFEB-A4A8-46F5-A086-5B413126BFA9}"/>
          </ac:spMkLst>
        </pc:spChg>
        <pc:spChg chg="add mod">
          <ac:chgData name="Chris Sainty" userId="b32c182c-205f-447b-ab9f-bd033310bb63" providerId="ADAL" clId="{FD3E73E6-098D-49A5-A31D-C6B53B3FAD7A}" dt="2019-10-02T15:20:49.270" v="4724" actId="1076"/>
          <ac:spMkLst>
            <pc:docMk/>
            <pc:sldMk cId="1134778954" sldId="321"/>
            <ac:spMk id="6" creationId="{CE5DFECF-76A9-438D-92C5-1BF4E1406848}"/>
          </ac:spMkLst>
        </pc:spChg>
        <pc:picChg chg="add mod">
          <ac:chgData name="Chris Sainty" userId="b32c182c-205f-447b-ab9f-bd033310bb63" providerId="ADAL" clId="{FD3E73E6-098D-49A5-A31D-C6B53B3FAD7A}" dt="2019-10-02T15:20:49.270" v="4724" actId="1076"/>
          <ac:picMkLst>
            <pc:docMk/>
            <pc:sldMk cId="1134778954" sldId="321"/>
            <ac:picMk id="3" creationId="{A069EBC8-621B-4B82-94F4-1B0BC694D6B5}"/>
          </ac:picMkLst>
        </pc:picChg>
        <pc:picChg chg="add mod">
          <ac:chgData name="Chris Sainty" userId="b32c182c-205f-447b-ab9f-bd033310bb63" providerId="ADAL" clId="{FD3E73E6-098D-49A5-A31D-C6B53B3FAD7A}" dt="2019-10-02T15:20:49.270" v="4724" actId="1076"/>
          <ac:picMkLst>
            <pc:docMk/>
            <pc:sldMk cId="1134778954" sldId="321"/>
            <ac:picMk id="5" creationId="{23223021-9D32-4661-BF9C-5B82E439460F}"/>
          </ac:picMkLst>
        </pc:picChg>
      </pc:sldChg>
      <pc:sldChg chg="addSp modSp add">
        <pc:chgData name="Chris Sainty" userId="b32c182c-205f-447b-ab9f-bd033310bb63" providerId="ADAL" clId="{FD3E73E6-098D-49A5-A31D-C6B53B3FAD7A}" dt="2019-10-02T15:21:22.493" v="4728" actId="1076"/>
        <pc:sldMkLst>
          <pc:docMk/>
          <pc:sldMk cId="1577733005" sldId="322"/>
        </pc:sldMkLst>
        <pc:spChg chg="add mod">
          <ac:chgData name="Chris Sainty" userId="b32c182c-205f-447b-ab9f-bd033310bb63" providerId="ADAL" clId="{FD3E73E6-098D-49A5-A31D-C6B53B3FAD7A}" dt="2019-10-02T15:21:22.493" v="4728" actId="1076"/>
          <ac:spMkLst>
            <pc:docMk/>
            <pc:sldMk cId="1577733005" sldId="322"/>
            <ac:spMk id="4" creationId="{A8EBA1CA-18B1-446D-8E1A-9BF103DA8C62}"/>
          </ac:spMkLst>
        </pc:spChg>
        <pc:spChg chg="add mod">
          <ac:chgData name="Chris Sainty" userId="b32c182c-205f-447b-ab9f-bd033310bb63" providerId="ADAL" clId="{FD3E73E6-098D-49A5-A31D-C6B53B3FAD7A}" dt="2019-10-02T15:21:22.493" v="4728" actId="1076"/>
          <ac:spMkLst>
            <pc:docMk/>
            <pc:sldMk cId="1577733005" sldId="322"/>
            <ac:spMk id="6" creationId="{2E301D5E-8E16-4AD8-BADE-8DC053AC145D}"/>
          </ac:spMkLst>
        </pc:spChg>
        <pc:picChg chg="add mod">
          <ac:chgData name="Chris Sainty" userId="b32c182c-205f-447b-ab9f-bd033310bb63" providerId="ADAL" clId="{FD3E73E6-098D-49A5-A31D-C6B53B3FAD7A}" dt="2019-10-02T15:21:22.493" v="4728" actId="1076"/>
          <ac:picMkLst>
            <pc:docMk/>
            <pc:sldMk cId="1577733005" sldId="322"/>
            <ac:picMk id="3" creationId="{5EEAAE85-F405-400C-8D7A-0DCA0D525172}"/>
          </ac:picMkLst>
        </pc:picChg>
        <pc:picChg chg="add mod">
          <ac:chgData name="Chris Sainty" userId="b32c182c-205f-447b-ab9f-bd033310bb63" providerId="ADAL" clId="{FD3E73E6-098D-49A5-A31D-C6B53B3FAD7A}" dt="2019-10-02T15:21:22.493" v="4728" actId="1076"/>
          <ac:picMkLst>
            <pc:docMk/>
            <pc:sldMk cId="1577733005" sldId="322"/>
            <ac:picMk id="5" creationId="{6F51EC34-9BA6-447F-ABCE-FCC8273EAACE}"/>
          </ac:picMkLst>
        </pc:picChg>
      </pc:sldChg>
      <pc:sldChg chg="addSp delSp modSp add ord">
        <pc:chgData name="Chris Sainty" userId="b32c182c-205f-447b-ab9f-bd033310bb63" providerId="ADAL" clId="{FD3E73E6-098D-49A5-A31D-C6B53B3FAD7A}" dt="2019-10-11T10:01:06.586" v="8039" actId="1076"/>
        <pc:sldMkLst>
          <pc:docMk/>
          <pc:sldMk cId="1893146686" sldId="323"/>
        </pc:sldMkLst>
        <pc:spChg chg="add mod">
          <ac:chgData name="Chris Sainty" userId="b32c182c-205f-447b-ab9f-bd033310bb63" providerId="ADAL" clId="{FD3E73E6-098D-49A5-A31D-C6B53B3FAD7A}" dt="2019-10-11T10:01:06.586" v="8039" actId="1076"/>
          <ac:spMkLst>
            <pc:docMk/>
            <pc:sldMk cId="1893146686" sldId="323"/>
            <ac:spMk id="3" creationId="{07F58846-6047-4F8C-9898-3C66102B16BD}"/>
          </ac:spMkLst>
        </pc:spChg>
        <pc:spChg chg="del mod">
          <ac:chgData name="Chris Sainty" userId="b32c182c-205f-447b-ab9f-bd033310bb63" providerId="ADAL" clId="{FD3E73E6-098D-49A5-A31D-C6B53B3FAD7A}" dt="2019-10-10T19:32:21.969" v="7905" actId="478"/>
          <ac:spMkLst>
            <pc:docMk/>
            <pc:sldMk cId="1893146686" sldId="323"/>
            <ac:spMk id="4" creationId="{B011429A-E502-4919-B162-EFCE12BD85AB}"/>
          </ac:spMkLst>
        </pc:spChg>
        <pc:spChg chg="add del mod">
          <ac:chgData name="Chris Sainty" userId="b32c182c-205f-447b-ab9f-bd033310bb63" providerId="ADAL" clId="{FD3E73E6-098D-49A5-A31D-C6B53B3FAD7A}" dt="2019-10-11T09:58:38.666" v="8002" actId="478"/>
          <ac:spMkLst>
            <pc:docMk/>
            <pc:sldMk cId="1893146686" sldId="323"/>
            <ac:spMk id="6" creationId="{050F4F80-7F68-4C8F-980C-25F506EA13EC}"/>
          </ac:spMkLst>
        </pc:spChg>
        <pc:spChg chg="add del mod">
          <ac:chgData name="Chris Sainty" userId="b32c182c-205f-447b-ab9f-bd033310bb63" providerId="ADAL" clId="{FD3E73E6-098D-49A5-A31D-C6B53B3FAD7A}" dt="2019-10-11T09:58:35.383" v="8001" actId="478"/>
          <ac:spMkLst>
            <pc:docMk/>
            <pc:sldMk cId="1893146686" sldId="323"/>
            <ac:spMk id="7" creationId="{89B5DE0B-B99E-4A11-B5DE-02A2018146B5}"/>
          </ac:spMkLst>
        </pc:spChg>
        <pc:picChg chg="del">
          <ac:chgData name="Chris Sainty" userId="b32c182c-205f-447b-ab9f-bd033310bb63" providerId="ADAL" clId="{FD3E73E6-098D-49A5-A31D-C6B53B3FAD7A}" dt="2019-10-02T16:02:01.298" v="4989" actId="478"/>
          <ac:picMkLst>
            <pc:docMk/>
            <pc:sldMk cId="1893146686" sldId="323"/>
            <ac:picMk id="3" creationId="{2E75FB4E-D2FA-4779-A0FA-ECD3B9712430}"/>
          </ac:picMkLst>
        </pc:picChg>
        <pc:picChg chg="add mod">
          <ac:chgData name="Chris Sainty" userId="b32c182c-205f-447b-ab9f-bd033310bb63" providerId="ADAL" clId="{FD3E73E6-098D-49A5-A31D-C6B53B3FAD7A}" dt="2019-10-10T19:25:19.905" v="7711" actId="1076"/>
          <ac:picMkLst>
            <pc:docMk/>
            <pc:sldMk cId="1893146686" sldId="323"/>
            <ac:picMk id="5" creationId="{77542B56-7DB3-4E73-8309-E45A188DE396}"/>
          </ac:picMkLst>
        </pc:picChg>
      </pc:sldChg>
      <pc:sldChg chg="modSp add">
        <pc:chgData name="Chris Sainty" userId="b32c182c-205f-447b-ab9f-bd033310bb63" providerId="ADAL" clId="{FD3E73E6-098D-49A5-A31D-C6B53B3FAD7A}" dt="2019-10-11T10:02:12.346" v="8052" actId="20577"/>
        <pc:sldMkLst>
          <pc:docMk/>
          <pc:sldMk cId="3524293122" sldId="324"/>
        </pc:sldMkLst>
        <pc:spChg chg="mod">
          <ac:chgData name="Chris Sainty" userId="b32c182c-205f-447b-ab9f-bd033310bb63" providerId="ADAL" clId="{FD3E73E6-098D-49A5-A31D-C6B53B3FAD7A}" dt="2019-10-11T10:02:12.346" v="8052" actId="20577"/>
          <ac:spMkLst>
            <pc:docMk/>
            <pc:sldMk cId="3524293122" sldId="324"/>
            <ac:spMk id="4" creationId="{B011429A-E502-4919-B162-EFCE12BD85AB}"/>
          </ac:spMkLst>
        </pc:spChg>
      </pc:sldChg>
      <pc:sldChg chg="addSp modSp add">
        <pc:chgData name="Chris Sainty" userId="b32c182c-205f-447b-ab9f-bd033310bb63" providerId="ADAL" clId="{FD3E73E6-098D-49A5-A31D-C6B53B3FAD7A}" dt="2019-10-03T14:55:32.047" v="6153" actId="113"/>
        <pc:sldMkLst>
          <pc:docMk/>
          <pc:sldMk cId="2543093310" sldId="327"/>
        </pc:sldMkLst>
        <pc:spChg chg="add mod">
          <ac:chgData name="Chris Sainty" userId="b32c182c-205f-447b-ab9f-bd033310bb63" providerId="ADAL" clId="{FD3E73E6-098D-49A5-A31D-C6B53B3FAD7A}" dt="2019-10-03T14:55:32.047" v="6153" actId="113"/>
          <ac:spMkLst>
            <pc:docMk/>
            <pc:sldMk cId="2543093310" sldId="327"/>
            <ac:spMk id="3" creationId="{7BE21D51-5596-459B-9581-F95845197264}"/>
          </ac:spMkLst>
        </pc:spChg>
        <pc:picChg chg="add mod">
          <ac:chgData name="Chris Sainty" userId="b32c182c-205f-447b-ab9f-bd033310bb63" providerId="ADAL" clId="{FD3E73E6-098D-49A5-A31D-C6B53B3FAD7A}" dt="2019-10-03T14:54:18.100" v="6150" actId="1076"/>
          <ac:picMkLst>
            <pc:docMk/>
            <pc:sldMk cId="2543093310" sldId="327"/>
            <ac:picMk id="4" creationId="{6DA3333A-173B-4789-A09C-796200ADBE9C}"/>
          </ac:picMkLst>
        </pc:picChg>
      </pc:sldChg>
      <pc:sldChg chg="addSp delSp modSp add del">
        <pc:chgData name="Chris Sainty" userId="b32c182c-205f-447b-ab9f-bd033310bb63" providerId="ADAL" clId="{FD3E73E6-098D-49A5-A31D-C6B53B3FAD7A}" dt="2019-10-10T19:16:29.295" v="7594" actId="2696"/>
        <pc:sldMkLst>
          <pc:docMk/>
          <pc:sldMk cId="3576749004" sldId="328"/>
        </pc:sldMkLst>
        <pc:spChg chg="add del mod">
          <ac:chgData name="Chris Sainty" userId="b32c182c-205f-447b-ab9f-bd033310bb63" providerId="ADAL" clId="{FD3E73E6-098D-49A5-A31D-C6B53B3FAD7A}" dt="2019-10-04T23:39:08.159" v="6987" actId="478"/>
          <ac:spMkLst>
            <pc:docMk/>
            <pc:sldMk cId="3576749004" sldId="328"/>
            <ac:spMk id="3" creationId="{F4B5D62B-21ED-421D-8A6A-8B9E50BAEE32}"/>
          </ac:spMkLst>
        </pc:spChg>
        <pc:picChg chg="add mod ord">
          <ac:chgData name="Chris Sainty" userId="b32c182c-205f-447b-ab9f-bd033310bb63" providerId="ADAL" clId="{FD3E73E6-098D-49A5-A31D-C6B53B3FAD7A}" dt="2019-10-09T21:31:01.123" v="7341" actId="1037"/>
          <ac:picMkLst>
            <pc:docMk/>
            <pc:sldMk cId="3576749004" sldId="328"/>
            <ac:picMk id="5" creationId="{B849EF6B-4EC8-49A2-9351-79C60199514E}"/>
          </ac:picMkLst>
        </pc:picChg>
        <pc:picChg chg="add mod ord">
          <ac:chgData name="Chris Sainty" userId="b32c182c-205f-447b-ab9f-bd033310bb63" providerId="ADAL" clId="{FD3E73E6-098D-49A5-A31D-C6B53B3FAD7A}" dt="2019-10-09T21:30:20.620" v="7325" actId="1076"/>
          <ac:picMkLst>
            <pc:docMk/>
            <pc:sldMk cId="3576749004" sldId="328"/>
            <ac:picMk id="7" creationId="{B250C317-AA73-4796-8E9A-68DD10309F64}"/>
          </ac:picMkLst>
        </pc:picChg>
        <pc:picChg chg="add mod ord">
          <ac:chgData name="Chris Sainty" userId="b32c182c-205f-447b-ab9f-bd033310bb63" providerId="ADAL" clId="{FD3E73E6-098D-49A5-A31D-C6B53B3FAD7A}" dt="2019-10-09T21:29:50.378" v="7322" actId="1076"/>
          <ac:picMkLst>
            <pc:docMk/>
            <pc:sldMk cId="3576749004" sldId="328"/>
            <ac:picMk id="9" creationId="{858287B4-649D-4D61-B53F-15C738910AC8}"/>
          </ac:picMkLst>
        </pc:picChg>
        <pc:picChg chg="add mod ord">
          <ac:chgData name="Chris Sainty" userId="b32c182c-205f-447b-ab9f-bd033310bb63" providerId="ADAL" clId="{FD3E73E6-098D-49A5-A31D-C6B53B3FAD7A}" dt="2019-10-09T21:30:32.754" v="7327" actId="1076"/>
          <ac:picMkLst>
            <pc:docMk/>
            <pc:sldMk cId="3576749004" sldId="328"/>
            <ac:picMk id="11" creationId="{1A87B15B-2157-48DC-B688-443886A3B0C1}"/>
          </ac:picMkLst>
        </pc:picChg>
      </pc:sldChg>
      <pc:sldChg chg="addSp delSp modSp add modAnim modNotesTx">
        <pc:chgData name="Chris Sainty" userId="b32c182c-205f-447b-ab9f-bd033310bb63" providerId="ADAL" clId="{FD3E73E6-098D-49A5-A31D-C6B53B3FAD7A}" dt="2019-10-11T15:57:13.236" v="8197" actId="20577"/>
        <pc:sldMkLst>
          <pc:docMk/>
          <pc:sldMk cId="196660919" sldId="329"/>
        </pc:sldMkLst>
        <pc:spChg chg="add mod">
          <ac:chgData name="Chris Sainty" userId="b32c182c-205f-447b-ab9f-bd033310bb63" providerId="ADAL" clId="{FD3E73E6-098D-49A5-A31D-C6B53B3FAD7A}" dt="2019-10-03T19:18:25.524" v="6581" actId="1076"/>
          <ac:spMkLst>
            <pc:docMk/>
            <pc:sldMk cId="196660919" sldId="329"/>
            <ac:spMk id="6" creationId="{CD23F7A6-CAAD-4A5A-8425-EAD8A7B99B0C}"/>
          </ac:spMkLst>
        </pc:spChg>
        <pc:spChg chg="add mod">
          <ac:chgData name="Chris Sainty" userId="b32c182c-205f-447b-ab9f-bd033310bb63" providerId="ADAL" clId="{FD3E73E6-098D-49A5-A31D-C6B53B3FAD7A}" dt="2019-10-03T19:18:25.524" v="6581" actId="1076"/>
          <ac:spMkLst>
            <pc:docMk/>
            <pc:sldMk cId="196660919" sldId="329"/>
            <ac:spMk id="10" creationId="{B242C326-9454-43ED-BCBB-B818C2CF0C61}"/>
          </ac:spMkLst>
        </pc:spChg>
        <pc:spChg chg="add mod">
          <ac:chgData name="Chris Sainty" userId="b32c182c-205f-447b-ab9f-bd033310bb63" providerId="ADAL" clId="{FD3E73E6-098D-49A5-A31D-C6B53B3FAD7A}" dt="2019-10-03T19:18:31.139" v="6582" actId="1076"/>
          <ac:spMkLst>
            <pc:docMk/>
            <pc:sldMk cId="196660919" sldId="329"/>
            <ac:spMk id="11" creationId="{9A43807D-F675-467D-9F1A-37E35948ADE8}"/>
          </ac:spMkLst>
        </pc:spChg>
        <pc:picChg chg="add del mod">
          <ac:chgData name="Chris Sainty" userId="b32c182c-205f-447b-ab9f-bd033310bb63" providerId="ADAL" clId="{FD3E73E6-098D-49A5-A31D-C6B53B3FAD7A}" dt="2019-10-03T15:52:10.999" v="6272" actId="478"/>
          <ac:picMkLst>
            <pc:docMk/>
            <pc:sldMk cId="196660919" sldId="329"/>
            <ac:picMk id="3" creationId="{012EBB3C-D32E-4ACD-A0ED-E11C814C2F26}"/>
          </ac:picMkLst>
        </pc:picChg>
        <pc:picChg chg="add mod">
          <ac:chgData name="Chris Sainty" userId="b32c182c-205f-447b-ab9f-bd033310bb63" providerId="ADAL" clId="{FD3E73E6-098D-49A5-A31D-C6B53B3FAD7A}" dt="2019-10-03T19:18:25.524" v="6581" actId="1076"/>
          <ac:picMkLst>
            <pc:docMk/>
            <pc:sldMk cId="196660919" sldId="329"/>
            <ac:picMk id="5" creationId="{8D659100-0CE8-448F-B52F-356B2670A97E}"/>
          </ac:picMkLst>
        </pc:picChg>
        <pc:cxnChg chg="add mod">
          <ac:chgData name="Chris Sainty" userId="b32c182c-205f-447b-ab9f-bd033310bb63" providerId="ADAL" clId="{FD3E73E6-098D-49A5-A31D-C6B53B3FAD7A}" dt="2019-10-03T19:18:25.524" v="6581" actId="1076"/>
          <ac:cxnSpMkLst>
            <pc:docMk/>
            <pc:sldMk cId="196660919" sldId="329"/>
            <ac:cxnSpMk id="7" creationId="{65C94C33-561B-4953-AACC-FB965CDAE3A3}"/>
          </ac:cxnSpMkLst>
        </pc:cxnChg>
        <pc:cxnChg chg="add mod">
          <ac:chgData name="Chris Sainty" userId="b32c182c-205f-447b-ab9f-bd033310bb63" providerId="ADAL" clId="{FD3E73E6-098D-49A5-A31D-C6B53B3FAD7A}" dt="2019-10-03T19:18:25.524" v="6581" actId="1076"/>
          <ac:cxnSpMkLst>
            <pc:docMk/>
            <pc:sldMk cId="196660919" sldId="329"/>
            <ac:cxnSpMk id="9" creationId="{D1553EDE-43B0-4838-8E21-558DD3271C8D}"/>
          </ac:cxnSpMkLst>
        </pc:cxnChg>
      </pc:sldChg>
      <pc:sldChg chg="add del ord">
        <pc:chgData name="Chris Sainty" userId="b32c182c-205f-447b-ab9f-bd033310bb63" providerId="ADAL" clId="{FD3E73E6-098D-49A5-A31D-C6B53B3FAD7A}" dt="2019-10-10T19:16:31.456" v="7595" actId="2696"/>
        <pc:sldMkLst>
          <pc:docMk/>
          <pc:sldMk cId="4249862945" sldId="330"/>
        </pc:sldMkLst>
      </pc:sldChg>
      <pc:sldChg chg="addSp modSp add">
        <pc:chgData name="Chris Sainty" userId="b32c182c-205f-447b-ab9f-bd033310bb63" providerId="ADAL" clId="{FD3E73E6-098D-49A5-A31D-C6B53B3FAD7A}" dt="2019-10-08T20:38:00.963" v="7091" actId="20577"/>
        <pc:sldMkLst>
          <pc:docMk/>
          <pc:sldMk cId="757168977" sldId="332"/>
        </pc:sldMkLst>
        <pc:spChg chg="mod">
          <ac:chgData name="Chris Sainty" userId="b32c182c-205f-447b-ab9f-bd033310bb63" providerId="ADAL" clId="{FD3E73E6-098D-49A5-A31D-C6B53B3FAD7A}" dt="2019-10-08T20:38:00.963" v="7091" actId="20577"/>
          <ac:spMkLst>
            <pc:docMk/>
            <pc:sldMk cId="757168977" sldId="332"/>
            <ac:spMk id="2" creationId="{183A28BF-745D-4B31-BB78-87B20F1D118A}"/>
          </ac:spMkLst>
        </pc:spChg>
        <pc:picChg chg="add mod">
          <ac:chgData name="Chris Sainty" userId="b32c182c-205f-447b-ab9f-bd033310bb63" providerId="ADAL" clId="{FD3E73E6-098D-49A5-A31D-C6B53B3FAD7A}" dt="2019-10-08T20:37:30.093" v="7089" actId="1076"/>
          <ac:picMkLst>
            <pc:docMk/>
            <pc:sldMk cId="757168977" sldId="332"/>
            <ac:picMk id="4" creationId="{22F7EA84-B6F4-4DC7-8B09-078D4DA502BA}"/>
          </ac:picMkLst>
        </pc:picChg>
      </pc:sldChg>
      <pc:sldChg chg="modSp add ord">
        <pc:chgData name="Chris Sainty" userId="b32c182c-205f-447b-ab9f-bd033310bb63" providerId="ADAL" clId="{FD3E73E6-098D-49A5-A31D-C6B53B3FAD7A}" dt="2019-10-08T20:40:17.402" v="7095" actId="20577"/>
        <pc:sldMkLst>
          <pc:docMk/>
          <pc:sldMk cId="3943019633" sldId="333"/>
        </pc:sldMkLst>
        <pc:spChg chg="mod">
          <ac:chgData name="Chris Sainty" userId="b32c182c-205f-447b-ab9f-bd033310bb63" providerId="ADAL" clId="{FD3E73E6-098D-49A5-A31D-C6B53B3FAD7A}" dt="2019-10-08T20:40:17.402" v="7095" actId="20577"/>
          <ac:spMkLst>
            <pc:docMk/>
            <pc:sldMk cId="3943019633" sldId="333"/>
            <ac:spMk id="2" creationId="{0B1EB928-5B0B-F148-879F-A2B5E6D6C9F5}"/>
          </ac:spMkLst>
        </pc:spChg>
      </pc:sldChg>
      <pc:sldChg chg="delSp modSp add del">
        <pc:chgData name="Chris Sainty" userId="b32c182c-205f-447b-ab9f-bd033310bb63" providerId="ADAL" clId="{FD3E73E6-098D-49A5-A31D-C6B53B3FAD7A}" dt="2019-10-10T11:44:32.853" v="7590" actId="2696"/>
        <pc:sldMkLst>
          <pc:docMk/>
          <pc:sldMk cId="1231288961" sldId="334"/>
        </pc:sldMkLst>
        <pc:spChg chg="mod topLvl">
          <ac:chgData name="Chris Sainty" userId="b32c182c-205f-447b-ab9f-bd033310bb63" providerId="ADAL" clId="{FD3E73E6-098D-49A5-A31D-C6B53B3FAD7A}" dt="2019-10-10T11:07:35.273" v="7402" actId="165"/>
          <ac:spMkLst>
            <pc:docMk/>
            <pc:sldMk cId="1231288961" sldId="334"/>
            <ac:spMk id="4" creationId="{B4B5E780-58AE-4375-8FBC-83EBE6E64FE2}"/>
          </ac:spMkLst>
        </pc:spChg>
        <pc:spChg chg="mod topLvl">
          <ac:chgData name="Chris Sainty" userId="b32c182c-205f-447b-ab9f-bd033310bb63" providerId="ADAL" clId="{FD3E73E6-098D-49A5-A31D-C6B53B3FAD7A}" dt="2019-10-10T11:07:35.273" v="7402" actId="165"/>
          <ac:spMkLst>
            <pc:docMk/>
            <pc:sldMk cId="1231288961" sldId="334"/>
            <ac:spMk id="5" creationId="{3581CFF8-7BA6-4010-BF82-B89A5EB1CA9F}"/>
          </ac:spMkLst>
        </pc:spChg>
        <pc:grpChg chg="del">
          <ac:chgData name="Chris Sainty" userId="b32c182c-205f-447b-ab9f-bd033310bb63" providerId="ADAL" clId="{FD3E73E6-098D-49A5-A31D-C6B53B3FAD7A}" dt="2019-10-10T11:07:35.273" v="7402" actId="165"/>
          <ac:grpSpMkLst>
            <pc:docMk/>
            <pc:sldMk cId="1231288961" sldId="334"/>
            <ac:grpSpMk id="3" creationId="{28FFAEA1-EF03-49B8-A19A-9173DF4C10BF}"/>
          </ac:grpSpMkLst>
        </pc:grpChg>
      </pc:sldChg>
      <pc:sldChg chg="addSp delSp modSp add addAnim delAnim modAnim">
        <pc:chgData name="Chris Sainty" userId="b32c182c-205f-447b-ab9f-bd033310bb63" providerId="ADAL" clId="{FD3E73E6-098D-49A5-A31D-C6B53B3FAD7A}" dt="2019-10-10T11:37:34.880" v="7589" actId="1035"/>
        <pc:sldMkLst>
          <pc:docMk/>
          <pc:sldMk cId="3644924582" sldId="335"/>
        </pc:sldMkLst>
        <pc:spChg chg="mod">
          <ac:chgData name="Chris Sainty" userId="b32c182c-205f-447b-ab9f-bd033310bb63" providerId="ADAL" clId="{FD3E73E6-098D-49A5-A31D-C6B53B3FAD7A}" dt="2019-10-10T11:27:54.586" v="7513" actId="20577"/>
          <ac:spMkLst>
            <pc:docMk/>
            <pc:sldMk cId="3644924582" sldId="335"/>
            <ac:spMk id="6" creationId="{1EDE18BF-BA86-4614-BF26-09447E15B07E}"/>
          </ac:spMkLst>
        </pc:spChg>
        <pc:spChg chg="add del mod">
          <ac:chgData name="Chris Sainty" userId="b32c182c-205f-447b-ab9f-bd033310bb63" providerId="ADAL" clId="{FD3E73E6-098D-49A5-A31D-C6B53B3FAD7A}" dt="2019-10-10T11:27:57.318" v="7514" actId="478"/>
          <ac:spMkLst>
            <pc:docMk/>
            <pc:sldMk cId="3644924582" sldId="335"/>
            <ac:spMk id="11" creationId="{F5B51D23-41FD-4C07-A64C-36E5602A11FF}"/>
          </ac:spMkLst>
        </pc:spChg>
        <pc:spChg chg="add del mod">
          <ac:chgData name="Chris Sainty" userId="b32c182c-205f-447b-ab9f-bd033310bb63" providerId="ADAL" clId="{FD3E73E6-098D-49A5-A31D-C6B53B3FAD7A}" dt="2019-10-10T11:37:00.417" v="7588" actId="1036"/>
          <ac:spMkLst>
            <pc:docMk/>
            <pc:sldMk cId="3644924582" sldId="335"/>
            <ac:spMk id="16" creationId="{1A528161-40DF-4880-A71C-C34F57AAB547}"/>
          </ac:spMkLst>
        </pc:spChg>
        <pc:picChg chg="add mod">
          <ac:chgData name="Chris Sainty" userId="b32c182c-205f-447b-ab9f-bd033310bb63" providerId="ADAL" clId="{FD3E73E6-098D-49A5-A31D-C6B53B3FAD7A}" dt="2019-10-10T11:28:07.997" v="7517" actId="1076"/>
          <ac:picMkLst>
            <pc:docMk/>
            <pc:sldMk cId="3644924582" sldId="335"/>
            <ac:picMk id="14" creationId="{2B163B2D-FE2D-4093-BEE1-C5DC1E956127}"/>
          </ac:picMkLst>
        </pc:picChg>
        <pc:picChg chg="del">
          <ac:chgData name="Chris Sainty" userId="b32c182c-205f-447b-ab9f-bd033310bb63" providerId="ADAL" clId="{FD3E73E6-098D-49A5-A31D-C6B53B3FAD7A}" dt="2019-10-10T11:28:02.151" v="7516" actId="478"/>
          <ac:picMkLst>
            <pc:docMk/>
            <pc:sldMk cId="3644924582" sldId="335"/>
            <ac:picMk id="22" creationId="{56791800-382D-4711-93C6-56643A766BC5}"/>
          </ac:picMkLst>
        </pc:picChg>
        <pc:cxnChg chg="mod">
          <ac:chgData name="Chris Sainty" userId="b32c182c-205f-447b-ab9f-bd033310bb63" providerId="ADAL" clId="{FD3E73E6-098D-49A5-A31D-C6B53B3FAD7A}" dt="2019-10-10T11:28:24.831" v="7518" actId="14100"/>
          <ac:cxnSpMkLst>
            <pc:docMk/>
            <pc:sldMk cId="3644924582" sldId="335"/>
            <ac:cxnSpMk id="7" creationId="{CF188AD8-0B31-48F3-BDB8-F1AA6BF43957}"/>
          </ac:cxnSpMkLst>
        </pc:cxnChg>
        <pc:cxnChg chg="mod ord">
          <ac:chgData name="Chris Sainty" userId="b32c182c-205f-447b-ab9f-bd033310bb63" providerId="ADAL" clId="{FD3E73E6-098D-49A5-A31D-C6B53B3FAD7A}" dt="2019-10-10T11:37:34.880" v="7589" actId="1035"/>
          <ac:cxnSpMkLst>
            <pc:docMk/>
            <pc:sldMk cId="3644924582" sldId="335"/>
            <ac:cxnSpMk id="9" creationId="{CD8EB455-8D08-4E55-BDDB-5C9DEF0259B7}"/>
          </ac:cxnSpMkLst>
        </pc:cxnChg>
        <pc:cxnChg chg="add del mod">
          <ac:chgData name="Chris Sainty" userId="b32c182c-205f-447b-ab9f-bd033310bb63" providerId="ADAL" clId="{FD3E73E6-098D-49A5-A31D-C6B53B3FAD7A}" dt="2019-10-10T11:28:00.087" v="7515" actId="478"/>
          <ac:cxnSpMkLst>
            <pc:docMk/>
            <pc:sldMk cId="3644924582" sldId="335"/>
            <ac:cxnSpMk id="15" creationId="{C2552F0A-0316-476B-96C5-16D4C69A7273}"/>
          </ac:cxnSpMkLst>
        </pc:cxnChg>
      </pc:sldChg>
      <pc:sldChg chg="addSp delSp modSp add modAnim">
        <pc:chgData name="Chris Sainty" userId="b32c182c-205f-447b-ab9f-bd033310bb63" providerId="ADAL" clId="{FD3E73E6-098D-49A5-A31D-C6B53B3FAD7A}" dt="2019-10-11T09:55:41.029" v="7973"/>
        <pc:sldMkLst>
          <pc:docMk/>
          <pc:sldMk cId="2070918592" sldId="336"/>
        </pc:sldMkLst>
        <pc:picChg chg="add mod">
          <ac:chgData name="Chris Sainty" userId="b32c182c-205f-447b-ab9f-bd033310bb63" providerId="ADAL" clId="{FD3E73E6-098D-49A5-A31D-C6B53B3FAD7A}" dt="2019-10-10T19:20:12.613" v="7619" actId="1076"/>
          <ac:picMkLst>
            <pc:docMk/>
            <pc:sldMk cId="2070918592" sldId="336"/>
            <ac:picMk id="5" creationId="{37FBF508-4A9F-40D8-97F9-BEE984BBEBCB}"/>
          </ac:picMkLst>
        </pc:picChg>
        <pc:picChg chg="del">
          <ac:chgData name="Chris Sainty" userId="b32c182c-205f-447b-ab9f-bd033310bb63" providerId="ADAL" clId="{FD3E73E6-098D-49A5-A31D-C6B53B3FAD7A}" dt="2019-10-10T19:18:25.927" v="7609" actId="478"/>
          <ac:picMkLst>
            <pc:docMk/>
            <pc:sldMk cId="2070918592" sldId="336"/>
            <ac:picMk id="22" creationId="{56791800-382D-4711-93C6-56643A766BC5}"/>
          </ac:picMkLst>
        </pc:picChg>
        <pc:cxnChg chg="del">
          <ac:chgData name="Chris Sainty" userId="b32c182c-205f-447b-ab9f-bd033310bb63" providerId="ADAL" clId="{FD3E73E6-098D-49A5-A31D-C6B53B3FAD7A}" dt="2019-10-10T19:18:32.251" v="7611" actId="478"/>
          <ac:cxnSpMkLst>
            <pc:docMk/>
            <pc:sldMk cId="2070918592" sldId="336"/>
            <ac:cxnSpMk id="7" creationId="{CF188AD8-0B31-48F3-BDB8-F1AA6BF43957}"/>
          </ac:cxnSpMkLst>
        </pc:cxnChg>
        <pc:cxnChg chg="del">
          <ac:chgData name="Chris Sainty" userId="b32c182c-205f-447b-ab9f-bd033310bb63" providerId="ADAL" clId="{FD3E73E6-098D-49A5-A31D-C6B53B3FAD7A}" dt="2019-10-10T19:18:34.653" v="7612" actId="478"/>
          <ac:cxnSpMkLst>
            <pc:docMk/>
            <pc:sldMk cId="2070918592" sldId="336"/>
            <ac:cxnSpMk id="9" creationId="{CD8EB455-8D08-4E55-BDDB-5C9DEF0259B7}"/>
          </ac:cxnSpMkLst>
        </pc:cxnChg>
        <pc:cxnChg chg="add mod">
          <ac:chgData name="Chris Sainty" userId="b32c182c-205f-447b-ab9f-bd033310bb63" providerId="ADAL" clId="{FD3E73E6-098D-49A5-A31D-C6B53B3FAD7A}" dt="2019-10-10T19:21:53.969" v="7652" actId="14100"/>
          <ac:cxnSpMkLst>
            <pc:docMk/>
            <pc:sldMk cId="2070918592" sldId="336"/>
            <ac:cxnSpMk id="14" creationId="{242D32CE-1DDC-4CF5-A418-F781449FB93D}"/>
          </ac:cxnSpMkLst>
        </pc:cxnChg>
      </pc:sldChg>
      <pc:sldChg chg="add">
        <pc:chgData name="Chris Sainty" userId="b32c182c-205f-447b-ab9f-bd033310bb63" providerId="ADAL" clId="{FD3E73E6-098D-49A5-A31D-C6B53B3FAD7A}" dt="2019-10-10T19:23:11.929" v="7654"/>
        <pc:sldMkLst>
          <pc:docMk/>
          <pc:sldMk cId="1590214893" sldId="337"/>
        </pc:sldMkLst>
      </pc:sldChg>
      <pc:sldChg chg="delSp add">
        <pc:chgData name="Chris Sainty" userId="b32c182c-205f-447b-ab9f-bd033310bb63" providerId="ADAL" clId="{FD3E73E6-098D-49A5-A31D-C6B53B3FAD7A}" dt="2019-10-11T10:00:16.597" v="8004" actId="478"/>
        <pc:sldMkLst>
          <pc:docMk/>
          <pc:sldMk cId="453424373" sldId="338"/>
        </pc:sldMkLst>
        <pc:spChg chg="del">
          <ac:chgData name="Chris Sainty" userId="b32c182c-205f-447b-ab9f-bd033310bb63" providerId="ADAL" clId="{FD3E73E6-098D-49A5-A31D-C6B53B3FAD7A}" dt="2019-10-11T10:00:16.597" v="8004" actId="478"/>
          <ac:spMkLst>
            <pc:docMk/>
            <pc:sldMk cId="453424373" sldId="338"/>
            <ac:spMk id="3" creationId="{07F58846-6047-4F8C-9898-3C66102B16BD}"/>
          </ac:spMkLst>
        </pc:spChg>
      </pc:sldChg>
      <pc:sldChg chg="addSp delSp modSp add del">
        <pc:chgData name="Chris Sainty" userId="b32c182c-205f-447b-ab9f-bd033310bb63" providerId="ADAL" clId="{FD3E73E6-098D-49A5-A31D-C6B53B3FAD7A}" dt="2019-10-11T09:57:04.560" v="7974" actId="2696"/>
        <pc:sldMkLst>
          <pc:docMk/>
          <pc:sldMk cId="1876034708" sldId="338"/>
        </pc:sldMkLst>
        <pc:spChg chg="mod">
          <ac:chgData name="Chris Sainty" userId="b32c182c-205f-447b-ab9f-bd033310bb63" providerId="ADAL" clId="{FD3E73E6-098D-49A5-A31D-C6B53B3FAD7A}" dt="2019-10-10T19:31:27.165" v="7890" actId="255"/>
          <ac:spMkLst>
            <pc:docMk/>
            <pc:sldMk cId="1876034708" sldId="338"/>
            <ac:spMk id="2" creationId="{E99AAE8F-28BB-475B-88B9-7908D8375E09}"/>
          </ac:spMkLst>
        </pc:spChg>
        <pc:spChg chg="del">
          <ac:chgData name="Chris Sainty" userId="b32c182c-205f-447b-ab9f-bd033310bb63" providerId="ADAL" clId="{FD3E73E6-098D-49A5-A31D-C6B53B3FAD7A}" dt="2019-10-10T19:26:51.245" v="7745" actId="478"/>
          <ac:spMkLst>
            <pc:docMk/>
            <pc:sldMk cId="1876034708" sldId="338"/>
            <ac:spMk id="3" creationId="{08382219-4FB1-47F1-BBFF-05DB25E769C1}"/>
          </ac:spMkLst>
        </pc:spChg>
        <pc:spChg chg="add mod">
          <ac:chgData name="Chris Sainty" userId="b32c182c-205f-447b-ab9f-bd033310bb63" providerId="ADAL" clId="{FD3E73E6-098D-49A5-A31D-C6B53B3FAD7A}" dt="2019-10-10T19:29:35.212" v="7824" actId="255"/>
          <ac:spMkLst>
            <pc:docMk/>
            <pc:sldMk cId="1876034708" sldId="338"/>
            <ac:spMk id="5" creationId="{1111D417-F9F0-4271-A4B0-0805FCAC9ABB}"/>
          </ac:spMkLst>
        </pc:spChg>
        <pc:spChg chg="add mod">
          <ac:chgData name="Chris Sainty" userId="b32c182c-205f-447b-ab9f-bd033310bb63" providerId="ADAL" clId="{FD3E73E6-098D-49A5-A31D-C6B53B3FAD7A}" dt="2019-10-10T19:29:45.475" v="7864" actId="1036"/>
          <ac:spMkLst>
            <pc:docMk/>
            <pc:sldMk cId="1876034708" sldId="338"/>
            <ac:spMk id="6" creationId="{F0B60508-8421-4AF8-82CE-591D00497A55}"/>
          </ac:spMkLst>
        </pc:spChg>
        <pc:picChg chg="add mod">
          <ac:chgData name="Chris Sainty" userId="b32c182c-205f-447b-ab9f-bd033310bb63" providerId="ADAL" clId="{FD3E73E6-098D-49A5-A31D-C6B53B3FAD7A}" dt="2019-10-10T19:31:57.306" v="7904" actId="1036"/>
          <ac:picMkLst>
            <pc:docMk/>
            <pc:sldMk cId="1876034708" sldId="338"/>
            <ac:picMk id="7" creationId="{7319344A-67B1-44CE-9EE4-73D22889A1A6}"/>
          </ac:picMkLst>
        </pc:picChg>
      </pc:sldChg>
      <pc:sldChg chg="addSp add del">
        <pc:chgData name="Chris Sainty" userId="b32c182c-205f-447b-ab9f-bd033310bb63" providerId="ADAL" clId="{FD3E73E6-098D-49A5-A31D-C6B53B3FAD7A}" dt="2019-10-11T14:41:49.815" v="8195" actId="2696"/>
        <pc:sldMkLst>
          <pc:docMk/>
          <pc:sldMk cId="909837440" sldId="339"/>
        </pc:sldMkLst>
        <pc:spChg chg="add">
          <ac:chgData name="Chris Sainty" userId="b32c182c-205f-447b-ab9f-bd033310bb63" providerId="ADAL" clId="{FD3E73E6-098D-49A5-A31D-C6B53B3FAD7A}" dt="2019-10-11T14:40:22.732" v="8188"/>
          <ac:spMkLst>
            <pc:docMk/>
            <pc:sldMk cId="909837440" sldId="339"/>
            <ac:spMk id="4" creationId="{E71FEE7D-6C6D-4017-B1DB-04C896BE2934}"/>
          </ac:spMkLst>
        </pc:spChg>
        <pc:spChg chg="add">
          <ac:chgData name="Chris Sainty" userId="b32c182c-205f-447b-ab9f-bd033310bb63" providerId="ADAL" clId="{FD3E73E6-098D-49A5-A31D-C6B53B3FAD7A}" dt="2019-10-11T14:40:22.732" v="8188"/>
          <ac:spMkLst>
            <pc:docMk/>
            <pc:sldMk cId="909837440" sldId="339"/>
            <ac:spMk id="5" creationId="{A299A1B7-A7D9-4158-81D0-3FB52FC411CF}"/>
          </ac:spMkLst>
        </pc:spChg>
        <pc:spChg chg="add">
          <ac:chgData name="Chris Sainty" userId="b32c182c-205f-447b-ab9f-bd033310bb63" providerId="ADAL" clId="{FD3E73E6-098D-49A5-A31D-C6B53B3FAD7A}" dt="2019-10-11T14:40:22.732" v="8188"/>
          <ac:spMkLst>
            <pc:docMk/>
            <pc:sldMk cId="909837440" sldId="339"/>
            <ac:spMk id="7" creationId="{785DFDF1-EA40-45D8-A1B1-91FBB8370F22}"/>
          </ac:spMkLst>
        </pc:spChg>
        <pc:spChg chg="add">
          <ac:chgData name="Chris Sainty" userId="b32c182c-205f-447b-ab9f-bd033310bb63" providerId="ADAL" clId="{FD3E73E6-098D-49A5-A31D-C6B53B3FAD7A}" dt="2019-10-11T14:40:22.732" v="8188"/>
          <ac:spMkLst>
            <pc:docMk/>
            <pc:sldMk cId="909837440" sldId="339"/>
            <ac:spMk id="9" creationId="{05A49A0A-27FB-494A-8D64-C5CAD656C172}"/>
          </ac:spMkLst>
        </pc:spChg>
        <pc:picChg chg="add">
          <ac:chgData name="Chris Sainty" userId="b32c182c-205f-447b-ab9f-bd033310bb63" providerId="ADAL" clId="{FD3E73E6-098D-49A5-A31D-C6B53B3FAD7A}" dt="2019-10-11T14:40:22.732" v="8188"/>
          <ac:picMkLst>
            <pc:docMk/>
            <pc:sldMk cId="909837440" sldId="339"/>
            <ac:picMk id="3" creationId="{B78DA33E-DD72-4A6D-9DD8-E9F60D58A8BA}"/>
          </ac:picMkLst>
        </pc:picChg>
        <pc:picChg chg="add">
          <ac:chgData name="Chris Sainty" userId="b32c182c-205f-447b-ab9f-bd033310bb63" providerId="ADAL" clId="{FD3E73E6-098D-49A5-A31D-C6B53B3FAD7A}" dt="2019-10-11T14:40:22.732" v="8188"/>
          <ac:picMkLst>
            <pc:docMk/>
            <pc:sldMk cId="909837440" sldId="339"/>
            <ac:picMk id="6" creationId="{FDA89CD8-CF59-427D-A28D-458968635C9E}"/>
          </ac:picMkLst>
        </pc:picChg>
        <pc:picChg chg="add">
          <ac:chgData name="Chris Sainty" userId="b32c182c-205f-447b-ab9f-bd033310bb63" providerId="ADAL" clId="{FD3E73E6-098D-49A5-A31D-C6B53B3FAD7A}" dt="2019-10-11T14:40:22.732" v="8188"/>
          <ac:picMkLst>
            <pc:docMk/>
            <pc:sldMk cId="909837440" sldId="339"/>
            <ac:picMk id="8" creationId="{943A3FFD-8EE9-49E0-8DFB-19EC450B4B50}"/>
          </ac:picMkLst>
        </pc:picChg>
        <pc:picChg chg="add">
          <ac:chgData name="Chris Sainty" userId="b32c182c-205f-447b-ab9f-bd033310bb63" providerId="ADAL" clId="{FD3E73E6-098D-49A5-A31D-C6B53B3FAD7A}" dt="2019-10-11T14:40:22.732" v="8188"/>
          <ac:picMkLst>
            <pc:docMk/>
            <pc:sldMk cId="909837440" sldId="339"/>
            <ac:picMk id="10" creationId="{167D2A9E-7935-420C-A6AB-583F9F9F81D7}"/>
          </ac:picMkLst>
        </pc:picChg>
        <pc:picChg chg="add">
          <ac:chgData name="Chris Sainty" userId="b32c182c-205f-447b-ab9f-bd033310bb63" providerId="ADAL" clId="{FD3E73E6-098D-49A5-A31D-C6B53B3FAD7A}" dt="2019-10-11T14:40:22.732" v="8188"/>
          <ac:picMkLst>
            <pc:docMk/>
            <pc:sldMk cId="909837440" sldId="339"/>
            <ac:picMk id="11" creationId="{190C9910-7775-4747-8863-A4CA94DDF97D}"/>
          </ac:picMkLst>
        </pc:picChg>
        <pc:picChg chg="add">
          <ac:chgData name="Chris Sainty" userId="b32c182c-205f-447b-ab9f-bd033310bb63" providerId="ADAL" clId="{FD3E73E6-098D-49A5-A31D-C6B53B3FAD7A}" dt="2019-10-11T14:40:22.732" v="8188"/>
          <ac:picMkLst>
            <pc:docMk/>
            <pc:sldMk cId="909837440" sldId="339"/>
            <ac:picMk id="12" creationId="{6F0BC2AC-8300-4964-95C8-3D57D23875D3}"/>
          </ac:picMkLst>
        </pc:picChg>
        <pc:picChg chg="add">
          <ac:chgData name="Chris Sainty" userId="b32c182c-205f-447b-ab9f-bd033310bb63" providerId="ADAL" clId="{FD3E73E6-098D-49A5-A31D-C6B53B3FAD7A}" dt="2019-10-11T14:40:22.732" v="8188"/>
          <ac:picMkLst>
            <pc:docMk/>
            <pc:sldMk cId="909837440" sldId="339"/>
            <ac:picMk id="13" creationId="{916A9FEC-1B4D-4BF8-972A-50A5869EDAE3}"/>
          </ac:picMkLst>
        </pc:picChg>
        <pc:picChg chg="add">
          <ac:chgData name="Chris Sainty" userId="b32c182c-205f-447b-ab9f-bd033310bb63" providerId="ADAL" clId="{FD3E73E6-098D-49A5-A31D-C6B53B3FAD7A}" dt="2019-10-11T14:40:22.732" v="8188"/>
          <ac:picMkLst>
            <pc:docMk/>
            <pc:sldMk cId="909837440" sldId="339"/>
            <ac:picMk id="14" creationId="{B6AAF3A1-257D-4051-8C9B-9C3F53F8E562}"/>
          </ac:picMkLst>
        </pc:picChg>
        <pc:picChg chg="add">
          <ac:chgData name="Chris Sainty" userId="b32c182c-205f-447b-ab9f-bd033310bb63" providerId="ADAL" clId="{FD3E73E6-098D-49A5-A31D-C6B53B3FAD7A}" dt="2019-10-11T14:40:22.732" v="8188"/>
          <ac:picMkLst>
            <pc:docMk/>
            <pc:sldMk cId="909837440" sldId="339"/>
            <ac:picMk id="15" creationId="{115D3976-CC76-4DEA-A9BB-95167F3BB048}"/>
          </ac:picMkLst>
        </pc:picChg>
        <pc:picChg chg="add">
          <ac:chgData name="Chris Sainty" userId="b32c182c-205f-447b-ab9f-bd033310bb63" providerId="ADAL" clId="{FD3E73E6-098D-49A5-A31D-C6B53B3FAD7A}" dt="2019-10-11T14:40:22.732" v="8188"/>
          <ac:picMkLst>
            <pc:docMk/>
            <pc:sldMk cId="909837440" sldId="339"/>
            <ac:picMk id="16" creationId="{E0FFA9C4-3142-435C-A99F-60636C5C0FCE}"/>
          </ac:picMkLst>
        </pc:picChg>
        <pc:picChg chg="add">
          <ac:chgData name="Chris Sainty" userId="b32c182c-205f-447b-ab9f-bd033310bb63" providerId="ADAL" clId="{FD3E73E6-098D-49A5-A31D-C6B53B3FAD7A}" dt="2019-10-11T14:40:22.732" v="8188"/>
          <ac:picMkLst>
            <pc:docMk/>
            <pc:sldMk cId="909837440" sldId="339"/>
            <ac:picMk id="17" creationId="{B56145B8-7750-487E-B471-2B48187007E7}"/>
          </ac:picMkLst>
        </pc:picChg>
        <pc:picChg chg="add">
          <ac:chgData name="Chris Sainty" userId="b32c182c-205f-447b-ab9f-bd033310bb63" providerId="ADAL" clId="{FD3E73E6-098D-49A5-A31D-C6B53B3FAD7A}" dt="2019-10-11T14:40:22.732" v="8188"/>
          <ac:picMkLst>
            <pc:docMk/>
            <pc:sldMk cId="909837440" sldId="339"/>
            <ac:picMk id="18" creationId="{045197A0-C735-4CC4-BF29-45F1C893A99E}"/>
          </ac:picMkLst>
        </pc:picChg>
        <pc:picChg chg="add">
          <ac:chgData name="Chris Sainty" userId="b32c182c-205f-447b-ab9f-bd033310bb63" providerId="ADAL" clId="{FD3E73E6-098D-49A5-A31D-C6B53B3FAD7A}" dt="2019-10-11T14:40:22.732" v="8188"/>
          <ac:picMkLst>
            <pc:docMk/>
            <pc:sldMk cId="909837440" sldId="339"/>
            <ac:picMk id="19" creationId="{D435C623-694E-4C09-92AF-78CE139CEF64}"/>
          </ac:picMkLst>
        </pc:picChg>
      </pc:sldChg>
      <pc:sldChg chg="addSp delSp modSp add">
        <pc:chgData name="Chris Sainty" userId="b32c182c-205f-447b-ab9f-bd033310bb63" providerId="ADAL" clId="{FD3E73E6-098D-49A5-A31D-C6B53B3FAD7A}" dt="2019-10-11T14:42:32.531" v="8196" actId="207"/>
        <pc:sldMkLst>
          <pc:docMk/>
          <pc:sldMk cId="2114144082" sldId="340"/>
        </pc:sldMkLst>
        <pc:spChg chg="add del">
          <ac:chgData name="Chris Sainty" userId="b32c182c-205f-447b-ab9f-bd033310bb63" providerId="ADAL" clId="{FD3E73E6-098D-49A5-A31D-C6B53B3FAD7A}" dt="2019-10-11T14:41:45.135" v="8194" actId="478"/>
          <ac:spMkLst>
            <pc:docMk/>
            <pc:sldMk cId="2114144082" sldId="340"/>
            <ac:spMk id="2" creationId="{E132D667-D5C6-44CA-8A2D-3D61924FE0FB}"/>
          </ac:spMkLst>
        </pc:spChg>
        <pc:spChg chg="add">
          <ac:chgData name="Chris Sainty" userId="b32c182c-205f-447b-ab9f-bd033310bb63" providerId="ADAL" clId="{FD3E73E6-098D-49A5-A31D-C6B53B3FAD7A}" dt="2019-10-11T14:41:37.373" v="8193"/>
          <ac:spMkLst>
            <pc:docMk/>
            <pc:sldMk cId="2114144082" sldId="340"/>
            <ac:spMk id="4" creationId="{10572425-C65F-4741-88C0-3E38C1855A95}"/>
          </ac:spMkLst>
        </pc:spChg>
        <pc:spChg chg="add">
          <ac:chgData name="Chris Sainty" userId="b32c182c-205f-447b-ab9f-bd033310bb63" providerId="ADAL" clId="{FD3E73E6-098D-49A5-A31D-C6B53B3FAD7A}" dt="2019-10-11T14:41:37.373" v="8193"/>
          <ac:spMkLst>
            <pc:docMk/>
            <pc:sldMk cId="2114144082" sldId="340"/>
            <ac:spMk id="5" creationId="{5DD81A82-1C52-4534-A8A0-B556DE791BDF}"/>
          </ac:spMkLst>
        </pc:spChg>
        <pc:spChg chg="add">
          <ac:chgData name="Chris Sainty" userId="b32c182c-205f-447b-ab9f-bd033310bb63" providerId="ADAL" clId="{FD3E73E6-098D-49A5-A31D-C6B53B3FAD7A}" dt="2019-10-11T14:41:37.373" v="8193"/>
          <ac:spMkLst>
            <pc:docMk/>
            <pc:sldMk cId="2114144082" sldId="340"/>
            <ac:spMk id="7" creationId="{3530678F-4B21-452A-B03A-30557FF03004}"/>
          </ac:spMkLst>
        </pc:spChg>
        <pc:spChg chg="add mod">
          <ac:chgData name="Chris Sainty" userId="b32c182c-205f-447b-ab9f-bd033310bb63" providerId="ADAL" clId="{FD3E73E6-098D-49A5-A31D-C6B53B3FAD7A}" dt="2019-10-11T14:42:32.531" v="8196" actId="207"/>
          <ac:spMkLst>
            <pc:docMk/>
            <pc:sldMk cId="2114144082" sldId="340"/>
            <ac:spMk id="9" creationId="{2ECF0EB1-AE44-41CA-B695-88D50628740C}"/>
          </ac:spMkLst>
        </pc:spChg>
        <pc:picChg chg="add">
          <ac:chgData name="Chris Sainty" userId="b32c182c-205f-447b-ab9f-bd033310bb63" providerId="ADAL" clId="{FD3E73E6-098D-49A5-A31D-C6B53B3FAD7A}" dt="2019-10-11T14:41:37.373" v="8193"/>
          <ac:picMkLst>
            <pc:docMk/>
            <pc:sldMk cId="2114144082" sldId="340"/>
            <ac:picMk id="3" creationId="{E352471C-8819-4A1D-AB5E-C2018CA39317}"/>
          </ac:picMkLst>
        </pc:picChg>
        <pc:picChg chg="add">
          <ac:chgData name="Chris Sainty" userId="b32c182c-205f-447b-ab9f-bd033310bb63" providerId="ADAL" clId="{FD3E73E6-098D-49A5-A31D-C6B53B3FAD7A}" dt="2019-10-11T14:41:37.373" v="8193"/>
          <ac:picMkLst>
            <pc:docMk/>
            <pc:sldMk cId="2114144082" sldId="340"/>
            <ac:picMk id="6" creationId="{0AC127A4-08A1-4A9F-8C0F-DD415ECC9A02}"/>
          </ac:picMkLst>
        </pc:picChg>
        <pc:picChg chg="add">
          <ac:chgData name="Chris Sainty" userId="b32c182c-205f-447b-ab9f-bd033310bb63" providerId="ADAL" clId="{FD3E73E6-098D-49A5-A31D-C6B53B3FAD7A}" dt="2019-10-11T14:41:37.373" v="8193"/>
          <ac:picMkLst>
            <pc:docMk/>
            <pc:sldMk cId="2114144082" sldId="340"/>
            <ac:picMk id="8" creationId="{ED3F151B-9C6B-4CC7-97BB-F60DF86D74F0}"/>
          </ac:picMkLst>
        </pc:picChg>
        <pc:picChg chg="add">
          <ac:chgData name="Chris Sainty" userId="b32c182c-205f-447b-ab9f-bd033310bb63" providerId="ADAL" clId="{FD3E73E6-098D-49A5-A31D-C6B53B3FAD7A}" dt="2019-10-11T14:41:37.373" v="8193"/>
          <ac:picMkLst>
            <pc:docMk/>
            <pc:sldMk cId="2114144082" sldId="340"/>
            <ac:picMk id="10" creationId="{4DB506EA-4099-4451-817A-89FB54845E3B}"/>
          </ac:picMkLst>
        </pc:picChg>
        <pc:picChg chg="add">
          <ac:chgData name="Chris Sainty" userId="b32c182c-205f-447b-ab9f-bd033310bb63" providerId="ADAL" clId="{FD3E73E6-098D-49A5-A31D-C6B53B3FAD7A}" dt="2019-10-11T14:41:37.373" v="8193"/>
          <ac:picMkLst>
            <pc:docMk/>
            <pc:sldMk cId="2114144082" sldId="340"/>
            <ac:picMk id="11" creationId="{C235C866-211F-4537-95F5-25976904BBF6}"/>
          </ac:picMkLst>
        </pc:picChg>
        <pc:picChg chg="add">
          <ac:chgData name="Chris Sainty" userId="b32c182c-205f-447b-ab9f-bd033310bb63" providerId="ADAL" clId="{FD3E73E6-098D-49A5-A31D-C6B53B3FAD7A}" dt="2019-10-11T14:41:37.373" v="8193"/>
          <ac:picMkLst>
            <pc:docMk/>
            <pc:sldMk cId="2114144082" sldId="340"/>
            <ac:picMk id="12" creationId="{AE74BB4E-755F-400A-A167-A8DD441C9537}"/>
          </ac:picMkLst>
        </pc:picChg>
        <pc:picChg chg="add">
          <ac:chgData name="Chris Sainty" userId="b32c182c-205f-447b-ab9f-bd033310bb63" providerId="ADAL" clId="{FD3E73E6-098D-49A5-A31D-C6B53B3FAD7A}" dt="2019-10-11T14:41:37.373" v="8193"/>
          <ac:picMkLst>
            <pc:docMk/>
            <pc:sldMk cId="2114144082" sldId="340"/>
            <ac:picMk id="13" creationId="{7875326E-AAD3-4426-A101-E51DEFBDD47F}"/>
          </ac:picMkLst>
        </pc:picChg>
        <pc:picChg chg="add">
          <ac:chgData name="Chris Sainty" userId="b32c182c-205f-447b-ab9f-bd033310bb63" providerId="ADAL" clId="{FD3E73E6-098D-49A5-A31D-C6B53B3FAD7A}" dt="2019-10-11T14:41:37.373" v="8193"/>
          <ac:picMkLst>
            <pc:docMk/>
            <pc:sldMk cId="2114144082" sldId="340"/>
            <ac:picMk id="14" creationId="{D10F21D9-4323-4CDE-83C1-E31391267985}"/>
          </ac:picMkLst>
        </pc:picChg>
        <pc:picChg chg="add">
          <ac:chgData name="Chris Sainty" userId="b32c182c-205f-447b-ab9f-bd033310bb63" providerId="ADAL" clId="{FD3E73E6-098D-49A5-A31D-C6B53B3FAD7A}" dt="2019-10-11T14:41:37.373" v="8193"/>
          <ac:picMkLst>
            <pc:docMk/>
            <pc:sldMk cId="2114144082" sldId="340"/>
            <ac:picMk id="15" creationId="{0A5858D1-9D63-49E1-82AD-34323671BD20}"/>
          </ac:picMkLst>
        </pc:picChg>
        <pc:picChg chg="add">
          <ac:chgData name="Chris Sainty" userId="b32c182c-205f-447b-ab9f-bd033310bb63" providerId="ADAL" clId="{FD3E73E6-098D-49A5-A31D-C6B53B3FAD7A}" dt="2019-10-11T14:41:37.373" v="8193"/>
          <ac:picMkLst>
            <pc:docMk/>
            <pc:sldMk cId="2114144082" sldId="340"/>
            <ac:picMk id="16" creationId="{B8881565-D663-48BE-B668-7C8A812ECB42}"/>
          </ac:picMkLst>
        </pc:picChg>
        <pc:picChg chg="add">
          <ac:chgData name="Chris Sainty" userId="b32c182c-205f-447b-ab9f-bd033310bb63" providerId="ADAL" clId="{FD3E73E6-098D-49A5-A31D-C6B53B3FAD7A}" dt="2019-10-11T14:41:37.373" v="8193"/>
          <ac:picMkLst>
            <pc:docMk/>
            <pc:sldMk cId="2114144082" sldId="340"/>
            <ac:picMk id="17" creationId="{45C384D0-0891-484A-B471-9B4E10A11A07}"/>
          </ac:picMkLst>
        </pc:picChg>
        <pc:picChg chg="add">
          <ac:chgData name="Chris Sainty" userId="b32c182c-205f-447b-ab9f-bd033310bb63" providerId="ADAL" clId="{FD3E73E6-098D-49A5-A31D-C6B53B3FAD7A}" dt="2019-10-11T14:41:37.373" v="8193"/>
          <ac:picMkLst>
            <pc:docMk/>
            <pc:sldMk cId="2114144082" sldId="340"/>
            <ac:picMk id="18" creationId="{9D4F6B75-EFC5-447F-B348-443E8F42A532}"/>
          </ac:picMkLst>
        </pc:picChg>
        <pc:picChg chg="add">
          <ac:chgData name="Chris Sainty" userId="b32c182c-205f-447b-ab9f-bd033310bb63" providerId="ADAL" clId="{FD3E73E6-098D-49A5-A31D-C6B53B3FAD7A}" dt="2019-10-11T14:41:37.373" v="8193"/>
          <ac:picMkLst>
            <pc:docMk/>
            <pc:sldMk cId="2114144082" sldId="340"/>
            <ac:picMk id="19" creationId="{E02D909F-0F5C-4D6A-89A7-D273761C4E9B}"/>
          </ac:picMkLst>
        </pc:picChg>
      </pc:sldChg>
      <pc:sldMasterChg chg="addSp delSp modSp modSldLayout">
        <pc:chgData name="Chris Sainty" userId="b32c182c-205f-447b-ab9f-bd033310bb63" providerId="ADAL" clId="{FD3E73E6-098D-49A5-A31D-C6B53B3FAD7A}" dt="2019-10-11T14:41:14.118" v="8191" actId="478"/>
        <pc:sldMasterMkLst>
          <pc:docMk/>
          <pc:sldMasterMk cId="1880555579" sldId="2147483660"/>
        </pc:sldMasterMkLst>
        <pc:spChg chg="mod">
          <ac:chgData name="Chris Sainty" userId="b32c182c-205f-447b-ab9f-bd033310bb63" providerId="ADAL" clId="{FD3E73E6-098D-49A5-A31D-C6B53B3FAD7A}" dt="2019-10-11T10:18:26.346" v="8109" actId="1076"/>
          <ac:spMkLst>
            <pc:docMk/>
            <pc:sldMasterMk cId="1880555579" sldId="2147483660"/>
            <ac:spMk id="5" creationId="{AF398CB8-D70A-5A41-9B2A-55CB3D1C72BE}"/>
          </ac:spMkLst>
        </pc:spChg>
        <pc:picChg chg="add del mod">
          <ac:chgData name="Chris Sainty" userId="b32c182c-205f-447b-ab9f-bd033310bb63" providerId="ADAL" clId="{FD3E73E6-098D-49A5-A31D-C6B53B3FAD7A}" dt="2019-10-11T10:13:58.339" v="8063" actId="478"/>
          <ac:picMkLst>
            <pc:docMk/>
            <pc:sldMasterMk cId="1880555579" sldId="2147483660"/>
            <ac:picMk id="6" creationId="{21E8CD92-0A26-4F55-996C-F5623A6D7258}"/>
          </ac:picMkLst>
        </pc:picChg>
        <pc:picChg chg="add del mod">
          <ac:chgData name="Chris Sainty" userId="b32c182c-205f-447b-ab9f-bd033310bb63" providerId="ADAL" clId="{FD3E73E6-098D-49A5-A31D-C6B53B3FAD7A}" dt="2019-10-11T10:18:12.954" v="8108"/>
          <ac:picMkLst>
            <pc:docMk/>
            <pc:sldMasterMk cId="1880555579" sldId="2147483660"/>
            <ac:picMk id="8" creationId="{7D9DB918-8D3F-49B9-AD11-55B5FB051A69}"/>
          </ac:picMkLst>
        </pc:picChg>
        <pc:sldLayoutChg chg="addSp delSp modSp">
          <pc:chgData name="Chris Sainty" userId="b32c182c-205f-447b-ab9f-bd033310bb63" providerId="ADAL" clId="{FD3E73E6-098D-49A5-A31D-C6B53B3FAD7A}" dt="2019-10-11T10:28:20.085" v="8186" actId="1076"/>
          <pc:sldLayoutMkLst>
            <pc:docMk/>
            <pc:sldMasterMk cId="1880555579" sldId="2147483660"/>
            <pc:sldLayoutMk cId="712089597" sldId="2147483661"/>
          </pc:sldLayoutMkLst>
          <pc:spChg chg="mod">
            <ac:chgData name="Chris Sainty" userId="b32c182c-205f-447b-ab9f-bd033310bb63" providerId="ADAL" clId="{FD3E73E6-098D-49A5-A31D-C6B53B3FAD7A}" dt="2019-10-11T10:24:24.789" v="8170" actId="1076"/>
            <ac:spMkLst>
              <pc:docMk/>
              <pc:sldMasterMk cId="1880555579" sldId="2147483660"/>
              <pc:sldLayoutMk cId="712089597" sldId="2147483661"/>
              <ac:spMk id="10" creationId="{C46ACEF7-8667-554F-A2C1-3E04B6E8C8B9}"/>
            </ac:spMkLst>
          </pc:spChg>
          <pc:spChg chg="mod topLvl">
            <ac:chgData name="Chris Sainty" userId="b32c182c-205f-447b-ab9f-bd033310bb63" providerId="ADAL" clId="{FD3E73E6-098D-49A5-A31D-C6B53B3FAD7A}" dt="2019-10-11T10:28:20.085" v="8186" actId="1076"/>
            <ac:spMkLst>
              <pc:docMk/>
              <pc:sldMasterMk cId="1880555579" sldId="2147483660"/>
              <pc:sldLayoutMk cId="712089597" sldId="2147483661"/>
              <ac:spMk id="11" creationId="{F1C925AB-CEB4-6642-9299-B5267A5EFDB4}"/>
            </ac:spMkLst>
          </pc:spChg>
          <pc:spChg chg="add del mod topLvl">
            <ac:chgData name="Chris Sainty" userId="b32c182c-205f-447b-ab9f-bd033310bb63" providerId="ADAL" clId="{FD3E73E6-098D-49A5-A31D-C6B53B3FAD7A}" dt="2019-10-11T10:26:52.138" v="8178" actId="478"/>
            <ac:spMkLst>
              <pc:docMk/>
              <pc:sldMasterMk cId="1880555579" sldId="2147483660"/>
              <pc:sldLayoutMk cId="712089597" sldId="2147483661"/>
              <ac:spMk id="12" creationId="{DA14DFC2-5E43-48FD-958C-1C9CBB04C90D}"/>
            </ac:spMkLst>
          </pc:spChg>
          <pc:grpChg chg="add del mod">
            <ac:chgData name="Chris Sainty" userId="b32c182c-205f-447b-ab9f-bd033310bb63" providerId="ADAL" clId="{FD3E73E6-098D-49A5-A31D-C6B53B3FAD7A}" dt="2019-10-11T10:26:42.354" v="8176" actId="165"/>
            <ac:grpSpMkLst>
              <pc:docMk/>
              <pc:sldMasterMk cId="1880555579" sldId="2147483660"/>
              <pc:sldLayoutMk cId="712089597" sldId="2147483661"/>
              <ac:grpSpMk id="5" creationId="{37CDC98E-AF89-4149-909E-8A2F007B16D4}"/>
            </ac:grpSpMkLst>
          </pc:grpChg>
          <pc:grpChg chg="add del mod">
            <ac:chgData name="Chris Sainty" userId="b32c182c-205f-447b-ab9f-bd033310bb63" providerId="ADAL" clId="{FD3E73E6-098D-49A5-A31D-C6B53B3FAD7A}" dt="2019-10-11T10:26:34.547" v="8174" actId="165"/>
            <ac:grpSpMkLst>
              <pc:docMk/>
              <pc:sldMasterMk cId="1880555579" sldId="2147483660"/>
              <pc:sldLayoutMk cId="712089597" sldId="2147483661"/>
              <ac:grpSpMk id="13" creationId="{2B726E99-CCA1-48D7-BC75-F3C538A7864A}"/>
            </ac:grpSpMkLst>
          </pc:grpChg>
          <pc:picChg chg="add del mod topLvl">
            <ac:chgData name="Chris Sainty" userId="b32c182c-205f-447b-ab9f-bd033310bb63" providerId="ADAL" clId="{FD3E73E6-098D-49A5-A31D-C6B53B3FAD7A}" dt="2019-10-11T10:26:46.033" v="8177" actId="478"/>
            <ac:picMkLst>
              <pc:docMk/>
              <pc:sldMasterMk cId="1880555579" sldId="2147483660"/>
              <pc:sldLayoutMk cId="712089597" sldId="2147483661"/>
              <ac:picMk id="4" creationId="{DC8CC1A3-D342-49EC-8BB8-9DB5FD3C39FB}"/>
            </ac:picMkLst>
          </pc:picChg>
          <pc:picChg chg="mod">
            <ac:chgData name="Chris Sainty" userId="b32c182c-205f-447b-ab9f-bd033310bb63" providerId="ADAL" clId="{FD3E73E6-098D-49A5-A31D-C6B53B3FAD7A}" dt="2019-10-03T14:46:39.802" v="6050" actId="14100"/>
            <ac:picMkLst>
              <pc:docMk/>
              <pc:sldMasterMk cId="1880555579" sldId="2147483660"/>
              <pc:sldLayoutMk cId="712089597" sldId="2147483661"/>
              <ac:picMk id="6" creationId="{35E763C3-6482-8F44-8685-3F4DBA320D3A}"/>
            </ac:picMkLst>
          </pc:picChg>
          <pc:picChg chg="add del mod topLvl">
            <ac:chgData name="Chris Sainty" userId="b32c182c-205f-447b-ab9f-bd033310bb63" providerId="ADAL" clId="{FD3E73E6-098D-49A5-A31D-C6B53B3FAD7A}" dt="2019-10-11T10:26:37.633" v="8175" actId="478"/>
            <ac:picMkLst>
              <pc:docMk/>
              <pc:sldMasterMk cId="1880555579" sldId="2147483660"/>
              <pc:sldLayoutMk cId="712089597" sldId="2147483661"/>
              <ac:picMk id="8" creationId="{21678049-B8C5-4616-B137-AC61F48E33CC}"/>
            </ac:picMkLst>
          </pc:picChg>
          <pc:picChg chg="mod">
            <ac:chgData name="Chris Sainty" userId="b32c182c-205f-447b-ab9f-bd033310bb63" providerId="ADAL" clId="{FD3E73E6-098D-49A5-A31D-C6B53B3FAD7A}" dt="2019-10-03T14:46:47.244" v="6051" actId="14100"/>
            <ac:picMkLst>
              <pc:docMk/>
              <pc:sldMasterMk cId="1880555579" sldId="2147483660"/>
              <pc:sldLayoutMk cId="712089597" sldId="2147483661"/>
              <ac:picMk id="9" creationId="{3F26ABD6-B0F6-3A4D-AC0C-C2D1AE6182AE}"/>
            </ac:picMkLst>
          </pc:picChg>
        </pc:sldLayoutChg>
        <pc:sldLayoutChg chg="modSp">
          <pc:chgData name="Chris Sainty" userId="b32c182c-205f-447b-ab9f-bd033310bb63" providerId="ADAL" clId="{FD3E73E6-098D-49A5-A31D-C6B53B3FAD7A}" dt="2019-10-02T10:29:35.911" v="2978" actId="120"/>
          <pc:sldLayoutMkLst>
            <pc:docMk/>
            <pc:sldMasterMk cId="1880555579" sldId="2147483660"/>
            <pc:sldLayoutMk cId="1445494644" sldId="2147483662"/>
          </pc:sldLayoutMkLst>
          <pc:spChg chg="mod">
            <ac:chgData name="Chris Sainty" userId="b32c182c-205f-447b-ab9f-bd033310bb63" providerId="ADAL" clId="{FD3E73E6-098D-49A5-A31D-C6B53B3FAD7A}" dt="2019-10-02T10:29:35.911" v="2978" actId="120"/>
            <ac:spMkLst>
              <pc:docMk/>
              <pc:sldMasterMk cId="1880555579" sldId="2147483660"/>
              <pc:sldLayoutMk cId="1445494644" sldId="2147483662"/>
              <ac:spMk id="5" creationId="{F036FD27-A1CC-B140-88A0-611859C18CBF}"/>
            </ac:spMkLst>
          </pc:spChg>
        </pc:sldLayoutChg>
        <pc:sldLayoutChg chg="modSp">
          <pc:chgData name="Chris Sainty" userId="b32c182c-205f-447b-ab9f-bd033310bb63" providerId="ADAL" clId="{FD3E73E6-098D-49A5-A31D-C6B53B3FAD7A}" dt="2019-10-02T10:29:12.803" v="2975" actId="120"/>
          <pc:sldLayoutMkLst>
            <pc:docMk/>
            <pc:sldMasterMk cId="1880555579" sldId="2147483660"/>
            <pc:sldLayoutMk cId="992677606" sldId="2147483665"/>
          </pc:sldLayoutMkLst>
          <pc:spChg chg="mod">
            <ac:chgData name="Chris Sainty" userId="b32c182c-205f-447b-ab9f-bd033310bb63" providerId="ADAL" clId="{FD3E73E6-098D-49A5-A31D-C6B53B3FAD7A}" dt="2019-10-02T10:29:12.803" v="2975" actId="120"/>
            <ac:spMkLst>
              <pc:docMk/>
              <pc:sldMasterMk cId="1880555579" sldId="2147483660"/>
              <pc:sldLayoutMk cId="992677606" sldId="2147483665"/>
              <ac:spMk id="6" creationId="{1E2BA0B1-99ED-3341-9ED9-403841308083}"/>
            </ac:spMkLst>
          </pc:spChg>
        </pc:sldLayoutChg>
        <pc:sldLayoutChg chg="modSp">
          <pc:chgData name="Chris Sainty" userId="b32c182c-205f-447b-ab9f-bd033310bb63" providerId="ADAL" clId="{FD3E73E6-098D-49A5-A31D-C6B53B3FAD7A}" dt="2019-10-02T10:29:18.170" v="2976" actId="120"/>
          <pc:sldLayoutMkLst>
            <pc:docMk/>
            <pc:sldMasterMk cId="1880555579" sldId="2147483660"/>
            <pc:sldLayoutMk cId="2662608242" sldId="2147483666"/>
          </pc:sldLayoutMkLst>
          <pc:spChg chg="mod">
            <ac:chgData name="Chris Sainty" userId="b32c182c-205f-447b-ab9f-bd033310bb63" providerId="ADAL" clId="{FD3E73E6-098D-49A5-A31D-C6B53B3FAD7A}" dt="2019-10-02T10:29:18.170" v="2976" actId="120"/>
            <ac:spMkLst>
              <pc:docMk/>
              <pc:sldMasterMk cId="1880555579" sldId="2147483660"/>
              <pc:sldLayoutMk cId="2662608242" sldId="2147483666"/>
              <ac:spMk id="8" creationId="{4C5B5612-48FA-5648-A1EC-24A5142AE990}"/>
            </ac:spMkLst>
          </pc:spChg>
        </pc:sldLayoutChg>
        <pc:sldLayoutChg chg="modSp">
          <pc:chgData name="Chris Sainty" userId="b32c182c-205f-447b-ab9f-bd033310bb63" providerId="ADAL" clId="{FD3E73E6-098D-49A5-A31D-C6B53B3FAD7A}" dt="2019-09-30T22:41:06.657" v="981" actId="1076"/>
          <pc:sldLayoutMkLst>
            <pc:docMk/>
            <pc:sldMasterMk cId="1880555579" sldId="2147483660"/>
            <pc:sldLayoutMk cId="759156975" sldId="2147483667"/>
          </pc:sldLayoutMkLst>
          <pc:spChg chg="mod">
            <ac:chgData name="Chris Sainty" userId="b32c182c-205f-447b-ab9f-bd033310bb63" providerId="ADAL" clId="{FD3E73E6-098D-49A5-A31D-C6B53B3FAD7A}" dt="2019-09-28T13:18:41.973" v="360" actId="1035"/>
            <ac:spMkLst>
              <pc:docMk/>
              <pc:sldMasterMk cId="1880555579" sldId="2147483660"/>
              <pc:sldLayoutMk cId="759156975" sldId="2147483667"/>
              <ac:spMk id="2" creationId="{4B96EAA6-8739-6E42-B1F6-E4B9BD5C3B12}"/>
            </ac:spMkLst>
          </pc:spChg>
          <pc:spChg chg="mod">
            <ac:chgData name="Chris Sainty" userId="b32c182c-205f-447b-ab9f-bd033310bb63" providerId="ADAL" clId="{FD3E73E6-098D-49A5-A31D-C6B53B3FAD7A}" dt="2019-09-30T22:41:06.657" v="981" actId="1076"/>
            <ac:spMkLst>
              <pc:docMk/>
              <pc:sldMasterMk cId="1880555579" sldId="2147483660"/>
              <pc:sldLayoutMk cId="759156975" sldId="2147483667"/>
              <ac:spMk id="4" creationId="{57DCDB9E-D797-F343-BC94-A1C19FFF5993}"/>
            </ac:spMkLst>
          </pc:spChg>
          <pc:cxnChg chg="mod">
            <ac:chgData name="Chris Sainty" userId="b32c182c-205f-447b-ab9f-bd033310bb63" providerId="ADAL" clId="{FD3E73E6-098D-49A5-A31D-C6B53B3FAD7A}" dt="2019-09-28T13:18:48.723" v="388" actId="1035"/>
            <ac:cxnSpMkLst>
              <pc:docMk/>
              <pc:sldMasterMk cId="1880555579" sldId="2147483660"/>
              <pc:sldLayoutMk cId="759156975" sldId="2147483667"/>
              <ac:cxnSpMk id="6" creationId="{4BC35FAA-8F6A-BB4A-A8AB-0710CCD8DBBE}"/>
            </ac:cxnSpMkLst>
          </pc:cxnChg>
        </pc:sldLayoutChg>
        <pc:sldLayoutChg chg="modSp">
          <pc:chgData name="Chris Sainty" userId="b32c182c-205f-447b-ab9f-bd033310bb63" providerId="ADAL" clId="{FD3E73E6-098D-49A5-A31D-C6B53B3FAD7A}" dt="2019-10-02T10:29:29.624" v="2977" actId="120"/>
          <pc:sldLayoutMkLst>
            <pc:docMk/>
            <pc:sldMasterMk cId="1880555579" sldId="2147483660"/>
            <pc:sldLayoutMk cId="940039493" sldId="2147483671"/>
          </pc:sldLayoutMkLst>
          <pc:spChg chg="mod">
            <ac:chgData name="Chris Sainty" userId="b32c182c-205f-447b-ab9f-bd033310bb63" providerId="ADAL" clId="{FD3E73E6-098D-49A5-A31D-C6B53B3FAD7A}" dt="2019-10-02T10:29:29.624" v="2977" actId="120"/>
            <ac:spMkLst>
              <pc:docMk/>
              <pc:sldMasterMk cId="1880555579" sldId="2147483660"/>
              <pc:sldLayoutMk cId="940039493" sldId="2147483671"/>
              <ac:spMk id="5" creationId="{F036FD27-A1CC-B140-88A0-611859C18CBF}"/>
            </ac:spMkLst>
          </pc:spChg>
        </pc:sldLayoutChg>
        <pc:sldLayoutChg chg="addSp delSp modSp">
          <pc:chgData name="Chris Sainty" userId="b32c182c-205f-447b-ab9f-bd033310bb63" providerId="ADAL" clId="{FD3E73E6-098D-49A5-A31D-C6B53B3FAD7A}" dt="2019-10-02T19:10:38.890" v="5931" actId="1076"/>
          <pc:sldLayoutMkLst>
            <pc:docMk/>
            <pc:sldMasterMk cId="1880555579" sldId="2147483660"/>
            <pc:sldLayoutMk cId="2864874787" sldId="2147483672"/>
          </pc:sldLayoutMkLst>
          <pc:spChg chg="mod">
            <ac:chgData name="Chris Sainty" userId="b32c182c-205f-447b-ab9f-bd033310bb63" providerId="ADAL" clId="{FD3E73E6-098D-49A5-A31D-C6B53B3FAD7A}" dt="2019-10-02T19:10:38.890" v="5931" actId="1076"/>
            <ac:spMkLst>
              <pc:docMk/>
              <pc:sldMasterMk cId="1880555579" sldId="2147483660"/>
              <pc:sldLayoutMk cId="2864874787" sldId="2147483672"/>
              <ac:spMk id="2" creationId="{EF6E5FD3-689B-6C4E-BBAC-A5F63759C1FC}"/>
            </ac:spMkLst>
          </pc:spChg>
          <pc:spChg chg="add del mod ord">
            <ac:chgData name="Chris Sainty" userId="b32c182c-205f-447b-ab9f-bd033310bb63" providerId="ADAL" clId="{FD3E73E6-098D-49A5-A31D-C6B53B3FAD7A}" dt="2019-10-02T19:08:24.933" v="5910" actId="11529"/>
            <ac:spMkLst>
              <pc:docMk/>
              <pc:sldMasterMk cId="1880555579" sldId="2147483660"/>
              <pc:sldLayoutMk cId="2864874787" sldId="2147483672"/>
              <ac:spMk id="3" creationId="{3F78E8B8-363B-4B05-90F2-B3A7F7E4C884}"/>
            </ac:spMkLst>
          </pc:spChg>
          <pc:spChg chg="mod">
            <ac:chgData name="Chris Sainty" userId="b32c182c-205f-447b-ab9f-bd033310bb63" providerId="ADAL" clId="{FD3E73E6-098D-49A5-A31D-C6B53B3FAD7A}" dt="2019-10-02T19:10:38.890" v="5931" actId="1076"/>
            <ac:spMkLst>
              <pc:docMk/>
              <pc:sldMasterMk cId="1880555579" sldId="2147483660"/>
              <pc:sldLayoutMk cId="2864874787" sldId="2147483672"/>
              <ac:spMk id="10" creationId="{C46ACEF7-8667-554F-A2C1-3E04B6E8C8B9}"/>
            </ac:spMkLst>
          </pc:spChg>
          <pc:spChg chg="mod">
            <ac:chgData name="Chris Sainty" userId="b32c182c-205f-447b-ab9f-bd033310bb63" providerId="ADAL" clId="{FD3E73E6-098D-49A5-A31D-C6B53B3FAD7A}" dt="2019-10-02T19:10:38.890" v="5931" actId="1076"/>
            <ac:spMkLst>
              <pc:docMk/>
              <pc:sldMasterMk cId="1880555579" sldId="2147483660"/>
              <pc:sldLayoutMk cId="2864874787" sldId="2147483672"/>
              <ac:spMk id="11" creationId="{F1C925AB-CEB4-6642-9299-B5267A5EFDB4}"/>
            </ac:spMkLst>
          </pc:spChg>
          <pc:picChg chg="mod">
            <ac:chgData name="Chris Sainty" userId="b32c182c-205f-447b-ab9f-bd033310bb63" providerId="ADAL" clId="{FD3E73E6-098D-49A5-A31D-C6B53B3FAD7A}" dt="2019-10-02T19:10:38.890" v="5931" actId="1076"/>
            <ac:picMkLst>
              <pc:docMk/>
              <pc:sldMasterMk cId="1880555579" sldId="2147483660"/>
              <pc:sldLayoutMk cId="2864874787" sldId="2147483672"/>
              <ac:picMk id="6" creationId="{35E763C3-6482-8F44-8685-3F4DBA320D3A}"/>
            </ac:picMkLst>
          </pc:picChg>
          <pc:picChg chg="mod">
            <ac:chgData name="Chris Sainty" userId="b32c182c-205f-447b-ab9f-bd033310bb63" providerId="ADAL" clId="{FD3E73E6-098D-49A5-A31D-C6B53B3FAD7A}" dt="2019-10-02T19:10:38.890" v="5931" actId="1076"/>
            <ac:picMkLst>
              <pc:docMk/>
              <pc:sldMasterMk cId="1880555579" sldId="2147483660"/>
              <pc:sldLayoutMk cId="2864874787" sldId="2147483672"/>
              <ac:picMk id="9" creationId="{3F26ABD6-B0F6-3A4D-AC0C-C2D1AE6182AE}"/>
            </ac:picMkLst>
          </pc:picChg>
          <pc:cxnChg chg="mod">
            <ac:chgData name="Chris Sainty" userId="b32c182c-205f-447b-ab9f-bd033310bb63" providerId="ADAL" clId="{FD3E73E6-098D-49A5-A31D-C6B53B3FAD7A}" dt="2019-10-02T19:10:38.890" v="5931" actId="1076"/>
            <ac:cxnSpMkLst>
              <pc:docMk/>
              <pc:sldMasterMk cId="1880555579" sldId="2147483660"/>
              <pc:sldLayoutMk cId="2864874787" sldId="2147483672"/>
              <ac:cxnSpMk id="7" creationId="{394EFC53-0C37-EC4B-B59C-5E970D282104}"/>
            </ac:cxnSpMkLst>
          </pc:cxnChg>
        </pc:sldLayoutChg>
        <pc:sldLayoutChg chg="modSp">
          <pc:chgData name="Chris Sainty" userId="b32c182c-205f-447b-ab9f-bd033310bb63" providerId="ADAL" clId="{FD3E73E6-098D-49A5-A31D-C6B53B3FAD7A}" dt="2019-10-08T20:36:44.388" v="7068" actId="1076"/>
          <pc:sldLayoutMkLst>
            <pc:docMk/>
            <pc:sldMasterMk cId="1880555579" sldId="2147483660"/>
            <pc:sldLayoutMk cId="1552472531" sldId="2147483673"/>
          </pc:sldLayoutMkLst>
          <pc:spChg chg="mod">
            <ac:chgData name="Chris Sainty" userId="b32c182c-205f-447b-ab9f-bd033310bb63" providerId="ADAL" clId="{FD3E73E6-098D-49A5-A31D-C6B53B3FAD7A}" dt="2019-10-08T20:36:44.388" v="7068" actId="1076"/>
            <ac:spMkLst>
              <pc:docMk/>
              <pc:sldMasterMk cId="1880555579" sldId="2147483660"/>
              <pc:sldLayoutMk cId="1552472531" sldId="2147483673"/>
              <ac:spMk id="2" creationId="{A6B553C3-2A64-044D-9B3B-8B5C6DB207A7}"/>
            </ac:spMkLst>
          </pc:spChg>
          <pc:cxnChg chg="mod">
            <ac:chgData name="Chris Sainty" userId="b32c182c-205f-447b-ab9f-bd033310bb63" providerId="ADAL" clId="{FD3E73E6-098D-49A5-A31D-C6B53B3FAD7A}" dt="2019-10-08T20:36:44.388" v="7068" actId="1076"/>
            <ac:cxnSpMkLst>
              <pc:docMk/>
              <pc:sldMasterMk cId="1880555579" sldId="2147483660"/>
              <pc:sldLayoutMk cId="1552472531" sldId="2147483673"/>
              <ac:cxnSpMk id="7" creationId="{049F4AB4-9BAA-CE4B-ADB6-974F7893B38F}"/>
            </ac:cxnSpMkLst>
          </pc:cxnChg>
        </pc:sldLayoutChg>
        <pc:sldLayoutChg chg="delSp setBg">
          <pc:chgData name="Chris Sainty" userId="b32c182c-205f-447b-ab9f-bd033310bb63" providerId="ADAL" clId="{FD3E73E6-098D-49A5-A31D-C6B53B3FAD7A}" dt="2019-10-11T14:41:14.118" v="8191" actId="478"/>
          <pc:sldLayoutMkLst>
            <pc:docMk/>
            <pc:sldMasterMk cId="1880555579" sldId="2147483660"/>
            <pc:sldLayoutMk cId="1159299440" sldId="2147483674"/>
          </pc:sldLayoutMkLst>
          <pc:spChg chg="del">
            <ac:chgData name="Chris Sainty" userId="b32c182c-205f-447b-ab9f-bd033310bb63" providerId="ADAL" clId="{FD3E73E6-098D-49A5-A31D-C6B53B3FAD7A}" dt="2019-10-11T14:41:14.118" v="8191" actId="478"/>
            <ac:spMkLst>
              <pc:docMk/>
              <pc:sldMasterMk cId="1880555579" sldId="2147483660"/>
              <pc:sldLayoutMk cId="1159299440" sldId="2147483674"/>
              <ac:spMk id="3" creationId="{15A3EB42-8DE2-DC40-92EE-DEC2D96C1A4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66123-F9DD-4669-A571-EFEBCC3787FB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20EE5-4F08-4BD4-8C96-13073DADE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95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20EE5-4F08-4BD4-8C96-13073DADE83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67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20EE5-4F08-4BD4-8C96-13073DADE83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6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5FD3-689B-6C4E-BBAC-A5F63759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515734"/>
            <a:ext cx="10515600" cy="2852737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EFC53-0C37-EC4B-B59C-5E970D282104}"/>
              </a:ext>
            </a:extLst>
          </p:cNvPr>
          <p:cNvCxnSpPr>
            <a:cxnSpLocks/>
          </p:cNvCxnSpPr>
          <p:nvPr/>
        </p:nvCxnSpPr>
        <p:spPr>
          <a:xfrm>
            <a:off x="838200" y="3519586"/>
            <a:ext cx="10515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A person posing for a photo&#10;&#10;Description automatically generated">
            <a:extLst>
              <a:ext uri="{FF2B5EF4-FFF2-40B4-BE49-F238E27FC236}">
                <a16:creationId xmlns:a16="http://schemas.microsoft.com/office/drawing/2014/main" id="{35E763C3-6482-8F44-8685-3F4DBA32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6" y="4694661"/>
            <a:ext cx="1278199" cy="1278199"/>
          </a:xfrm>
          <a:prstGeom prst="ellipse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F26ABD6-B0F6-3A4D-AC0C-C2D1AE618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170" y="4694661"/>
            <a:ext cx="807284" cy="1278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6ACEF7-8667-554F-A2C1-3E04B6E8C8B9}"/>
              </a:ext>
            </a:extLst>
          </p:cNvPr>
          <p:cNvSpPr txBox="1"/>
          <p:nvPr/>
        </p:nvSpPr>
        <p:spPr>
          <a:xfrm>
            <a:off x="2422278" y="4779140"/>
            <a:ext cx="2175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Chris Sainty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925AB-CEB4-6642-9299-B5267A5EFDB4}"/>
              </a:ext>
            </a:extLst>
          </p:cNvPr>
          <p:cNvSpPr txBox="1"/>
          <p:nvPr/>
        </p:nvSpPr>
        <p:spPr>
          <a:xfrm>
            <a:off x="2422278" y="5337100"/>
            <a:ext cx="414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accent1"/>
                </a:solidFill>
                <a:latin typeface="Poppins Light" pitchFamily="2" charset="77"/>
                <a:ea typeface="Roboto Thin" panose="02000000000000000000" pitchFamily="2" charset="0"/>
                <a:cs typeface="Poppins Light" pitchFamily="2" charset="77"/>
              </a:rPr>
              <a:t>@</a:t>
            </a:r>
            <a:r>
              <a:rPr lang="en-US" sz="2400" b="0" i="0" dirty="0" err="1">
                <a:solidFill>
                  <a:schemeClr val="accent1"/>
                </a:solidFill>
                <a:latin typeface="Poppins Light" pitchFamily="2" charset="77"/>
                <a:ea typeface="Roboto Thin" panose="02000000000000000000" pitchFamily="2" charset="0"/>
                <a:cs typeface="Poppins Light" pitchFamily="2" charset="77"/>
              </a:rPr>
              <a:t>chris_sainty</a:t>
            </a:r>
            <a:r>
              <a:rPr lang="en-US" sz="2400" b="0" i="0" dirty="0">
                <a:solidFill>
                  <a:schemeClr val="tx2"/>
                </a:solidFill>
                <a:latin typeface="Poppins Light" pitchFamily="2" charset="77"/>
                <a:ea typeface="Roboto Thin" panose="02000000000000000000" pitchFamily="2" charset="0"/>
                <a:cs typeface="Poppins Light" pitchFamily="2" charset="77"/>
              </a:rPr>
              <a:t> | </a:t>
            </a:r>
            <a:r>
              <a:rPr lang="en-US" sz="2400" b="0" i="0" dirty="0">
                <a:solidFill>
                  <a:schemeClr val="accent1"/>
                </a:solidFill>
                <a:latin typeface="Poppins Light" pitchFamily="2" charset="77"/>
                <a:ea typeface="Roboto Thin" panose="02000000000000000000" pitchFamily="2" charset="0"/>
                <a:cs typeface="Poppins Light" pitchFamily="2" charset="77"/>
              </a:rPr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71208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EAA6-8739-6E42-B1F6-E4B9BD5C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0691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CDB9E-D797-F343-BC94-A1C19FFF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618" y="6356356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@chris_sainty | #DDD14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C35FAA-8F6A-BB4A-A8AB-0710CCD8DBBE}"/>
              </a:ext>
            </a:extLst>
          </p:cNvPr>
          <p:cNvCxnSpPr>
            <a:cxnSpLocks/>
          </p:cNvCxnSpPr>
          <p:nvPr/>
        </p:nvCxnSpPr>
        <p:spPr>
          <a:xfrm>
            <a:off x="838200" y="1015855"/>
            <a:ext cx="10515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3EB42-8DE2-DC40-92EE-DEC2D96C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</p:spTree>
    <p:extLst>
      <p:ext uri="{BB962C8B-B14F-4D97-AF65-F5344CB8AC3E}">
        <p14:creationId xmlns:p14="http://schemas.microsoft.com/office/powerpoint/2010/main" val="25909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29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740A-1B28-9C4A-8565-941B33D3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17DB-5124-E34E-85A9-9C411C8D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C458E-11C5-C346-8A6F-BF91FE568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6872"/>
            <a:ext cx="3932237" cy="359211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E7835-7D5A-7F4D-914C-CC6381EE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BD203D-1545-C343-B2B6-68100189C64E}"/>
              </a:ext>
            </a:extLst>
          </p:cNvPr>
          <p:cNvCxnSpPr>
            <a:cxnSpLocks/>
          </p:cNvCxnSpPr>
          <p:nvPr/>
        </p:nvCxnSpPr>
        <p:spPr>
          <a:xfrm>
            <a:off x="838204" y="2060848"/>
            <a:ext cx="393382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6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7357-0864-844A-AC0D-9FD9995A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0B995-C0C1-DC4C-AAE9-4543386F5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F7D79-D1DD-6342-8861-05327511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6872"/>
            <a:ext cx="3932237" cy="359211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4261E-4381-D640-BB01-33CC34B6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FC07E1-3701-CF47-A91E-CD215B490823}"/>
              </a:ext>
            </a:extLst>
          </p:cNvPr>
          <p:cNvCxnSpPr>
            <a:cxnSpLocks/>
          </p:cNvCxnSpPr>
          <p:nvPr/>
        </p:nvCxnSpPr>
        <p:spPr>
          <a:xfrm>
            <a:off x="838204" y="2060848"/>
            <a:ext cx="393382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2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5FD3-689B-6C4E-BBAC-A5F63759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6275"/>
            <a:ext cx="10515600" cy="1880487"/>
          </a:xfrm>
        </p:spPr>
        <p:txBody>
          <a:bodyPr anchor="t">
            <a:normAutofit/>
          </a:bodyPr>
          <a:lstStyle>
            <a:lvl1pPr algn="ctr">
              <a:defRPr sz="40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EFC53-0C37-EC4B-B59C-5E970D282104}"/>
              </a:ext>
            </a:extLst>
          </p:cNvPr>
          <p:cNvCxnSpPr>
            <a:cxnSpLocks/>
          </p:cNvCxnSpPr>
          <p:nvPr/>
        </p:nvCxnSpPr>
        <p:spPr>
          <a:xfrm>
            <a:off x="838200" y="3217656"/>
            <a:ext cx="10515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A person posing for a photo&#10;&#10;Description automatically generated">
            <a:extLst>
              <a:ext uri="{FF2B5EF4-FFF2-40B4-BE49-F238E27FC236}">
                <a16:creationId xmlns:a16="http://schemas.microsoft.com/office/drawing/2014/main" id="{35E763C3-6482-8F44-8685-3F4DBA32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6544"/>
            <a:ext cx="1447801" cy="1447801"/>
          </a:xfrm>
          <a:prstGeom prst="ellipse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F26ABD6-B0F6-3A4D-AC0C-C2D1AE618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008" y="1818416"/>
            <a:ext cx="643792" cy="1019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6ACEF7-8667-554F-A2C1-3E04B6E8C8B9}"/>
              </a:ext>
            </a:extLst>
          </p:cNvPr>
          <p:cNvSpPr txBox="1"/>
          <p:nvPr/>
        </p:nvSpPr>
        <p:spPr>
          <a:xfrm>
            <a:off x="2440435" y="1620199"/>
            <a:ext cx="2658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Chris Sainty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925AB-CEB4-6642-9299-B5267A5EFDB4}"/>
              </a:ext>
            </a:extLst>
          </p:cNvPr>
          <p:cNvSpPr txBox="1"/>
          <p:nvPr/>
        </p:nvSpPr>
        <p:spPr>
          <a:xfrm>
            <a:off x="2440435" y="2250444"/>
            <a:ext cx="4792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tx2"/>
                </a:solidFill>
                <a:latin typeface="Poppins Light" pitchFamily="2" charset="77"/>
                <a:ea typeface="Roboto Thin" panose="02000000000000000000" pitchFamily="2" charset="0"/>
                <a:cs typeface="Poppins Light" pitchFamily="2" charset="77"/>
              </a:rPr>
              <a:t>@chris_sainty </a:t>
            </a:r>
            <a:r>
              <a:rPr lang="en-US" sz="2800" b="0" i="0" dirty="0">
                <a:solidFill>
                  <a:schemeClr val="accent1"/>
                </a:solidFill>
                <a:latin typeface="Poppins Light" pitchFamily="2" charset="77"/>
                <a:ea typeface="Roboto Thin" panose="02000000000000000000" pitchFamily="2" charset="0"/>
                <a:cs typeface="Poppins Light" pitchFamily="2" charset="77"/>
              </a:rPr>
              <a:t>|</a:t>
            </a:r>
            <a:r>
              <a:rPr lang="en-US" sz="2800" b="0" i="0" dirty="0">
                <a:latin typeface="Poppins Light" pitchFamily="2" charset="77"/>
                <a:ea typeface="Roboto Thin" panose="02000000000000000000" pitchFamily="2" charset="0"/>
                <a:cs typeface="Poppins Light" pitchFamily="2" charset="77"/>
              </a:rPr>
              <a:t> </a:t>
            </a:r>
            <a:r>
              <a:rPr lang="en-US" sz="2800" b="0" i="0" dirty="0">
                <a:solidFill>
                  <a:schemeClr val="tx2"/>
                </a:solidFill>
                <a:latin typeface="Poppins Light" pitchFamily="2" charset="77"/>
                <a:ea typeface="Roboto Thin" panose="02000000000000000000" pitchFamily="2" charset="0"/>
                <a:cs typeface="Poppins Light" pitchFamily="2" charset="77"/>
              </a:rPr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286487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53C3-2A64-044D-9B3B-8B5C6DB20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575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25A17-63A7-5C4F-B122-CE9DB0755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>
            <a:lvl1pPr marL="0" indent="0" algn="ctr">
              <a:buNone/>
              <a:defRPr sz="1800" b="0" i="0">
                <a:latin typeface="Poppins Light" pitchFamily="2" charset="77"/>
                <a:cs typeface="Poppins Light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6FD27-A1CC-B140-88A0-611859C1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@chris_sainty | #DDD14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9F4AB4-9BAA-CE4B-ADB6-974F7893B38F}"/>
              </a:ext>
            </a:extLst>
          </p:cNvPr>
          <p:cNvCxnSpPr>
            <a:cxnSpLocks/>
          </p:cNvCxnSpPr>
          <p:nvPr/>
        </p:nvCxnSpPr>
        <p:spPr>
          <a:xfrm>
            <a:off x="3158839" y="2996087"/>
            <a:ext cx="604121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49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74E547F-83C8-9C4D-A4E4-48A1E13CD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991949" y="142418"/>
            <a:ext cx="6228007" cy="6228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553C3-2A64-044D-9B3B-8B5C6DB20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1326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6FD27-A1CC-B140-88A0-611859C1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@chris_sainty | #DDD14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9F4AB4-9BAA-CE4B-ADB6-974F7893B38F}"/>
              </a:ext>
            </a:extLst>
          </p:cNvPr>
          <p:cNvCxnSpPr>
            <a:cxnSpLocks/>
          </p:cNvCxnSpPr>
          <p:nvPr/>
        </p:nvCxnSpPr>
        <p:spPr>
          <a:xfrm>
            <a:off x="3158839" y="3429838"/>
            <a:ext cx="60412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74E547F-83C8-9C4D-A4E4-48A1E13CD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991949" y="142418"/>
            <a:ext cx="6228007" cy="6228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553C3-2A64-044D-9B3B-8B5C6DB20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9490"/>
            <a:ext cx="9144000" cy="1372061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6FD27-A1CC-B140-88A0-611859C1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@chris_sainty | #DDD14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9F4AB4-9BAA-CE4B-ADB6-974F7893B38F}"/>
              </a:ext>
            </a:extLst>
          </p:cNvPr>
          <p:cNvCxnSpPr>
            <a:cxnSpLocks/>
          </p:cNvCxnSpPr>
          <p:nvPr/>
        </p:nvCxnSpPr>
        <p:spPr>
          <a:xfrm>
            <a:off x="3158839" y="2552464"/>
            <a:ext cx="60412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47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54D9-7344-3E49-9939-0792BFF6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1"/>
            <a:ext cx="10515600" cy="1325563"/>
          </a:xfrm>
          <a:noFill/>
          <a:ln>
            <a:noFill/>
            <a:prstDash val="solid"/>
          </a:ln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FD21-2EBC-5842-86BF-FF34F744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FEBE5-0FB9-6447-81ED-EFDCE2CC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00E4E7-82DC-6440-AE92-1155DB717C70}"/>
              </a:ext>
            </a:extLst>
          </p:cNvPr>
          <p:cNvCxnSpPr>
            <a:cxnSpLocks/>
          </p:cNvCxnSpPr>
          <p:nvPr/>
        </p:nvCxnSpPr>
        <p:spPr>
          <a:xfrm>
            <a:off x="838200" y="1123536"/>
            <a:ext cx="10515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1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5FD3-689B-6C4E-BBAC-A5F63759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44C5A-A317-4B40-9D2E-5427B47B7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941174"/>
            <a:ext cx="10515600" cy="1148481"/>
          </a:xfrm>
        </p:spPr>
        <p:txBody>
          <a:bodyPr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  <a:latin typeface="Poppins Light" pitchFamily="2" charset="77"/>
                <a:cs typeface="Poppins Light" pitchFamily="2" charset="77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0387B-CBFE-4E4A-9A21-9D25E75B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EFC53-0C37-EC4B-B59C-5E970D282104}"/>
              </a:ext>
            </a:extLst>
          </p:cNvPr>
          <p:cNvCxnSpPr>
            <a:cxnSpLocks/>
          </p:cNvCxnSpPr>
          <p:nvPr/>
        </p:nvCxnSpPr>
        <p:spPr>
          <a:xfrm>
            <a:off x="838200" y="4653136"/>
            <a:ext cx="10515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07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65CD-74FA-5C4D-9944-E4751F7A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AA4A-E280-204B-8C6D-83197D81B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B2402-9F95-7745-B6CB-C895F7288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BA0B1-99ED-3341-9ED9-40384130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@chris_sainty | #DDD14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41B25C-B953-D847-8960-0A01A321483D}"/>
              </a:ext>
            </a:extLst>
          </p:cNvPr>
          <p:cNvCxnSpPr>
            <a:cxnSpLocks/>
          </p:cNvCxnSpPr>
          <p:nvPr/>
        </p:nvCxnSpPr>
        <p:spPr>
          <a:xfrm>
            <a:off x="838200" y="1484784"/>
            <a:ext cx="10515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67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0602-255F-9C42-AB3C-3ACD1305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EAFFF-087E-A149-AA8A-B37FAE2A7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 i="0">
                <a:latin typeface="Poppins SemiBold" pitchFamily="2" charset="77"/>
                <a:cs typeface="Poppins SemiBold" pitchFamily="2" charset="7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62F90-9B3D-5A47-BB70-B7FD46B5E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35062-2EED-6E4E-9ACD-2E7882639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 i="0">
                <a:latin typeface="Poppins SemiBold" pitchFamily="2" charset="77"/>
                <a:cs typeface="Poppins SemiBold" pitchFamily="2" charset="7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6E76A-C920-A149-9360-C6D46C41E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B5612-48FA-5648-A1EC-24A5142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@chris_sainty | #DDD14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A0A9C1-1933-8C4E-88B3-6E65A86A1400}"/>
              </a:ext>
            </a:extLst>
          </p:cNvPr>
          <p:cNvCxnSpPr>
            <a:cxnSpLocks/>
          </p:cNvCxnSpPr>
          <p:nvPr/>
        </p:nvCxnSpPr>
        <p:spPr>
          <a:xfrm>
            <a:off x="838200" y="1484784"/>
            <a:ext cx="10515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60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-21000" t="-90000" r="-2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BD62D-07F1-2E4D-A85F-4E5992E2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CEB59-22C0-AF42-B91D-85C6E0A5E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98CB8-D70A-5A41-9B2A-55CB3D1C7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042" y="6344528"/>
            <a:ext cx="24885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2">
                    <a:lumMod val="60000"/>
                    <a:lumOff val="40000"/>
                  </a:schemeClr>
                </a:solidFill>
                <a:latin typeface="Poppins Light" pitchFamily="2" charset="77"/>
                <a:ea typeface="Roboto Thin" panose="02000000000000000000" pitchFamily="2" charset="0"/>
                <a:cs typeface="Poppins Light" pitchFamily="2" charset="77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chris_sainty</a:t>
            </a:r>
            <a:r>
              <a:rPr lang="en-US" dirty="0"/>
              <a:t> | #DDD14</a:t>
            </a:r>
          </a:p>
        </p:txBody>
      </p:sp>
    </p:spTree>
    <p:extLst>
      <p:ext uri="{BB962C8B-B14F-4D97-AF65-F5344CB8AC3E}">
        <p14:creationId xmlns:p14="http://schemas.microsoft.com/office/powerpoint/2010/main" val="188055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1" r:id="rId4"/>
    <p:sldLayoutId id="2147483673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4" r:id="rId12"/>
    <p:sldLayoutId id="2147483669" r:id="rId13"/>
    <p:sldLayoutId id="214748367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43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blazorworkshop" TargetMode="External"/><Relationship Id="rId3" Type="http://schemas.openxmlformats.org/officeDocument/2006/relationships/hyperlink" Target="https://visualstudio.com/" TargetMode="External"/><Relationship Id="rId7" Type="http://schemas.openxmlformats.org/officeDocument/2006/relationships/hyperlink" Target="https://gitter.im/aspnet/Blazor" TargetMode="External"/><Relationship Id="rId2" Type="http://schemas.openxmlformats.org/officeDocument/2006/relationships/hyperlink" Target="https://dot.net/get-core3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blazor.net/docs" TargetMode="External"/><Relationship Id="rId5" Type="http://schemas.openxmlformats.org/officeDocument/2006/relationships/hyperlink" Target="https://github.com/AdrienTorris/awesome-blazor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blazor.net/" TargetMode="External"/><Relationship Id="rId9" Type="http://schemas.openxmlformats.org/officeDocument/2006/relationships/hyperlink" Target="https://chrissainty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13E9-F8C0-7C41-B62D-7FF93670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300" dirty="0" err="1"/>
              <a:t>Blazor</a:t>
            </a:r>
            <a:r>
              <a:rPr lang="en-US" sz="5300" dirty="0"/>
              <a:t>!</a:t>
            </a:r>
            <a:br>
              <a:rPr lang="en-US" sz="5300" dirty="0"/>
            </a:br>
            <a:r>
              <a:rPr lang="en-US" sz="5300" dirty="0"/>
              <a:t>The future of frontend is here</a:t>
            </a:r>
          </a:p>
        </p:txBody>
      </p:sp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11CC6AF-ACC7-CF4A-B17D-AD260D2B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3896497" y="515734"/>
            <a:ext cx="4963298" cy="49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9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79B82F-3BD1-4ADB-AAD4-8E2FE06F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4B5E780-58AE-4375-8FBC-83EBE6E64FE2}"/>
              </a:ext>
            </a:extLst>
          </p:cNvPr>
          <p:cNvSpPr/>
          <p:nvPr/>
        </p:nvSpPr>
        <p:spPr>
          <a:xfrm>
            <a:off x="645813" y="733294"/>
            <a:ext cx="5685976" cy="5407440"/>
          </a:xfrm>
          <a:prstGeom prst="round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Blazor</a:t>
            </a: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1EDE18BF-BA86-4614-BF26-09447E15B07E}"/>
              </a:ext>
            </a:extLst>
          </p:cNvPr>
          <p:cNvSpPr/>
          <p:nvPr/>
        </p:nvSpPr>
        <p:spPr>
          <a:xfrm>
            <a:off x="1392582" y="2138449"/>
            <a:ext cx="4192438" cy="648068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Roboto Medium"/>
                <a:cs typeface="Aharoni" panose="02010803020104030203" pitchFamily="2" charset="-79"/>
              </a:rPr>
              <a:t>Native Renderer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188AD8-0B31-48F3-BDB8-F1AA6BF43957}"/>
              </a:ext>
            </a:extLst>
          </p:cNvPr>
          <p:cNvCxnSpPr>
            <a:cxnSpLocks/>
          </p:cNvCxnSpPr>
          <p:nvPr/>
        </p:nvCxnSpPr>
        <p:spPr>
          <a:xfrm>
            <a:off x="5705004" y="2462483"/>
            <a:ext cx="3344105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E23E9D-2B8E-4BC4-BFE9-7A9E879726D3}"/>
              </a:ext>
            </a:extLst>
          </p:cNvPr>
          <p:cNvGrpSpPr/>
          <p:nvPr/>
        </p:nvGrpSpPr>
        <p:grpSpPr>
          <a:xfrm>
            <a:off x="1392582" y="3769743"/>
            <a:ext cx="4192438" cy="2061714"/>
            <a:chOff x="1173192" y="3769743"/>
            <a:chExt cx="4192438" cy="206171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6DC26DC-AC7F-4140-8F59-A219C1D44C21}"/>
                </a:ext>
              </a:extLst>
            </p:cNvPr>
            <p:cNvSpPr/>
            <p:nvPr/>
          </p:nvSpPr>
          <p:spPr>
            <a:xfrm>
              <a:off x="1173192" y="3769743"/>
              <a:ext cx="4192438" cy="2061714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890AFF-A71F-43DE-9614-E567CC208417}"/>
                </a:ext>
              </a:extLst>
            </p:cNvPr>
            <p:cNvSpPr/>
            <p:nvPr/>
          </p:nvSpPr>
          <p:spPr>
            <a:xfrm>
              <a:off x="1881211" y="3940920"/>
              <a:ext cx="2789240" cy="17030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b="1" dirty="0">
                  <a:solidFill>
                    <a:srgbClr val="7030A0"/>
                  </a:solidFill>
                  <a:latin typeface="Roboto Medium"/>
                </a:rPr>
                <a:t>Component Model</a:t>
              </a:r>
            </a:p>
            <a:p>
              <a:pPr algn="ctr">
                <a:lnSpc>
                  <a:spcPct val="150000"/>
                </a:lnSpc>
              </a:pPr>
              <a:r>
                <a:rPr lang="en-GB" b="1" dirty="0">
                  <a:solidFill>
                    <a:srgbClr val="7030A0"/>
                  </a:solidFill>
                  <a:latin typeface="Roboto Medium"/>
                </a:rPr>
                <a:t>Render Tree</a:t>
              </a:r>
            </a:p>
            <a:p>
              <a:pPr algn="ctr">
                <a:lnSpc>
                  <a:spcPct val="150000"/>
                </a:lnSpc>
              </a:pPr>
              <a:r>
                <a:rPr lang="en-GB" b="1" dirty="0">
                  <a:solidFill>
                    <a:srgbClr val="7030A0"/>
                  </a:solidFill>
                  <a:latin typeface="Roboto Medium"/>
                </a:rPr>
                <a:t>Dependency Injection</a:t>
              </a:r>
            </a:p>
            <a:p>
              <a:pPr algn="ctr">
                <a:lnSpc>
                  <a:spcPct val="150000"/>
                </a:lnSpc>
              </a:pPr>
              <a:r>
                <a:rPr lang="en-GB" b="1" dirty="0">
                  <a:solidFill>
                    <a:srgbClr val="7030A0"/>
                  </a:solidFill>
                  <a:latin typeface="Roboto Medium"/>
                </a:rPr>
                <a:t>etc…</a:t>
              </a:r>
            </a:p>
          </p:txBody>
        </p:sp>
      </p:grpSp>
      <p:pic>
        <p:nvPicPr>
          <p:cNvPr id="14" name="Graphic 13" descr="Smart Phone">
            <a:extLst>
              <a:ext uri="{FF2B5EF4-FFF2-40B4-BE49-F238E27FC236}">
                <a16:creationId xmlns:a16="http://schemas.microsoft.com/office/drawing/2014/main" id="{2B163B2D-FE2D-4093-BEE1-C5DC1E95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4320" y="1086635"/>
            <a:ext cx="2636739" cy="2751695"/>
          </a:xfrm>
          <a:prstGeom prst="rect">
            <a:avLst/>
          </a:prstGeom>
        </p:spPr>
      </p:pic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1A528161-40DF-4880-A71C-C34F57AAB547}"/>
              </a:ext>
            </a:extLst>
          </p:cNvPr>
          <p:cNvSpPr/>
          <p:nvPr/>
        </p:nvSpPr>
        <p:spPr>
          <a:xfrm>
            <a:off x="1392582" y="2145099"/>
            <a:ext cx="4192438" cy="648068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Roboto Medium"/>
                <a:cs typeface="Aharoni" panose="02010803020104030203" pitchFamily="2" charset="-79"/>
              </a:rPr>
              <a:t>Browser Renderer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8EB455-8D08-4E55-BDDB-5C9DEF0259B7}"/>
              </a:ext>
            </a:extLst>
          </p:cNvPr>
          <p:cNvCxnSpPr>
            <a:cxnSpLocks/>
          </p:cNvCxnSpPr>
          <p:nvPr/>
        </p:nvCxnSpPr>
        <p:spPr>
          <a:xfrm flipV="1">
            <a:off x="3495221" y="2711690"/>
            <a:ext cx="0" cy="1129647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92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CE797B-2981-4651-88B0-2AF4B1A7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pic>
        <p:nvPicPr>
          <p:cNvPr id="3" name="Graphic 2" descr="Internet">
            <a:extLst>
              <a:ext uri="{FF2B5EF4-FFF2-40B4-BE49-F238E27FC236}">
                <a16:creationId xmlns:a16="http://schemas.microsoft.com/office/drawing/2014/main" id="{5EEAAE85-F405-400C-8D7A-0DCA0D525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1389" y="1327477"/>
            <a:ext cx="3107267" cy="3208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BA1CA-18B1-446D-8E1A-9BF103DA8C62}"/>
              </a:ext>
            </a:extLst>
          </p:cNvPr>
          <p:cNvSpPr txBox="1"/>
          <p:nvPr/>
        </p:nvSpPr>
        <p:spPr>
          <a:xfrm>
            <a:off x="1567959" y="4361665"/>
            <a:ext cx="4113529" cy="646986"/>
          </a:xfrm>
          <a:prstGeom prst="roundRect">
            <a:avLst/>
          </a:prstGeom>
          <a:noFill/>
          <a:ln w="28575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GB" sz="3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Blazor WebAssembly</a:t>
            </a:r>
          </a:p>
        </p:txBody>
      </p:sp>
      <p:pic>
        <p:nvPicPr>
          <p:cNvPr id="5" name="Graphic 4" descr="Cloud Computing">
            <a:extLst>
              <a:ext uri="{FF2B5EF4-FFF2-40B4-BE49-F238E27FC236}">
                <a16:creationId xmlns:a16="http://schemas.microsoft.com/office/drawing/2014/main" id="{6F51EC34-9BA6-447F-ABCE-FCC8273EA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5519" y="1044180"/>
            <a:ext cx="3107267" cy="3107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01D5E-8E16-4AD8-BADE-8DC053AC145D}"/>
              </a:ext>
            </a:extLst>
          </p:cNvPr>
          <p:cNvSpPr txBox="1"/>
          <p:nvPr/>
        </p:nvSpPr>
        <p:spPr>
          <a:xfrm>
            <a:off x="7195519" y="4361665"/>
            <a:ext cx="3107267" cy="646986"/>
          </a:xfrm>
          <a:prstGeom prst="roundRect">
            <a:avLst/>
          </a:prstGeom>
          <a:noFill/>
          <a:ln w="28575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Blazor Server</a:t>
            </a:r>
          </a:p>
        </p:txBody>
      </p:sp>
    </p:spTree>
    <p:extLst>
      <p:ext uri="{BB962C8B-B14F-4D97-AF65-F5344CB8AC3E}">
        <p14:creationId xmlns:p14="http://schemas.microsoft.com/office/powerpoint/2010/main" val="157773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167ECE-C145-481E-BAE1-5A1A2299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BC2FD-6BAE-4AE7-B028-2BB80583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</p:spTree>
    <p:extLst>
      <p:ext uri="{BB962C8B-B14F-4D97-AF65-F5344CB8AC3E}">
        <p14:creationId xmlns:p14="http://schemas.microsoft.com/office/powerpoint/2010/main" val="23665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B928-5B0B-F148-879F-A2B5E6D6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WebAssembly?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5F1F8-6783-D94A-AA5B-C07BBB764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94" y="1608356"/>
            <a:ext cx="9778612" cy="41633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WebAssembly (</a:t>
            </a:r>
            <a:r>
              <a:rPr lang="en-GB" sz="3200" dirty="0" err="1"/>
              <a:t>Wasm</a:t>
            </a:r>
            <a:r>
              <a:rPr lang="en-GB" sz="3200" dirty="0"/>
              <a:t>) is a byte code format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Compilation target for higher level languages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It’s a web standard - </a:t>
            </a:r>
            <a:r>
              <a:rPr lang="en-GB" sz="3200" b="1" dirty="0"/>
              <a:t>No plugins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Supported in </a:t>
            </a:r>
            <a:r>
              <a:rPr lang="en-GB" sz="3200" b="1" dirty="0"/>
              <a:t>all</a:t>
            </a:r>
            <a:r>
              <a:rPr lang="en-GB" sz="3200" dirty="0"/>
              <a:t> major browsers, </a:t>
            </a:r>
            <a:r>
              <a:rPr lang="en-GB" sz="3200" b="1" dirty="0"/>
              <a:t>including mobile</a:t>
            </a:r>
            <a:endParaRPr lang="en-GB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B5A4-4666-4BF4-AC5E-EEFE6725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42C26-53B8-4BC2-AC85-C648694B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554" y="1608356"/>
            <a:ext cx="947245" cy="9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0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DA049A-278D-5E4E-8F3D-5497FEB12661}"/>
              </a:ext>
            </a:extLst>
          </p:cNvPr>
          <p:cNvSpPr/>
          <p:nvPr/>
        </p:nvSpPr>
        <p:spPr>
          <a:xfrm>
            <a:off x="1072054" y="2047340"/>
            <a:ext cx="44774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1D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 factorial(</a:t>
            </a:r>
            <a:r>
              <a:rPr lang="en-GB" dirty="0">
                <a:solidFill>
                  <a:srgbClr val="001D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 n) {</a:t>
            </a:r>
          </a:p>
          <a:p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  </a:t>
            </a:r>
            <a:r>
              <a:rPr lang="en-GB" dirty="0">
                <a:solidFill>
                  <a:srgbClr val="001DFF"/>
                </a:solidFill>
                <a:latin typeface="Menlo" panose="020B0609030804020204" pitchFamily="49" charset="0"/>
              </a:rPr>
              <a:t>if</a:t>
            </a:r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 (n == 0)</a:t>
            </a:r>
          </a:p>
          <a:p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    </a:t>
            </a:r>
            <a:r>
              <a:rPr lang="en-GB" dirty="0">
                <a:solidFill>
                  <a:srgbClr val="001DFF"/>
                </a:solidFill>
                <a:latin typeface="Menlo" panose="020B0609030804020204" pitchFamily="49" charset="0"/>
              </a:rPr>
              <a:t>return</a:t>
            </a:r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 1;</a:t>
            </a:r>
          </a:p>
          <a:p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  </a:t>
            </a:r>
            <a:r>
              <a:rPr lang="en-GB" dirty="0">
                <a:solidFill>
                  <a:srgbClr val="001DFF"/>
                </a:solidFill>
                <a:latin typeface="Menlo" panose="020B0609030804020204" pitchFamily="49" charset="0"/>
              </a:rPr>
              <a:t>else</a:t>
            </a:r>
          </a:p>
          <a:p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    </a:t>
            </a:r>
            <a:r>
              <a:rPr lang="en-GB" dirty="0">
                <a:solidFill>
                  <a:srgbClr val="001DFF"/>
                </a:solidFill>
                <a:latin typeface="Menlo" panose="020B0609030804020204" pitchFamily="49" charset="0"/>
              </a:rPr>
              <a:t>return</a:t>
            </a:r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 n * factorial(n-1);</a:t>
            </a:r>
          </a:p>
          <a:p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}</a:t>
            </a:r>
            <a:endParaRPr lang="en-GB" dirty="0">
              <a:solidFill>
                <a:srgbClr val="2E2E2E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EB7416-6336-674C-8C0D-79F9D10E52A5}"/>
              </a:ext>
            </a:extLst>
          </p:cNvPr>
          <p:cNvSpPr/>
          <p:nvPr/>
        </p:nvSpPr>
        <p:spPr>
          <a:xfrm>
            <a:off x="8008880" y="2047340"/>
            <a:ext cx="24909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2E2E2E"/>
                </a:solidFill>
                <a:latin typeface="Menlo" panose="020B0609030804020204" pitchFamily="49" charset="0"/>
              </a:rPr>
              <a:t>get_local</a:t>
            </a:r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 0</a:t>
            </a:r>
          </a:p>
          <a:p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i64.const 0</a:t>
            </a:r>
          </a:p>
          <a:p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i64.eq</a:t>
            </a:r>
          </a:p>
          <a:p>
            <a:r>
              <a:rPr lang="en-GB" dirty="0">
                <a:solidFill>
                  <a:srgbClr val="001DFF"/>
                </a:solidFill>
                <a:latin typeface="Menlo" panose="020B0609030804020204" pitchFamily="49" charset="0"/>
              </a:rPr>
              <a:t>if</a:t>
            </a:r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 i64</a:t>
            </a:r>
          </a:p>
          <a:p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    i64.const 1</a:t>
            </a:r>
          </a:p>
          <a:p>
            <a:r>
              <a:rPr lang="en-GB" dirty="0">
                <a:solidFill>
                  <a:srgbClr val="001CFF"/>
                </a:solidFill>
                <a:latin typeface="Menlo" panose="020B0609030804020204" pitchFamily="49" charset="0"/>
              </a:rPr>
              <a:t>else</a:t>
            </a:r>
          </a:p>
          <a:p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    </a:t>
            </a:r>
            <a:r>
              <a:rPr lang="en-GB" dirty="0" err="1">
                <a:solidFill>
                  <a:srgbClr val="2E2E2E"/>
                </a:solidFill>
                <a:latin typeface="Menlo" panose="020B0609030804020204" pitchFamily="49" charset="0"/>
              </a:rPr>
              <a:t>get_local</a:t>
            </a:r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 0</a:t>
            </a:r>
          </a:p>
          <a:p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    </a:t>
            </a:r>
            <a:r>
              <a:rPr lang="en-GB" dirty="0" err="1">
                <a:solidFill>
                  <a:srgbClr val="2E2E2E"/>
                </a:solidFill>
                <a:latin typeface="Menlo" panose="020B0609030804020204" pitchFamily="49" charset="0"/>
              </a:rPr>
              <a:t>get_local</a:t>
            </a:r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 0</a:t>
            </a:r>
          </a:p>
          <a:p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    i64.const 1</a:t>
            </a:r>
          </a:p>
          <a:p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    i64.sub</a:t>
            </a:r>
          </a:p>
          <a:p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    call 0</a:t>
            </a:r>
          </a:p>
          <a:p>
            <a:r>
              <a:rPr lang="en-GB" dirty="0">
                <a:solidFill>
                  <a:srgbClr val="2E2E2E"/>
                </a:solidFill>
                <a:latin typeface="Menlo" panose="020B0609030804020204" pitchFamily="49" charset="0"/>
              </a:rPr>
              <a:t>    i64.mul</a:t>
            </a:r>
          </a:p>
          <a:p>
            <a:r>
              <a:rPr lang="en-GB" dirty="0">
                <a:solidFill>
                  <a:srgbClr val="001CFF"/>
                </a:solidFill>
                <a:latin typeface="Menlo" panose="020B0609030804020204" pitchFamily="49" charset="0"/>
              </a:rPr>
              <a:t>end</a:t>
            </a:r>
            <a:endParaRPr lang="en-GB" dirty="0">
              <a:solidFill>
                <a:srgbClr val="001C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8F6D4-12E5-4F4A-81FC-8F5C9969C32E}"/>
              </a:ext>
            </a:extLst>
          </p:cNvPr>
          <p:cNvSpPr txBox="1"/>
          <p:nvPr/>
        </p:nvSpPr>
        <p:spPr>
          <a:xfrm>
            <a:off x="2418980" y="727640"/>
            <a:ext cx="1220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Poppins" pitchFamily="2" charset="77"/>
                <a:cs typeface="Poppins" pitchFamily="2" charset="77"/>
              </a:rPr>
              <a:t>C++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A1E1FA-1183-6343-A840-CF98F7E37E4D}"/>
              </a:ext>
            </a:extLst>
          </p:cNvPr>
          <p:cNvSpPr/>
          <p:nvPr/>
        </p:nvSpPr>
        <p:spPr>
          <a:xfrm>
            <a:off x="8309227" y="727640"/>
            <a:ext cx="18902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Poppins" pitchFamily="2" charset="77"/>
                <a:cs typeface="Poppins" pitchFamily="2" charset="77"/>
              </a:rPr>
              <a:t>WASM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C6AFB5-31AF-C642-850C-C744F2BFACF9}"/>
              </a:ext>
            </a:extLst>
          </p:cNvPr>
          <p:cNvCxnSpPr/>
          <p:nvPr/>
        </p:nvCxnSpPr>
        <p:spPr>
          <a:xfrm>
            <a:off x="2288103" y="1456546"/>
            <a:ext cx="14819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A1B622-9D3A-CA41-979C-ED8ED5377030}"/>
              </a:ext>
            </a:extLst>
          </p:cNvPr>
          <p:cNvCxnSpPr/>
          <p:nvPr/>
        </p:nvCxnSpPr>
        <p:spPr>
          <a:xfrm>
            <a:off x="8513377" y="1436389"/>
            <a:ext cx="14819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22F9DC-F1FD-4AA9-B873-4CA46333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F35E00-BB9D-484C-8024-21A1DDA1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063" y="5297213"/>
            <a:ext cx="1131873" cy="113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6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B928-5B0B-F148-879F-A2B5E6D6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WebAssembly?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5F1F8-6783-D94A-AA5B-C07BBB764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94" y="1608356"/>
            <a:ext cx="9778612" cy="41633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WebAssembly (</a:t>
            </a:r>
            <a:r>
              <a:rPr lang="en-GB" sz="3200" dirty="0" err="1"/>
              <a:t>Wasm</a:t>
            </a:r>
            <a:r>
              <a:rPr lang="en-GB" sz="3200" dirty="0"/>
              <a:t>) is a byte code format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Compilation target for higher level languages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It’s a web standard - </a:t>
            </a:r>
            <a:r>
              <a:rPr lang="en-GB" sz="3200" b="1" dirty="0"/>
              <a:t>No plugins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Supported in </a:t>
            </a:r>
            <a:r>
              <a:rPr lang="en-GB" sz="3200" b="1" dirty="0"/>
              <a:t>all</a:t>
            </a:r>
            <a:r>
              <a:rPr lang="en-GB" sz="3200" dirty="0"/>
              <a:t> major browsers, </a:t>
            </a:r>
            <a:r>
              <a:rPr lang="en-GB" sz="3200" b="1" dirty="0"/>
              <a:t>including mobile</a:t>
            </a:r>
            <a:endParaRPr lang="en-GB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B5A4-4666-4BF4-AC5E-EEFE6725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42C26-53B8-4BC2-AC85-C648694B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554" y="1608356"/>
            <a:ext cx="947245" cy="9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1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C67A40-B808-459A-ACF5-ED79E7BB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59100-0CE8-448F-B52F-356B2670A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465" y="2563270"/>
            <a:ext cx="1731460" cy="173146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23F7A6-CAAD-4A5A-8425-EAD8A7B99B0C}"/>
              </a:ext>
            </a:extLst>
          </p:cNvPr>
          <p:cNvSpPr/>
          <p:nvPr/>
        </p:nvSpPr>
        <p:spPr>
          <a:xfrm>
            <a:off x="808212" y="2548521"/>
            <a:ext cx="3073564" cy="17314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cap="small" dirty="0">
                <a:solidFill>
                  <a:schemeClr val="tx1"/>
                </a:solidFill>
                <a:latin typeface="Poppins SemiBold"/>
              </a:rPr>
              <a:t>Mono</a:t>
            </a:r>
            <a:r>
              <a:rPr lang="en-GB" sz="2400" b="1" dirty="0">
                <a:solidFill>
                  <a:schemeClr val="tx1"/>
                </a:solidFill>
                <a:latin typeface="Poppins SemiBold"/>
              </a:rPr>
              <a:t> .NET Runtime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C94C33-561B-4953-AACC-FB965CDAE3A3}"/>
              </a:ext>
            </a:extLst>
          </p:cNvPr>
          <p:cNvCxnSpPr>
            <a:cxnSpLocks/>
          </p:cNvCxnSpPr>
          <p:nvPr/>
        </p:nvCxnSpPr>
        <p:spPr>
          <a:xfrm>
            <a:off x="3993864" y="3414251"/>
            <a:ext cx="1185770" cy="73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553EDE-43B0-4838-8E21-558DD3271C8D}"/>
              </a:ext>
            </a:extLst>
          </p:cNvPr>
          <p:cNvCxnSpPr>
            <a:cxnSpLocks/>
          </p:cNvCxnSpPr>
          <p:nvPr/>
        </p:nvCxnSpPr>
        <p:spPr>
          <a:xfrm>
            <a:off x="7106756" y="3421626"/>
            <a:ext cx="1185770" cy="73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42C326-9454-43ED-BCBB-B818C2CF0C61}"/>
              </a:ext>
            </a:extLst>
          </p:cNvPr>
          <p:cNvSpPr/>
          <p:nvPr/>
        </p:nvSpPr>
        <p:spPr>
          <a:xfrm>
            <a:off x="8404614" y="2548521"/>
            <a:ext cx="3073564" cy="1731460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654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cap="small" dirty="0" err="1">
                <a:solidFill>
                  <a:srgbClr val="654FF0"/>
                </a:solidFill>
                <a:latin typeface="Poppins SemiBold"/>
              </a:rPr>
              <a:t>Mono</a:t>
            </a:r>
            <a:r>
              <a:rPr lang="en-GB" sz="2400" b="1" dirty="0" err="1">
                <a:solidFill>
                  <a:srgbClr val="654FF0"/>
                </a:solidFill>
                <a:latin typeface="Poppins SemiBold"/>
              </a:rPr>
              <a:t>.wasm</a:t>
            </a:r>
            <a:endParaRPr lang="en-GB" sz="2400" b="1" dirty="0">
              <a:solidFill>
                <a:srgbClr val="654FF0"/>
              </a:solidFill>
              <a:latin typeface="Poppins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3807D-F675-467D-9F1A-37E35948ADE8}"/>
              </a:ext>
            </a:extLst>
          </p:cNvPr>
          <p:cNvSpPr txBox="1"/>
          <p:nvPr/>
        </p:nvSpPr>
        <p:spPr>
          <a:xfrm>
            <a:off x="1184787" y="1306469"/>
            <a:ext cx="9822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Poppins SemiBold"/>
              </a:rPr>
              <a:t>Your application is </a:t>
            </a:r>
            <a:r>
              <a:rPr lang="en-GB" sz="3600" b="1" u="sng" dirty="0">
                <a:latin typeface="Poppins SemiBold"/>
              </a:rPr>
              <a:t>NOT</a:t>
            </a:r>
            <a:r>
              <a:rPr lang="en-GB" sz="3600" b="1" dirty="0">
                <a:latin typeface="Poppins SemiBold"/>
              </a:rPr>
              <a:t> compiled to WebAssembly</a:t>
            </a:r>
          </a:p>
        </p:txBody>
      </p:sp>
    </p:spTree>
    <p:extLst>
      <p:ext uri="{BB962C8B-B14F-4D97-AF65-F5344CB8AC3E}">
        <p14:creationId xmlns:p14="http://schemas.microsoft.com/office/powerpoint/2010/main" val="1966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8E57C4-A830-4AFF-A9CB-73D3223D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9B2E0E-4EE2-430E-A68F-D3D265BAD394}"/>
              </a:ext>
            </a:extLst>
          </p:cNvPr>
          <p:cNvGrpSpPr/>
          <p:nvPr/>
        </p:nvGrpSpPr>
        <p:grpSpPr>
          <a:xfrm>
            <a:off x="639534" y="651198"/>
            <a:ext cx="5189029" cy="5549019"/>
            <a:chOff x="639534" y="651199"/>
            <a:chExt cx="3938365" cy="53956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F6694E0-D16A-4269-9179-493D81056E8E}"/>
                </a:ext>
              </a:extLst>
            </p:cNvPr>
            <p:cNvSpPr/>
            <p:nvPr/>
          </p:nvSpPr>
          <p:spPr>
            <a:xfrm>
              <a:off x="639534" y="705915"/>
              <a:ext cx="3938365" cy="53409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58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BC13C1-6E61-48C2-ADB3-4431B76236E3}"/>
                </a:ext>
              </a:extLst>
            </p:cNvPr>
            <p:cNvSpPr/>
            <p:nvPr/>
          </p:nvSpPr>
          <p:spPr>
            <a:xfrm>
              <a:off x="639534" y="651201"/>
              <a:ext cx="3938365" cy="7992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AECB4E-4687-49DF-B7E5-F2F45EE277DA}"/>
                </a:ext>
              </a:extLst>
            </p:cNvPr>
            <p:cNvSpPr/>
            <p:nvPr/>
          </p:nvSpPr>
          <p:spPr>
            <a:xfrm>
              <a:off x="775340" y="1045640"/>
              <a:ext cx="3674742" cy="3259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2"/>
                  </a:solidFill>
                  <a:latin typeface="Andale Mono" panose="020B0509000000000004" pitchFamily="49" charset="0"/>
                </a:rPr>
                <a:t>https://wasm.blazor.net/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C7FAE1-04C2-4018-8A1D-6EE1901ACA74}"/>
                </a:ext>
              </a:extLst>
            </p:cNvPr>
            <p:cNvSpPr/>
            <p:nvPr/>
          </p:nvSpPr>
          <p:spPr>
            <a:xfrm>
              <a:off x="4270953" y="651200"/>
              <a:ext cx="306946" cy="2939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E7E9ED"/>
                  </a:solidFill>
                </a:rPr>
                <a:t>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75C77D-BA1C-4F66-AB99-1803C92F4E35}"/>
                </a:ext>
              </a:extLst>
            </p:cNvPr>
            <p:cNvSpPr/>
            <p:nvPr/>
          </p:nvSpPr>
          <p:spPr>
            <a:xfrm>
              <a:off x="3914543" y="657191"/>
              <a:ext cx="306946" cy="29398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E7E9ED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969E4B-E462-4AA8-B7D1-41D6B71DD212}"/>
                </a:ext>
              </a:extLst>
            </p:cNvPr>
            <p:cNvSpPr/>
            <p:nvPr/>
          </p:nvSpPr>
          <p:spPr>
            <a:xfrm>
              <a:off x="3553679" y="651199"/>
              <a:ext cx="306946" cy="29398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FFFF"/>
                  </a:solidFill>
                </a:rPr>
                <a:t>_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4FCC36-787B-45A8-961B-6EC119457557}"/>
                </a:ext>
              </a:extLst>
            </p:cNvPr>
            <p:cNvSpPr/>
            <p:nvPr/>
          </p:nvSpPr>
          <p:spPr>
            <a:xfrm>
              <a:off x="3985822" y="711905"/>
              <a:ext cx="164175" cy="182572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" name="Graphic 19" descr="Computer">
            <a:extLst>
              <a:ext uri="{FF2B5EF4-FFF2-40B4-BE49-F238E27FC236}">
                <a16:creationId xmlns:a16="http://schemas.microsoft.com/office/drawing/2014/main" id="{4414941F-8209-4EBD-B942-12731B51E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6013" y="151836"/>
            <a:ext cx="2597245" cy="259724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9433E0-42D6-405E-993F-EF8D3F391082}"/>
              </a:ext>
            </a:extLst>
          </p:cNvPr>
          <p:cNvCxnSpPr>
            <a:cxnSpLocks/>
          </p:cNvCxnSpPr>
          <p:nvPr/>
        </p:nvCxnSpPr>
        <p:spPr>
          <a:xfrm>
            <a:off x="6029141" y="1450458"/>
            <a:ext cx="2855287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AA1305-198C-4EED-AB4A-10E3901F3F3F}"/>
              </a:ext>
            </a:extLst>
          </p:cNvPr>
          <p:cNvCxnSpPr>
            <a:cxnSpLocks/>
          </p:cNvCxnSpPr>
          <p:nvPr/>
        </p:nvCxnSpPr>
        <p:spPr>
          <a:xfrm flipH="1">
            <a:off x="6029141" y="1880128"/>
            <a:ext cx="285528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B3130EE-CBA6-4193-BB93-7F276F68FC91}"/>
              </a:ext>
            </a:extLst>
          </p:cNvPr>
          <p:cNvSpPr/>
          <p:nvPr/>
        </p:nvSpPr>
        <p:spPr>
          <a:xfrm>
            <a:off x="1485247" y="5270882"/>
            <a:ext cx="3569109" cy="5014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Roboto"/>
              </a:rPr>
              <a:t>DOM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5A117C-CF72-47C9-BE5B-AC46F80422C1}"/>
              </a:ext>
            </a:extLst>
          </p:cNvPr>
          <p:cNvSpPr/>
          <p:nvPr/>
        </p:nvSpPr>
        <p:spPr>
          <a:xfrm>
            <a:off x="1490171" y="4532734"/>
            <a:ext cx="3569109" cy="6555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Roboto"/>
              </a:rPr>
              <a:t>mono.js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Roboto"/>
              </a:rPr>
              <a:t>blazor.webassembly.js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0BD59C-8E72-4F14-982C-C6E73025B6A1}"/>
              </a:ext>
            </a:extLst>
          </p:cNvPr>
          <p:cNvSpPr/>
          <p:nvPr/>
        </p:nvSpPr>
        <p:spPr>
          <a:xfrm>
            <a:off x="1486560" y="3069734"/>
            <a:ext cx="3569109" cy="5014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FFFFFF"/>
                </a:solidFill>
                <a:latin typeface="Roboto"/>
              </a:rPr>
              <a:t>Mono.wasm</a:t>
            </a:r>
            <a:endParaRPr lang="en-GB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E0E8EC-8B9B-4A60-99B6-06E37D5A2864}"/>
              </a:ext>
            </a:extLst>
          </p:cNvPr>
          <p:cNvSpPr/>
          <p:nvPr/>
        </p:nvSpPr>
        <p:spPr>
          <a:xfrm>
            <a:off x="1485791" y="2474581"/>
            <a:ext cx="3567600" cy="501445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  <a:latin typeface="Roboto"/>
              </a:rPr>
              <a:t>Blazor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39B86-93A7-42AA-B68A-BDDD741F1AFA}"/>
              </a:ext>
            </a:extLst>
          </p:cNvPr>
          <p:cNvSpPr/>
          <p:nvPr/>
        </p:nvSpPr>
        <p:spPr>
          <a:xfrm>
            <a:off x="1485791" y="1879137"/>
            <a:ext cx="3569109" cy="50144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  <a:latin typeface="Roboto"/>
              </a:rPr>
              <a:t>App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1F59764-D15C-4402-9E9A-CF425D2654F6}"/>
              </a:ext>
            </a:extLst>
          </p:cNvPr>
          <p:cNvGrpSpPr/>
          <p:nvPr/>
        </p:nvGrpSpPr>
        <p:grpSpPr>
          <a:xfrm>
            <a:off x="7119541" y="2115001"/>
            <a:ext cx="2499360" cy="1563053"/>
            <a:chOff x="7119541" y="2115001"/>
            <a:chExt cx="2499360" cy="156305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0E3928-7CB5-44C3-951A-C608BC9FEB89}"/>
                </a:ext>
              </a:extLst>
            </p:cNvPr>
            <p:cNvSpPr txBox="1"/>
            <p:nvPr/>
          </p:nvSpPr>
          <p:spPr>
            <a:xfrm>
              <a:off x="7119541" y="2115001"/>
              <a:ext cx="989125" cy="1563053"/>
            </a:xfrm>
            <a:prstGeom prst="roundRect">
              <a:avLst/>
            </a:prstGeom>
            <a:solidFill>
              <a:srgbClr val="FFFFFF"/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b="1" dirty="0"/>
                <a:t>HTML</a:t>
              </a:r>
            </a:p>
            <a:p>
              <a:r>
                <a:rPr lang="en-GB" b="1" dirty="0"/>
                <a:t>CSS</a:t>
              </a:r>
            </a:p>
            <a:p>
              <a:r>
                <a:rPr lang="en-GB" b="1" dirty="0"/>
                <a:t>Images</a:t>
              </a:r>
            </a:p>
            <a:p>
              <a:r>
                <a:rPr lang="en-GB" b="1" dirty="0"/>
                <a:t>JS Files</a:t>
              </a:r>
            </a:p>
            <a:p>
              <a:r>
                <a:rPr lang="en-GB" b="1" dirty="0"/>
                <a:t>WASM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4B4958-F4EF-496D-BEC6-5E2DB7D0619F}"/>
                </a:ext>
              </a:extLst>
            </p:cNvPr>
            <p:cNvSpPr txBox="1"/>
            <p:nvPr/>
          </p:nvSpPr>
          <p:spPr>
            <a:xfrm>
              <a:off x="7980844" y="2733292"/>
              <a:ext cx="1638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Roboto"/>
                </a:rPr>
                <a:t>Static Files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B9745E-DEF1-4D5F-983B-46615EF26A41}"/>
              </a:ext>
            </a:extLst>
          </p:cNvPr>
          <p:cNvCxnSpPr>
            <a:cxnSpLocks/>
          </p:cNvCxnSpPr>
          <p:nvPr/>
        </p:nvCxnSpPr>
        <p:spPr>
          <a:xfrm>
            <a:off x="906956" y="4076454"/>
            <a:ext cx="4679733" cy="0"/>
          </a:xfrm>
          <a:prstGeom prst="line">
            <a:avLst/>
          </a:prstGeom>
          <a:ln w="57150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Down 41">
            <a:extLst>
              <a:ext uri="{FF2B5EF4-FFF2-40B4-BE49-F238E27FC236}">
                <a16:creationId xmlns:a16="http://schemas.microsoft.com/office/drawing/2014/main" id="{873C60E9-769E-4353-BAED-067CD3C0BF66}"/>
              </a:ext>
            </a:extLst>
          </p:cNvPr>
          <p:cNvSpPr/>
          <p:nvPr/>
        </p:nvSpPr>
        <p:spPr>
          <a:xfrm flipV="1">
            <a:off x="1176431" y="4965640"/>
            <a:ext cx="225158" cy="5797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7D96FE3-A2D3-4988-8D1E-9DE57752E568}"/>
              </a:ext>
            </a:extLst>
          </p:cNvPr>
          <p:cNvSpPr/>
          <p:nvPr/>
        </p:nvSpPr>
        <p:spPr>
          <a:xfrm>
            <a:off x="5152198" y="2139593"/>
            <a:ext cx="225158" cy="2601627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F69432EC-F6B1-4BE4-9322-49CF06F99DA8}"/>
              </a:ext>
            </a:extLst>
          </p:cNvPr>
          <p:cNvSpPr/>
          <p:nvPr/>
        </p:nvSpPr>
        <p:spPr>
          <a:xfrm rot="16200000">
            <a:off x="7536443" y="2576076"/>
            <a:ext cx="225158" cy="4405801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7D77DF4-F023-46EC-8B35-33F98DF2E9A7}"/>
              </a:ext>
            </a:extLst>
          </p:cNvPr>
          <p:cNvGrpSpPr/>
          <p:nvPr/>
        </p:nvGrpSpPr>
        <p:grpSpPr>
          <a:xfrm>
            <a:off x="9990694" y="3847767"/>
            <a:ext cx="1862417" cy="2014249"/>
            <a:chOff x="9990694" y="3847767"/>
            <a:chExt cx="1862417" cy="2014249"/>
          </a:xfrm>
        </p:grpSpPr>
        <p:pic>
          <p:nvPicPr>
            <p:cNvPr id="52" name="Graphic 51" descr="Computer">
              <a:extLst>
                <a:ext uri="{FF2B5EF4-FFF2-40B4-BE49-F238E27FC236}">
                  <a16:creationId xmlns:a16="http://schemas.microsoft.com/office/drawing/2014/main" id="{CC70964F-9E2A-4D76-80B4-C4FCF890D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90694" y="3847767"/>
              <a:ext cx="1862417" cy="186241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C116A10-78F8-4440-BA2B-5B54910DF7A1}"/>
                </a:ext>
              </a:extLst>
            </p:cNvPr>
            <p:cNvSpPr txBox="1"/>
            <p:nvPr/>
          </p:nvSpPr>
          <p:spPr>
            <a:xfrm>
              <a:off x="10081997" y="5461906"/>
              <a:ext cx="1771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Roboto" panose="02000000000000000000"/>
                </a:rPr>
                <a:t>Web API</a:t>
              </a:r>
            </a:p>
          </p:txBody>
        </p:sp>
      </p:grpSp>
      <p:sp>
        <p:nvSpPr>
          <p:cNvPr id="55" name="Arrow: Down 54">
            <a:extLst>
              <a:ext uri="{FF2B5EF4-FFF2-40B4-BE49-F238E27FC236}">
                <a16:creationId xmlns:a16="http://schemas.microsoft.com/office/drawing/2014/main" id="{C254987C-B4C4-48E1-9805-FB1638E43849}"/>
              </a:ext>
            </a:extLst>
          </p:cNvPr>
          <p:cNvSpPr/>
          <p:nvPr/>
        </p:nvSpPr>
        <p:spPr>
          <a:xfrm rot="5400000">
            <a:off x="7536443" y="2790417"/>
            <a:ext cx="225158" cy="440580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B5435C10-66A5-4C7F-BD73-3FED57D0D40B}"/>
              </a:ext>
            </a:extLst>
          </p:cNvPr>
          <p:cNvSpPr/>
          <p:nvPr/>
        </p:nvSpPr>
        <p:spPr>
          <a:xfrm rot="10800000">
            <a:off x="5461820" y="3349748"/>
            <a:ext cx="225158" cy="1182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3968EBD8-FCEC-459C-8A28-B15F39471532}"/>
              </a:ext>
            </a:extLst>
          </p:cNvPr>
          <p:cNvSpPr/>
          <p:nvPr/>
        </p:nvSpPr>
        <p:spPr>
          <a:xfrm rot="10800000">
            <a:off x="5461819" y="2733292"/>
            <a:ext cx="225158" cy="51892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F37CE28A-F4CF-45EB-95AD-CD81BF18B4D6}"/>
              </a:ext>
            </a:extLst>
          </p:cNvPr>
          <p:cNvSpPr/>
          <p:nvPr/>
        </p:nvSpPr>
        <p:spPr>
          <a:xfrm rot="10800000">
            <a:off x="5461819" y="2134338"/>
            <a:ext cx="225158" cy="51892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315535DF-1CC6-46EA-87AF-A187645017CC}"/>
              </a:ext>
            </a:extLst>
          </p:cNvPr>
          <p:cNvSpPr/>
          <p:nvPr/>
        </p:nvSpPr>
        <p:spPr>
          <a:xfrm>
            <a:off x="852205" y="2139593"/>
            <a:ext cx="225158" cy="268173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6648C075-4DB1-4EEA-B6CD-F2C2BFF72603}"/>
              </a:ext>
            </a:extLst>
          </p:cNvPr>
          <p:cNvSpPr/>
          <p:nvPr/>
        </p:nvSpPr>
        <p:spPr>
          <a:xfrm flipV="1">
            <a:off x="1171411" y="3428999"/>
            <a:ext cx="225158" cy="1392329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BCDD82C2-2E06-406E-B263-0BBA1748EA72}"/>
              </a:ext>
            </a:extLst>
          </p:cNvPr>
          <p:cNvSpPr/>
          <p:nvPr/>
        </p:nvSpPr>
        <p:spPr>
          <a:xfrm flipV="1">
            <a:off x="1176527" y="2774168"/>
            <a:ext cx="225158" cy="495602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4AAC9476-7038-4B8D-B95F-ADD0E939C1D1}"/>
              </a:ext>
            </a:extLst>
          </p:cNvPr>
          <p:cNvSpPr/>
          <p:nvPr/>
        </p:nvSpPr>
        <p:spPr>
          <a:xfrm flipV="1">
            <a:off x="1168243" y="2137356"/>
            <a:ext cx="225158" cy="495602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635107A3-F9B8-41E9-8E78-B185CD57107A}"/>
              </a:ext>
            </a:extLst>
          </p:cNvPr>
          <p:cNvSpPr/>
          <p:nvPr/>
        </p:nvSpPr>
        <p:spPr>
          <a:xfrm>
            <a:off x="852205" y="4985710"/>
            <a:ext cx="225158" cy="57974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4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42" grpId="0" animBg="1"/>
      <p:bldP spid="49" grpId="0" animBg="1"/>
      <p:bldP spid="50" grpId="0" animBg="1"/>
      <p:bldP spid="55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52A0-0FE5-4F48-BBE6-3BE6E0AC0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- Blazor WebAssembly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18A06-B7DF-493A-9FB6-9E22A84A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</p:spTree>
    <p:extLst>
      <p:ext uri="{BB962C8B-B14F-4D97-AF65-F5344CB8AC3E}">
        <p14:creationId xmlns:p14="http://schemas.microsoft.com/office/powerpoint/2010/main" val="350434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B6306E-6CEE-4552-8147-EDE0F250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5FB4E-D2FA-4779-A0FA-ECD3B971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821" y="313752"/>
            <a:ext cx="3835058" cy="3881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11429A-E502-4919-B162-EFCE12BD85AB}"/>
              </a:ext>
            </a:extLst>
          </p:cNvPr>
          <p:cNvSpPr txBox="1"/>
          <p:nvPr/>
        </p:nvSpPr>
        <p:spPr>
          <a:xfrm>
            <a:off x="865757" y="490629"/>
            <a:ext cx="7640630" cy="446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Runs on the client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Off loads work to the client - Great for scalability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Can Work offline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Trivial to make a Blazor WebAssembly app a PWA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Deployed as static files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Access to cheap/free hosting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Code Sharing</a:t>
            </a:r>
            <a:endParaRPr lang="en-GB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Use the same code on the front-end and back-end</a:t>
            </a:r>
          </a:p>
        </p:txBody>
      </p:sp>
    </p:spTree>
    <p:extLst>
      <p:ext uri="{BB962C8B-B14F-4D97-AF65-F5344CB8AC3E}">
        <p14:creationId xmlns:p14="http://schemas.microsoft.com/office/powerpoint/2010/main" val="126730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52471C-8819-4A1D-AB5E-C2018CA393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08504" y="1487218"/>
            <a:ext cx="4777582" cy="1524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572425-C65F-4741-88C0-3E38C1855A95}"/>
              </a:ext>
            </a:extLst>
          </p:cNvPr>
          <p:cNvSpPr/>
          <p:nvPr/>
        </p:nvSpPr>
        <p:spPr>
          <a:xfrm>
            <a:off x="0" y="0"/>
            <a:ext cx="12192000" cy="149469"/>
          </a:xfrm>
          <a:prstGeom prst="rect">
            <a:avLst/>
          </a:prstGeom>
          <a:solidFill>
            <a:srgbClr val="CC15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81A82-1C52-4534-A8A0-B556DE791BDF}"/>
              </a:ext>
            </a:extLst>
          </p:cNvPr>
          <p:cNvSpPr/>
          <p:nvPr/>
        </p:nvSpPr>
        <p:spPr>
          <a:xfrm>
            <a:off x="0" y="6708531"/>
            <a:ext cx="12192000" cy="149469"/>
          </a:xfrm>
          <a:prstGeom prst="rect">
            <a:avLst/>
          </a:prstGeom>
          <a:solidFill>
            <a:srgbClr val="CC15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127A4-08A1-4A9F-8C0F-DD415ECC9A0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39" y="3013144"/>
            <a:ext cx="4164137" cy="915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30678F-4B21-452A-B03A-30557FF03004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CC15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F151B-9C6B-4CC7-97BB-F60DF86D7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68" y="365125"/>
            <a:ext cx="2155132" cy="975882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2ECF0EB1-AE44-41CA-B695-88D50628740C}"/>
              </a:ext>
            </a:extLst>
          </p:cNvPr>
          <p:cNvSpPr txBox="1">
            <a:spLocks/>
          </p:cNvSpPr>
          <p:nvPr/>
        </p:nvSpPr>
        <p:spPr>
          <a:xfrm>
            <a:off x="838200" y="1980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rgbClr val="FFFFFF"/>
                </a:solidFill>
                <a:latin typeface="+mn-lt"/>
              </a:rPr>
              <a:t>Sponsors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B506EA-4099-4451-817A-89FB54845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3" y="4461211"/>
            <a:ext cx="2847743" cy="999825"/>
          </a:xfrm>
          <a:prstGeom prst="rect">
            <a:avLst/>
          </a:prstGeom>
        </p:spPr>
      </p:pic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C235C866-211F-4537-95F5-25976904B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14" y="3277151"/>
            <a:ext cx="3598411" cy="58474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74BB4E-755F-400A-A167-A8DD441C9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44" y="5829949"/>
            <a:ext cx="2614130" cy="627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75326E-AAD3-4426-A101-E51DEFBDD4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703" y="1772404"/>
            <a:ext cx="1786453" cy="1138039"/>
          </a:xfrm>
          <a:prstGeom prst="rect">
            <a:avLst/>
          </a:prstGeom>
        </p:spPr>
      </p:pic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D10F21D9-4323-4CDE-83C1-E313912679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650" y="4357820"/>
            <a:ext cx="3019787" cy="1003709"/>
          </a:xfrm>
          <a:prstGeom prst="rect">
            <a:avLst/>
          </a:prstGeom>
        </p:spPr>
      </p:pic>
      <p:pic>
        <p:nvPicPr>
          <p:cNvPr id="15" name="Picture 14" descr="A picture containing dark, large, light&#10;&#10;Description automatically generated">
            <a:extLst>
              <a:ext uri="{FF2B5EF4-FFF2-40B4-BE49-F238E27FC236}">
                <a16:creationId xmlns:a16="http://schemas.microsoft.com/office/drawing/2014/main" id="{0A5858D1-9D63-49E1-82AD-34323671BD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60" y="5821939"/>
            <a:ext cx="3113622" cy="533762"/>
          </a:xfrm>
          <a:prstGeom prst="rect">
            <a:avLst/>
          </a:prstGeom>
        </p:spPr>
      </p:pic>
      <p:pic>
        <p:nvPicPr>
          <p:cNvPr id="16" name="Picture 15" descr="A picture containing stop, drawing&#10;&#10;Description automatically generated">
            <a:extLst>
              <a:ext uri="{FF2B5EF4-FFF2-40B4-BE49-F238E27FC236}">
                <a16:creationId xmlns:a16="http://schemas.microsoft.com/office/drawing/2014/main" id="{B8881565-D663-48BE-B668-7C8A812ECB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77" y="4332942"/>
            <a:ext cx="3523354" cy="1050006"/>
          </a:xfrm>
          <a:prstGeom prst="rect">
            <a:avLst/>
          </a:prstGeom>
        </p:spPr>
      </p:pic>
      <p:pic>
        <p:nvPicPr>
          <p:cNvPr id="17" name="Picture 1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45C384D0-0891-484A-B471-9B4E10A11A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46" y="5922334"/>
            <a:ext cx="2572149" cy="491046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9D4F6B75-EFC5-447F-B348-443E8F42A5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51" y="4208025"/>
            <a:ext cx="1635752" cy="1305666"/>
          </a:xfrm>
          <a:prstGeom prst="rect">
            <a:avLst/>
          </a:prstGeom>
        </p:spPr>
      </p:pic>
      <p:pic>
        <p:nvPicPr>
          <p:cNvPr id="19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02D909F-0F5C-4D6A-89A7-D273761C4E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9991" y="1717306"/>
            <a:ext cx="2743200" cy="12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4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B6306E-6CEE-4552-8147-EDE0F250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5FB4E-D2FA-4779-A0FA-ECD3B971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821" y="313752"/>
            <a:ext cx="3835058" cy="3881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11429A-E502-4919-B162-EFCE12BD85AB}"/>
              </a:ext>
            </a:extLst>
          </p:cNvPr>
          <p:cNvSpPr txBox="1"/>
          <p:nvPr/>
        </p:nvSpPr>
        <p:spPr>
          <a:xfrm>
            <a:off x="865757" y="490629"/>
            <a:ext cx="7640630" cy="446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Currently in Preview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Due for released May 2020</a:t>
            </a:r>
            <a:endParaRPr lang="en-GB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Payload Size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Currently very large but improvements are coming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Load Time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Have to download everything before the app can start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Restricted Runtime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Limited by the browser sandbox</a:t>
            </a:r>
          </a:p>
        </p:txBody>
      </p:sp>
    </p:spTree>
    <p:extLst>
      <p:ext uri="{BB962C8B-B14F-4D97-AF65-F5344CB8AC3E}">
        <p14:creationId xmlns:p14="http://schemas.microsoft.com/office/powerpoint/2010/main" val="425569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6ED186-8C09-491F-A542-BD9BFDA4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pic>
        <p:nvPicPr>
          <p:cNvPr id="3" name="Graphic 2" descr="Internet">
            <a:extLst>
              <a:ext uri="{FF2B5EF4-FFF2-40B4-BE49-F238E27FC236}">
                <a16:creationId xmlns:a16="http://schemas.microsoft.com/office/drawing/2014/main" id="{A069EBC8-621B-4B82-94F4-1B0BC694D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0094" y="1468221"/>
            <a:ext cx="3107267" cy="3208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2AEFEB-A4A8-46F5-A086-5B413126BFA9}"/>
              </a:ext>
            </a:extLst>
          </p:cNvPr>
          <p:cNvSpPr txBox="1"/>
          <p:nvPr/>
        </p:nvSpPr>
        <p:spPr>
          <a:xfrm>
            <a:off x="1526664" y="4502409"/>
            <a:ext cx="4113529" cy="646986"/>
          </a:xfrm>
          <a:prstGeom prst="roundRect">
            <a:avLst/>
          </a:prstGeom>
          <a:noFill/>
          <a:ln w="28575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Blazor WebAssembly</a:t>
            </a:r>
          </a:p>
        </p:txBody>
      </p:sp>
      <p:pic>
        <p:nvPicPr>
          <p:cNvPr id="5" name="Graphic 4" descr="Cloud Computing">
            <a:extLst>
              <a:ext uri="{FF2B5EF4-FFF2-40B4-BE49-F238E27FC236}">
                <a16:creationId xmlns:a16="http://schemas.microsoft.com/office/drawing/2014/main" id="{23223021-9D32-4661-BF9C-5B82E4394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4224" y="1184924"/>
            <a:ext cx="3107267" cy="3107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5DFECF-76A9-438D-92C5-1BF4E1406848}"/>
              </a:ext>
            </a:extLst>
          </p:cNvPr>
          <p:cNvSpPr txBox="1"/>
          <p:nvPr/>
        </p:nvSpPr>
        <p:spPr>
          <a:xfrm>
            <a:off x="7154224" y="4502409"/>
            <a:ext cx="3107267" cy="646986"/>
          </a:xfrm>
          <a:prstGeom prst="roundRect">
            <a:avLst/>
          </a:prstGeom>
          <a:noFill/>
          <a:ln w="28575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Blazor Server</a:t>
            </a:r>
          </a:p>
        </p:txBody>
      </p:sp>
    </p:spTree>
    <p:extLst>
      <p:ext uri="{BB962C8B-B14F-4D97-AF65-F5344CB8AC3E}">
        <p14:creationId xmlns:p14="http://schemas.microsoft.com/office/powerpoint/2010/main" val="113477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8E57C4-A830-4AFF-A9CB-73D3223D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grpSp>
        <p:nvGrpSpPr>
          <p:cNvPr id="18" name="Browser">
            <a:extLst>
              <a:ext uri="{FF2B5EF4-FFF2-40B4-BE49-F238E27FC236}">
                <a16:creationId xmlns:a16="http://schemas.microsoft.com/office/drawing/2014/main" id="{F29B2E0E-4EE2-430E-A68F-D3D265BAD394}"/>
              </a:ext>
            </a:extLst>
          </p:cNvPr>
          <p:cNvGrpSpPr/>
          <p:nvPr/>
        </p:nvGrpSpPr>
        <p:grpSpPr>
          <a:xfrm>
            <a:off x="306767" y="1164443"/>
            <a:ext cx="4762666" cy="4186272"/>
            <a:chOff x="639534" y="651199"/>
            <a:chExt cx="3938365" cy="53956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F6694E0-D16A-4269-9179-493D81056E8E}"/>
                </a:ext>
              </a:extLst>
            </p:cNvPr>
            <p:cNvSpPr/>
            <p:nvPr/>
          </p:nvSpPr>
          <p:spPr>
            <a:xfrm>
              <a:off x="639534" y="705915"/>
              <a:ext cx="3938365" cy="53409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58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BC13C1-6E61-48C2-ADB3-4431B76236E3}"/>
                </a:ext>
              </a:extLst>
            </p:cNvPr>
            <p:cNvSpPr/>
            <p:nvPr/>
          </p:nvSpPr>
          <p:spPr>
            <a:xfrm>
              <a:off x="639534" y="651201"/>
              <a:ext cx="3938365" cy="7992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AECB4E-4687-49DF-B7E5-F2F45EE277DA}"/>
                </a:ext>
              </a:extLst>
            </p:cNvPr>
            <p:cNvSpPr/>
            <p:nvPr/>
          </p:nvSpPr>
          <p:spPr>
            <a:xfrm>
              <a:off x="775340" y="1045640"/>
              <a:ext cx="3674742" cy="3259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2"/>
                  </a:solidFill>
                  <a:latin typeface="Andale Mono" panose="020B0509000000000004" pitchFamily="49" charset="0"/>
                </a:rPr>
                <a:t>https://server.blazor.net/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C7FAE1-04C2-4018-8A1D-6EE1901ACA74}"/>
                </a:ext>
              </a:extLst>
            </p:cNvPr>
            <p:cNvSpPr/>
            <p:nvPr/>
          </p:nvSpPr>
          <p:spPr>
            <a:xfrm>
              <a:off x="4270953" y="651200"/>
              <a:ext cx="306946" cy="2939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E7E9ED"/>
                  </a:solidFill>
                </a:rPr>
                <a:t>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75C77D-BA1C-4F66-AB99-1803C92F4E35}"/>
                </a:ext>
              </a:extLst>
            </p:cNvPr>
            <p:cNvSpPr/>
            <p:nvPr/>
          </p:nvSpPr>
          <p:spPr>
            <a:xfrm>
              <a:off x="3914543" y="657191"/>
              <a:ext cx="306946" cy="29398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E7E9ED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969E4B-E462-4AA8-B7D1-41D6B71DD212}"/>
                </a:ext>
              </a:extLst>
            </p:cNvPr>
            <p:cNvSpPr/>
            <p:nvPr/>
          </p:nvSpPr>
          <p:spPr>
            <a:xfrm>
              <a:off x="3553679" y="651199"/>
              <a:ext cx="306946" cy="29398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FFFF"/>
                  </a:solidFill>
                </a:rPr>
                <a:t>_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4FCC36-787B-45A8-961B-6EC119457557}"/>
                </a:ext>
              </a:extLst>
            </p:cNvPr>
            <p:cNvSpPr/>
            <p:nvPr/>
          </p:nvSpPr>
          <p:spPr>
            <a:xfrm>
              <a:off x="3985822" y="711905"/>
              <a:ext cx="164175" cy="182572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" name="Web Server" descr="Computer">
            <a:extLst>
              <a:ext uri="{FF2B5EF4-FFF2-40B4-BE49-F238E27FC236}">
                <a16:creationId xmlns:a16="http://schemas.microsoft.com/office/drawing/2014/main" id="{4414941F-8209-4EBD-B942-12731B51E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3846" y="535294"/>
            <a:ext cx="2597245" cy="259724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B3130EE-CBA6-4193-BB93-7F276F68FC91}"/>
              </a:ext>
            </a:extLst>
          </p:cNvPr>
          <p:cNvSpPr/>
          <p:nvPr/>
        </p:nvSpPr>
        <p:spPr>
          <a:xfrm>
            <a:off x="1042728" y="4233646"/>
            <a:ext cx="3569109" cy="5014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Roboto"/>
              </a:rPr>
              <a:t>DOM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5A117C-CF72-47C9-BE5B-AC46F80422C1}"/>
              </a:ext>
            </a:extLst>
          </p:cNvPr>
          <p:cNvSpPr/>
          <p:nvPr/>
        </p:nvSpPr>
        <p:spPr>
          <a:xfrm>
            <a:off x="1042727" y="3561735"/>
            <a:ext cx="3569109" cy="5014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Roboto"/>
              </a:rPr>
              <a:t>blazor.server.js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D7F33-A42C-47A2-9F23-0FE1A88B3F69}"/>
              </a:ext>
            </a:extLst>
          </p:cNvPr>
          <p:cNvSpPr/>
          <p:nvPr/>
        </p:nvSpPr>
        <p:spPr>
          <a:xfrm>
            <a:off x="8589780" y="2764041"/>
            <a:ext cx="3515695" cy="207933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E0E8EC-8B9B-4A60-99B6-06E37D5A2864}"/>
              </a:ext>
            </a:extLst>
          </p:cNvPr>
          <p:cNvSpPr/>
          <p:nvPr/>
        </p:nvSpPr>
        <p:spPr>
          <a:xfrm>
            <a:off x="9314620" y="3561735"/>
            <a:ext cx="2677096" cy="501445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  <a:latin typeface="Roboto"/>
              </a:rPr>
              <a:t>Blazor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39B86-93A7-42AA-B68A-BDDD741F1AFA}"/>
              </a:ext>
            </a:extLst>
          </p:cNvPr>
          <p:cNvSpPr/>
          <p:nvPr/>
        </p:nvSpPr>
        <p:spPr>
          <a:xfrm>
            <a:off x="9314997" y="2966291"/>
            <a:ext cx="2678228" cy="50144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  <a:latin typeface="Roboto"/>
              </a:rPr>
              <a:t>App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0BC577-E8C8-4A05-A1B9-24F2FEB245DA}"/>
              </a:ext>
            </a:extLst>
          </p:cNvPr>
          <p:cNvSpPr/>
          <p:nvPr/>
        </p:nvSpPr>
        <p:spPr>
          <a:xfrm>
            <a:off x="9312653" y="4157179"/>
            <a:ext cx="2677096" cy="501445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  <a:latin typeface="Roboto"/>
              </a:rPr>
              <a:t>.NET Core 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EA8F7C-0EAD-456F-8F88-3F9F2D282207}"/>
              </a:ext>
            </a:extLst>
          </p:cNvPr>
          <p:cNvCxnSpPr>
            <a:cxnSpLocks/>
          </p:cNvCxnSpPr>
          <p:nvPr/>
        </p:nvCxnSpPr>
        <p:spPr>
          <a:xfrm flipV="1">
            <a:off x="5179352" y="2256698"/>
            <a:ext cx="3699921" cy="1686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A52CB9-2F93-41FC-95B1-0ADBFBFC3A7D}"/>
              </a:ext>
            </a:extLst>
          </p:cNvPr>
          <p:cNvCxnSpPr>
            <a:cxnSpLocks/>
          </p:cNvCxnSpPr>
          <p:nvPr/>
        </p:nvCxnSpPr>
        <p:spPr>
          <a:xfrm flipH="1">
            <a:off x="5144779" y="2015781"/>
            <a:ext cx="369992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720DE1-4DEC-460F-B77E-2548362C90AC}"/>
              </a:ext>
            </a:extLst>
          </p:cNvPr>
          <p:cNvCxnSpPr>
            <a:cxnSpLocks/>
          </p:cNvCxnSpPr>
          <p:nvPr/>
        </p:nvCxnSpPr>
        <p:spPr>
          <a:xfrm>
            <a:off x="4719326" y="3803706"/>
            <a:ext cx="3762964" cy="0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34AB209-49D0-4473-9705-7FE4AF3E3961}"/>
              </a:ext>
            </a:extLst>
          </p:cNvPr>
          <p:cNvSpPr txBox="1"/>
          <p:nvPr/>
        </p:nvSpPr>
        <p:spPr>
          <a:xfrm>
            <a:off x="6500177" y="602126"/>
            <a:ext cx="989125" cy="1293197"/>
          </a:xfrm>
          <a:prstGeom prst="roundRect">
            <a:avLst/>
          </a:prstGeom>
          <a:solidFill>
            <a:srgbClr val="FFFF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HTML</a:t>
            </a:r>
          </a:p>
          <a:p>
            <a:r>
              <a:rPr lang="en-GB" b="1" dirty="0"/>
              <a:t>CSS</a:t>
            </a:r>
          </a:p>
          <a:p>
            <a:r>
              <a:rPr lang="en-GB" b="1" dirty="0"/>
              <a:t>Images</a:t>
            </a:r>
          </a:p>
          <a:p>
            <a:r>
              <a:rPr lang="en-GB" b="1" dirty="0"/>
              <a:t>JS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B463C2-2AAF-481B-8A9A-4398B297A39A}"/>
              </a:ext>
            </a:extLst>
          </p:cNvPr>
          <p:cNvSpPr txBox="1"/>
          <p:nvPr/>
        </p:nvSpPr>
        <p:spPr>
          <a:xfrm>
            <a:off x="5597945" y="3865830"/>
            <a:ext cx="24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7030A0"/>
                </a:solidFill>
                <a:latin typeface="Roboto" panose="02000000000000000000"/>
              </a:rPr>
              <a:t>SignalR</a:t>
            </a:r>
            <a:r>
              <a:rPr lang="en-GB" b="1" dirty="0">
                <a:solidFill>
                  <a:srgbClr val="7030A0"/>
                </a:solidFill>
                <a:latin typeface="Roboto" panose="02000000000000000000"/>
              </a:rPr>
              <a:t> Connection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5D611285-D6AA-465B-AABA-9B091E492181}"/>
              </a:ext>
            </a:extLst>
          </p:cNvPr>
          <p:cNvSpPr/>
          <p:nvPr/>
        </p:nvSpPr>
        <p:spPr>
          <a:xfrm flipV="1">
            <a:off x="696905" y="3813439"/>
            <a:ext cx="225158" cy="588558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176E46F0-F26A-4AC0-8F4F-1EC8D5974AC4}"/>
              </a:ext>
            </a:extLst>
          </p:cNvPr>
          <p:cNvSpPr/>
          <p:nvPr/>
        </p:nvSpPr>
        <p:spPr>
          <a:xfrm flipV="1">
            <a:off x="9001466" y="3223899"/>
            <a:ext cx="225158" cy="588558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7BCC8FB2-8927-4D83-A88F-D71121C311A6}"/>
              </a:ext>
            </a:extLst>
          </p:cNvPr>
          <p:cNvSpPr/>
          <p:nvPr/>
        </p:nvSpPr>
        <p:spPr>
          <a:xfrm rot="10800000" flipV="1">
            <a:off x="8732122" y="3223899"/>
            <a:ext cx="225158" cy="58855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D5CEEE1B-AD7A-4B8E-AF8B-564154908B66}"/>
              </a:ext>
            </a:extLst>
          </p:cNvPr>
          <p:cNvSpPr/>
          <p:nvPr/>
        </p:nvSpPr>
        <p:spPr>
          <a:xfrm rot="10800000" flipV="1">
            <a:off x="411415" y="3813439"/>
            <a:ext cx="225158" cy="58855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Render Batch" descr="Gold bars">
            <a:extLst>
              <a:ext uri="{FF2B5EF4-FFF2-40B4-BE49-F238E27FC236}">
                <a16:creationId xmlns:a16="http://schemas.microsoft.com/office/drawing/2014/main" id="{25693D8F-3F3E-4628-8DA0-4D7DC7854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0564" y="3455599"/>
            <a:ext cx="713715" cy="713715"/>
          </a:xfrm>
          <a:prstGeom prst="rect">
            <a:avLst/>
          </a:prstGeom>
        </p:spPr>
      </p:pic>
      <p:pic>
        <p:nvPicPr>
          <p:cNvPr id="59" name="Click Event" descr="Cursor">
            <a:extLst>
              <a:ext uri="{FF2B5EF4-FFF2-40B4-BE49-F238E27FC236}">
                <a16:creationId xmlns:a16="http://schemas.microsoft.com/office/drawing/2014/main" id="{1021E59D-A6E0-4175-B5BE-E9228E0C39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78999" y="3467736"/>
            <a:ext cx="709330" cy="7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07407E-6 L 0.46628 -0.0013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2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1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-0.46419 2.96296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3" grpId="0" animBg="1"/>
      <p:bldP spid="11" grpId="0"/>
      <p:bldP spid="45" grpId="0" animBg="1"/>
      <p:bldP spid="51" grpId="0" animBg="1"/>
      <p:bldP spid="56" grpId="0" animBg="1"/>
      <p:bldP spid="5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6F25-2707-FE4A-9B94-26DADC2DE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- Blazor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CB41F-EC89-4B35-B748-318D3A3D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</p:spTree>
    <p:extLst>
      <p:ext uri="{BB962C8B-B14F-4D97-AF65-F5344CB8AC3E}">
        <p14:creationId xmlns:p14="http://schemas.microsoft.com/office/powerpoint/2010/main" val="17894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B6306E-6CEE-4552-8147-EDE0F250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42B56-7DB3-4E73-8309-E45A188D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153" y="3840124"/>
            <a:ext cx="4880880" cy="2869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F58846-6047-4F8C-9898-3C66102B16BD}"/>
              </a:ext>
            </a:extLst>
          </p:cNvPr>
          <p:cNvSpPr txBox="1"/>
          <p:nvPr/>
        </p:nvSpPr>
        <p:spPr>
          <a:xfrm>
            <a:off x="998899" y="731192"/>
            <a:ext cx="10194202" cy="243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5400" b="1" i="1" dirty="0">
                <a:latin typeface="Roboto Medium"/>
              </a:rPr>
              <a:t>But, can it scale?</a:t>
            </a:r>
          </a:p>
          <a:p>
            <a:pPr algn="ctr">
              <a:lnSpc>
                <a:spcPct val="150000"/>
              </a:lnSpc>
            </a:pPr>
            <a:r>
              <a:rPr lang="en-GB" sz="5400" b="1" i="1" dirty="0">
                <a:latin typeface="Roboto Medium"/>
              </a:rPr>
              <a:t>What’s the performance like?</a:t>
            </a:r>
          </a:p>
        </p:txBody>
      </p:sp>
    </p:spTree>
    <p:extLst>
      <p:ext uri="{BB962C8B-B14F-4D97-AF65-F5344CB8AC3E}">
        <p14:creationId xmlns:p14="http://schemas.microsoft.com/office/powerpoint/2010/main" val="18931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B6306E-6CEE-4552-8147-EDE0F250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42B56-7DB3-4E73-8309-E45A188D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153" y="3840124"/>
            <a:ext cx="4880880" cy="2869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0F4F80-7F68-4C8F-980C-25F506EA13EC}"/>
              </a:ext>
            </a:extLst>
          </p:cNvPr>
          <p:cNvSpPr txBox="1"/>
          <p:nvPr/>
        </p:nvSpPr>
        <p:spPr>
          <a:xfrm>
            <a:off x="838200" y="814437"/>
            <a:ext cx="8966307" cy="13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Standard D1 v2 Instance (1vCPU &amp; 3.5GB memory)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Over </a:t>
            </a:r>
            <a:r>
              <a:rPr lang="en-GB" sz="3200" b="1" dirty="0">
                <a:latin typeface="Roboto" panose="02000000000000000000" pitchFamily="2" charset="0"/>
                <a:ea typeface="Roboto" panose="02000000000000000000" pitchFamily="2" charset="0"/>
              </a:rPr>
              <a:t>5000</a:t>
            </a:r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 concurrent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5DE0B-B99E-4A11-B5DE-02A2018146B5}"/>
              </a:ext>
            </a:extLst>
          </p:cNvPr>
          <p:cNvSpPr txBox="1"/>
          <p:nvPr/>
        </p:nvSpPr>
        <p:spPr>
          <a:xfrm>
            <a:off x="810644" y="2682473"/>
            <a:ext cx="8966307" cy="13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Standard D3 v2 Instance (4vCPU &amp; 14GB memory)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Over </a:t>
            </a:r>
            <a:r>
              <a:rPr lang="en-GB" sz="3200" b="1" dirty="0">
                <a:latin typeface="Roboto" panose="02000000000000000000" pitchFamily="2" charset="0"/>
                <a:ea typeface="Roboto" panose="02000000000000000000" pitchFamily="2" charset="0"/>
              </a:rPr>
              <a:t>20,000</a:t>
            </a:r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 concurrent users</a:t>
            </a:r>
          </a:p>
        </p:txBody>
      </p:sp>
    </p:spTree>
    <p:extLst>
      <p:ext uri="{BB962C8B-B14F-4D97-AF65-F5344CB8AC3E}">
        <p14:creationId xmlns:p14="http://schemas.microsoft.com/office/powerpoint/2010/main" val="45342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B6306E-6CEE-4552-8147-EDE0F250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1429A-E502-4919-B162-EFCE12BD85AB}"/>
              </a:ext>
            </a:extLst>
          </p:cNvPr>
          <p:cNvSpPr txBox="1"/>
          <p:nvPr/>
        </p:nvSpPr>
        <p:spPr>
          <a:xfrm>
            <a:off x="865756" y="490629"/>
            <a:ext cx="8590909" cy="557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Production ready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Released with .NET Core 3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Fast load time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Server pre-rendering is an option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Small payload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No runtime to download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Access to full runtime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Running on the server so can access the full .NET Core 3 runtime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Code security </a:t>
            </a:r>
            <a:endParaRPr lang="en-GB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Code stays on the server – never passed to the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42B56-7DB3-4E73-8309-E45A188D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98" y="259216"/>
            <a:ext cx="4880880" cy="28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1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B6306E-6CEE-4552-8147-EDE0F250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1429A-E502-4919-B162-EFCE12BD85AB}"/>
              </a:ext>
            </a:extLst>
          </p:cNvPr>
          <p:cNvSpPr txBox="1"/>
          <p:nvPr/>
        </p:nvSpPr>
        <p:spPr>
          <a:xfrm>
            <a:off x="865756" y="490629"/>
            <a:ext cx="8590909" cy="446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Heavy load on server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Server has to do all the work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Doesn’t work offline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Everything is on the server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Latency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Distance between client and server matters – a lot (&lt;= 100ms).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Requires a fast and stable internet connection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Slow connections will result in a slow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42B56-7DB3-4E73-8309-E45A188D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98" y="259216"/>
            <a:ext cx="4880880" cy="28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9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15ED-8FF0-4B7D-A7DD-9DBE5AC5C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 Tip: Best of Both Worlds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23C86-A3CC-4529-BDBA-98BB5336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</p:spTree>
    <p:extLst>
      <p:ext uri="{BB962C8B-B14F-4D97-AF65-F5344CB8AC3E}">
        <p14:creationId xmlns:p14="http://schemas.microsoft.com/office/powerpoint/2010/main" val="12066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4D8E-8682-4ECC-89FC-542BA4FA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561"/>
            <a:ext cx="10515600" cy="545948"/>
          </a:xfrm>
        </p:spPr>
        <p:txBody>
          <a:bodyPr/>
          <a:lstStyle/>
          <a:p>
            <a:r>
              <a:rPr lang="en-GB" dirty="0"/>
              <a:t>Getting started with Blazor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5F7FA-FECA-4712-883F-34F4AF0A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2D722-9C27-4A49-A370-5FACB2206FE0}"/>
              </a:ext>
            </a:extLst>
          </p:cNvPr>
          <p:cNvSpPr txBox="1"/>
          <p:nvPr/>
        </p:nvSpPr>
        <p:spPr>
          <a:xfrm>
            <a:off x="1137127" y="1347784"/>
            <a:ext cx="764063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Requirements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.NET Core 3 - </a:t>
            </a:r>
            <a:r>
              <a:rPr lang="en-GB" sz="20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https://dot.net/get-core3</a:t>
            </a:r>
            <a:endParaRPr lang="en-GB" sz="20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Visual Studio 2019 or VS Code - </a:t>
            </a:r>
            <a:r>
              <a:rPr lang="en-GB" sz="20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https://visualstudio.com</a:t>
            </a:r>
            <a:endParaRPr lang="en-GB" sz="20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0754D-4609-462A-A4AF-B499E2B6A573}"/>
              </a:ext>
            </a:extLst>
          </p:cNvPr>
          <p:cNvSpPr txBox="1"/>
          <p:nvPr/>
        </p:nvSpPr>
        <p:spPr>
          <a:xfrm>
            <a:off x="1137127" y="2982104"/>
            <a:ext cx="8490620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Resources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Blazor Official Site - </a:t>
            </a:r>
            <a:r>
              <a:rPr lang="en-GB" sz="20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https://blazor.net</a:t>
            </a:r>
            <a:endParaRPr lang="en-GB" sz="20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Awesome Blazor -</a:t>
            </a:r>
            <a:r>
              <a:rPr lang="en-GB" sz="20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dirty="0">
                <a:solidFill>
                  <a:schemeClr val="accent1"/>
                </a:solidFill>
                <a:latin typeface="Roboto" panose="0200000000000000000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https://github.com/AdrienTorris/awesome-blazor</a:t>
            </a:r>
            <a:endParaRPr lang="en-GB" sz="2000" dirty="0">
              <a:solidFill>
                <a:schemeClr val="accent1"/>
              </a:solidFill>
              <a:latin typeface="Roboto" panose="02000000000000000000"/>
              <a:ea typeface="Roboto" panose="02000000000000000000" pitchFamily="2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Docs - </a:t>
            </a:r>
            <a:r>
              <a:rPr lang="en-GB" sz="20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https://blazor.net/docs</a:t>
            </a:r>
            <a:endParaRPr lang="en-GB" sz="20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/>
                <a:ea typeface="Roboto" panose="02000000000000000000" pitchFamily="2" charset="0"/>
              </a:rPr>
              <a:t>Blazor </a:t>
            </a:r>
            <a:r>
              <a:rPr lang="en-GB" sz="2000" dirty="0" err="1">
                <a:latin typeface="Roboto" panose="02000000000000000000"/>
                <a:ea typeface="Roboto" panose="02000000000000000000" pitchFamily="2" charset="0"/>
              </a:rPr>
              <a:t>Gitter</a:t>
            </a:r>
            <a:r>
              <a:rPr lang="en-GB" sz="2000" dirty="0">
                <a:latin typeface="Roboto" panose="02000000000000000000"/>
                <a:ea typeface="Roboto" panose="02000000000000000000" pitchFamily="2" charset="0"/>
              </a:rPr>
              <a:t> - </a:t>
            </a:r>
            <a:r>
              <a:rPr lang="en-GB" sz="2000" dirty="0">
                <a:solidFill>
                  <a:schemeClr val="accent1"/>
                </a:solidFill>
                <a:latin typeface="Roboto" panose="0200000000000000000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https://gitter.im/aspnet/Blazor</a:t>
            </a:r>
            <a:endParaRPr lang="en-GB" sz="2000" dirty="0">
              <a:solidFill>
                <a:schemeClr val="accent1"/>
              </a:solidFill>
              <a:latin typeface="Roboto" panose="02000000000000000000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/>
                <a:ea typeface="Roboto" panose="02000000000000000000" pitchFamily="2" charset="0"/>
              </a:rPr>
              <a:t>Blazor Workshop - </a:t>
            </a:r>
            <a:r>
              <a:rPr lang="en-GB" sz="2000" dirty="0">
                <a:solidFill>
                  <a:schemeClr val="accent1"/>
                </a:solidFill>
                <a:latin typeface="Roboto" panose="02000000000000000000"/>
                <a:ea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https://aka.ms/blazorworkshop</a:t>
            </a:r>
            <a:endParaRPr lang="en-GB" sz="2000" dirty="0">
              <a:solidFill>
                <a:schemeClr val="accent1"/>
              </a:solidFill>
              <a:latin typeface="Roboto" panose="02000000000000000000"/>
              <a:ea typeface="Roboto" panose="02000000000000000000" pitchFamily="2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/>
                <a:ea typeface="Roboto" panose="02000000000000000000" pitchFamily="2" charset="0"/>
              </a:rPr>
              <a:t>My blog - </a:t>
            </a:r>
            <a:r>
              <a:rPr lang="en-GB" sz="2000" dirty="0">
                <a:solidFill>
                  <a:schemeClr val="accent1"/>
                </a:solidFill>
                <a:latin typeface="Roboto" panose="02000000000000000000"/>
                <a:ea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https://chrissainty.com</a:t>
            </a:r>
            <a:endParaRPr lang="en-GB" sz="2000" dirty="0">
              <a:solidFill>
                <a:schemeClr val="accent1"/>
              </a:solidFill>
              <a:latin typeface="Roboto" panose="02000000000000000000"/>
              <a:ea typeface="Roboto" panose="02000000000000000000" pitchFamily="2" charset="0"/>
            </a:endParaRPr>
          </a:p>
        </p:txBody>
      </p:sp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BBA058B-3E3B-4EFD-B00C-982092DB4B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55510" y="3925186"/>
            <a:ext cx="2796295" cy="27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980E-B7F8-804C-8E32-5EEB937D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Hi, I’m Chris…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E3533-FCAA-F14A-AB96-C64E4A001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950" y="2108861"/>
            <a:ext cx="7661191" cy="321724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GB" sz="2400" dirty="0"/>
              <a:t>Software Engineer</a:t>
            </a:r>
          </a:p>
          <a:p>
            <a:pPr marL="285750" indent="-285750">
              <a:lnSpc>
                <a:spcPct val="150000"/>
              </a:lnSpc>
            </a:pPr>
            <a:r>
              <a:rPr lang="en-GB" sz="2400" dirty="0"/>
              <a:t>Microsoft MVP</a:t>
            </a:r>
          </a:p>
          <a:p>
            <a:pPr marL="285750" indent="-285750">
              <a:lnSpc>
                <a:spcPct val="150000"/>
              </a:lnSpc>
            </a:pPr>
            <a:r>
              <a:rPr lang="en-GB" sz="2400" dirty="0"/>
              <a:t>Blogger - Blazor &amp; ASP.NET Core</a:t>
            </a:r>
          </a:p>
          <a:p>
            <a:pPr marL="285750" indent="-285750">
              <a:lnSpc>
                <a:spcPct val="150000"/>
              </a:lnSpc>
            </a:pPr>
            <a:r>
              <a:rPr lang="en-GB" sz="2400" dirty="0"/>
              <a:t>Writer for Progress Telerik &amp; Visual Studio Magazine</a:t>
            </a:r>
          </a:p>
          <a:p>
            <a:pPr marL="285750" indent="-285750">
              <a:lnSpc>
                <a:spcPct val="150000"/>
              </a:lnSpc>
            </a:pPr>
            <a:r>
              <a:rPr lang="en-GB" sz="2400" dirty="0"/>
              <a:t>OSS Maintainer and Contributor</a:t>
            </a:r>
          </a:p>
        </p:txBody>
      </p:sp>
      <p:pic>
        <p:nvPicPr>
          <p:cNvPr id="4" name="Picture 3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B50310CB-F88B-4A4C-AFAD-087F5188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76" y="2108862"/>
            <a:ext cx="2196851" cy="2196851"/>
          </a:xfrm>
          <a:prstGeom prst="ellipse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2456C04-4BC8-464B-8EB7-10F7342B2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76" y="4441334"/>
            <a:ext cx="2196852" cy="88476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F64DC-DD75-469A-B21D-20750C48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</p:spTree>
    <p:extLst>
      <p:ext uri="{BB962C8B-B14F-4D97-AF65-F5344CB8AC3E}">
        <p14:creationId xmlns:p14="http://schemas.microsoft.com/office/powerpoint/2010/main" val="341890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7031-B667-47CE-B888-F48DAA73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Thank you for coming. </a:t>
            </a:r>
            <a:br>
              <a:rPr lang="en-GB" dirty="0"/>
            </a:br>
            <a:r>
              <a:rPr lang="en-GB" dirty="0"/>
              <a:t>Enjoy the rest of the conference!</a:t>
            </a:r>
          </a:p>
        </p:txBody>
      </p:sp>
    </p:spTree>
    <p:extLst>
      <p:ext uri="{BB962C8B-B14F-4D97-AF65-F5344CB8AC3E}">
        <p14:creationId xmlns:p14="http://schemas.microsoft.com/office/powerpoint/2010/main" val="158038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28BF-745D-4B31-BB78-87B20F1D1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Talk Blazor!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873EC-4FCE-4F7F-A068-10576F9C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7EA84-B6F4-4DC7-8B09-078D4DA50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865232"/>
            <a:ext cx="47625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98A0-F771-3344-90DF-56040DA0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2D5D-2D65-2642-A012-D94D404E9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400" dirty="0"/>
              <a:t>Front-end SPA framework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Brainchild of Steve Sanderson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Uses Razor, HTML and CSS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Applications are built using components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Uses a virtual DOM called a Render Tree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Works in all modern browsers, including mobile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A86E5F4-2402-A141-A012-E247EF61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23" y="2010510"/>
            <a:ext cx="3264877" cy="326487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C64D8-4020-43CE-B4E2-6DE272D0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</p:spTree>
    <p:extLst>
      <p:ext uri="{BB962C8B-B14F-4D97-AF65-F5344CB8AC3E}">
        <p14:creationId xmlns:p14="http://schemas.microsoft.com/office/powerpoint/2010/main" val="324113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CE2F92-0BC5-B24E-95EC-3C1E0DC301CB}"/>
              </a:ext>
            </a:extLst>
          </p:cNvPr>
          <p:cNvSpPr txBox="1">
            <a:spLocks/>
          </p:cNvSpPr>
          <p:nvPr/>
        </p:nvSpPr>
        <p:spPr>
          <a:xfrm>
            <a:off x="7775227" y="1931031"/>
            <a:ext cx="4052270" cy="64698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3200" dirty="0"/>
              <a:t>Component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5A3E-2BD8-1741-9C69-E9173B20B3B4}"/>
              </a:ext>
            </a:extLst>
          </p:cNvPr>
          <p:cNvSpPr txBox="1">
            <a:spLocks/>
          </p:cNvSpPr>
          <p:nvPr/>
        </p:nvSpPr>
        <p:spPr>
          <a:xfrm>
            <a:off x="96644" y="4287793"/>
            <a:ext cx="4358125" cy="64698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3200" dirty="0"/>
              <a:t>Server-side Rendering</a:t>
            </a:r>
          </a:p>
        </p:txBody>
      </p:sp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041350B-E21A-8D41-B312-F9CF624FF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482" y="2514482"/>
            <a:ext cx="1829035" cy="1829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835E21-295E-6E4E-83D5-54169E42169A}"/>
              </a:ext>
            </a:extLst>
          </p:cNvPr>
          <p:cNvSpPr txBox="1"/>
          <p:nvPr/>
        </p:nvSpPr>
        <p:spPr>
          <a:xfrm>
            <a:off x="1761688" y="1931031"/>
            <a:ext cx="2731076" cy="64698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latin typeface="Roboto" panose="02000000000000000000"/>
                <a:cs typeface="Poppins" pitchFamily="2" charset="77"/>
              </a:rPr>
              <a:t>Code Sharing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D564F-658F-4E4B-A83C-9A46E34C27BB}"/>
              </a:ext>
            </a:extLst>
          </p:cNvPr>
          <p:cNvSpPr txBox="1"/>
          <p:nvPr/>
        </p:nvSpPr>
        <p:spPr>
          <a:xfrm>
            <a:off x="1590907" y="3105507"/>
            <a:ext cx="2901859" cy="64698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latin typeface="Roboto" panose="02000000000000000000"/>
                <a:cs typeface="Poppins" pitchFamily="2" charset="77"/>
              </a:rPr>
              <a:t>Authentication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2A87F-F693-5547-BF16-BFB2977CF7DD}"/>
              </a:ext>
            </a:extLst>
          </p:cNvPr>
          <p:cNvSpPr txBox="1"/>
          <p:nvPr/>
        </p:nvSpPr>
        <p:spPr>
          <a:xfrm>
            <a:off x="336118" y="5470079"/>
            <a:ext cx="4133988" cy="64698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Dependency Injection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9E4DD5-8136-9D46-A2E7-7E837C3DFC00}"/>
              </a:ext>
            </a:extLst>
          </p:cNvPr>
          <p:cNvSpPr txBox="1"/>
          <p:nvPr/>
        </p:nvSpPr>
        <p:spPr>
          <a:xfrm>
            <a:off x="790918" y="746577"/>
            <a:ext cx="3679188" cy="646986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GB" sz="3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Forms &amp; Validation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64275-D157-2843-AD29-AF2177516033}"/>
              </a:ext>
            </a:extLst>
          </p:cNvPr>
          <p:cNvSpPr txBox="1"/>
          <p:nvPr/>
        </p:nvSpPr>
        <p:spPr>
          <a:xfrm>
            <a:off x="7775228" y="3109412"/>
            <a:ext cx="2246002" cy="64698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Roboto" panose="02000000000000000000"/>
                <a:cs typeface="Poppins" pitchFamily="2" charset="77"/>
              </a:rPr>
              <a:t>Debugging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48A69-C680-2D48-9E3F-20FC4730A77C}"/>
              </a:ext>
            </a:extLst>
          </p:cNvPr>
          <p:cNvSpPr txBox="1"/>
          <p:nvPr/>
        </p:nvSpPr>
        <p:spPr>
          <a:xfrm>
            <a:off x="7775227" y="4287793"/>
            <a:ext cx="1422256" cy="64698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NuGet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18023-6CBB-B044-8C03-55444432D4AA}"/>
              </a:ext>
            </a:extLst>
          </p:cNvPr>
          <p:cNvSpPr txBox="1"/>
          <p:nvPr/>
        </p:nvSpPr>
        <p:spPr>
          <a:xfrm>
            <a:off x="7775227" y="5470079"/>
            <a:ext cx="3569129" cy="64698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Assembly Shaking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3F387-75E7-6049-87EE-F7734ABCF99E}"/>
              </a:ext>
            </a:extLst>
          </p:cNvPr>
          <p:cNvSpPr txBox="1"/>
          <p:nvPr/>
        </p:nvSpPr>
        <p:spPr>
          <a:xfrm>
            <a:off x="7775227" y="752650"/>
            <a:ext cx="3520574" cy="64698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" panose="02000000000000000000"/>
                <a:cs typeface="Poppins" pitchFamily="2" charset="77"/>
              </a:rPr>
              <a:t>JavaScript Interop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C08CFB2-AA14-E440-AFC8-413A3813A33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470106" y="1070070"/>
            <a:ext cx="1105107" cy="1474977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10CDB21-CF43-DE4C-AE3B-E4D7CBE4A14D}"/>
              </a:ext>
            </a:extLst>
          </p:cNvPr>
          <p:cNvCxnSpPr>
            <a:cxnSpLocks/>
          </p:cNvCxnSpPr>
          <p:nvPr/>
        </p:nvCxnSpPr>
        <p:spPr>
          <a:xfrm>
            <a:off x="4492764" y="2262913"/>
            <a:ext cx="790289" cy="31275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F1CAE4-2D90-1649-8741-E444262BF06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492766" y="3429000"/>
            <a:ext cx="597876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8085406-5553-0045-A976-DA09CDBC49A2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454769" y="4167840"/>
            <a:ext cx="828284" cy="44344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B9F4D0B8-9B87-C346-AA13-69EF6E2C931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470106" y="4399241"/>
            <a:ext cx="1105107" cy="1394331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231BF9B-0AE0-004D-8570-AE8509E44521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553259" y="4315656"/>
            <a:ext cx="1221969" cy="1477917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166AB8B-2597-0B49-A68D-A48FCC40BC8E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6684981" y="4167848"/>
            <a:ext cx="1090246" cy="44343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FF3783-7C38-3E4A-80D9-F49E6372D012}"/>
              </a:ext>
            </a:extLst>
          </p:cNvPr>
          <p:cNvCxnSpPr/>
          <p:nvPr/>
        </p:nvCxnSpPr>
        <p:spPr>
          <a:xfrm flipV="1">
            <a:off x="7165628" y="3428999"/>
            <a:ext cx="597876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4E63006-1101-A942-9151-A900EC02AB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55938" y="2254523"/>
            <a:ext cx="706183" cy="31568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32B1C61B-E0DB-104B-BFF7-4C37095102BC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6553261" y="1076143"/>
            <a:ext cx="1221967" cy="1427966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8A0BABA-E7B6-47B1-9CDA-F3A5F7AE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</p:spTree>
    <p:extLst>
      <p:ext uri="{BB962C8B-B14F-4D97-AF65-F5344CB8AC3E}">
        <p14:creationId xmlns:p14="http://schemas.microsoft.com/office/powerpoint/2010/main" val="22391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B24307-370E-4E4A-BE68-CBEC1CF3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1D51-5596-459B-9581-F95845197264}"/>
              </a:ext>
            </a:extLst>
          </p:cNvPr>
          <p:cNvSpPr txBox="1">
            <a:spLocks/>
          </p:cNvSpPr>
          <p:nvPr/>
        </p:nvSpPr>
        <p:spPr>
          <a:xfrm>
            <a:off x="111512" y="2940476"/>
            <a:ext cx="11968976" cy="977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200" b="1" dirty="0">
                <a:latin typeface="Poppins SemiBold"/>
              </a:rPr>
              <a:t>BLAZOR SEPARATES HOW CHANGES ARE CALCULATED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200" b="1" dirty="0">
                <a:latin typeface="Poppins SemiBold"/>
              </a:rPr>
              <a:t>FROM HOW THEY’RE APPLIED</a:t>
            </a:r>
          </a:p>
        </p:txBody>
      </p:sp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6DA3333A-173B-4789-A09C-796200ADBE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3470053" y="803053"/>
            <a:ext cx="5251893" cy="525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9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79B82F-3BD1-4ADB-AAD4-8E2FE06F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4B5E780-58AE-4375-8FBC-83EBE6E64FE2}"/>
              </a:ext>
            </a:extLst>
          </p:cNvPr>
          <p:cNvSpPr/>
          <p:nvPr/>
        </p:nvSpPr>
        <p:spPr>
          <a:xfrm>
            <a:off x="645813" y="733294"/>
            <a:ext cx="5685976" cy="5407440"/>
          </a:xfrm>
          <a:prstGeom prst="round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Blazor</a:t>
            </a: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1EDE18BF-BA86-4614-BF26-09447E15B07E}"/>
              </a:ext>
            </a:extLst>
          </p:cNvPr>
          <p:cNvSpPr/>
          <p:nvPr/>
        </p:nvSpPr>
        <p:spPr>
          <a:xfrm>
            <a:off x="1392582" y="2138449"/>
            <a:ext cx="4192438" cy="648068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Roboto Medium"/>
                <a:cs typeface="Aharoni" panose="02010803020104030203" pitchFamily="2" charset="-79"/>
              </a:rPr>
              <a:t>Browser Renderer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188AD8-0B31-48F3-BDB8-F1AA6BF43957}"/>
              </a:ext>
            </a:extLst>
          </p:cNvPr>
          <p:cNvCxnSpPr>
            <a:cxnSpLocks/>
          </p:cNvCxnSpPr>
          <p:nvPr/>
        </p:nvCxnSpPr>
        <p:spPr>
          <a:xfrm>
            <a:off x="5705004" y="2462483"/>
            <a:ext cx="2636739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E23E9D-2B8E-4BC4-BFE9-7A9E879726D3}"/>
              </a:ext>
            </a:extLst>
          </p:cNvPr>
          <p:cNvGrpSpPr/>
          <p:nvPr/>
        </p:nvGrpSpPr>
        <p:grpSpPr>
          <a:xfrm>
            <a:off x="1392582" y="3769743"/>
            <a:ext cx="4192438" cy="2061714"/>
            <a:chOff x="1173192" y="3769743"/>
            <a:chExt cx="4192438" cy="206171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6DC26DC-AC7F-4140-8F59-A219C1D44C21}"/>
                </a:ext>
              </a:extLst>
            </p:cNvPr>
            <p:cNvSpPr/>
            <p:nvPr/>
          </p:nvSpPr>
          <p:spPr>
            <a:xfrm>
              <a:off x="1173192" y="3769743"/>
              <a:ext cx="4192438" cy="2061714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890AFF-A71F-43DE-9614-E567CC208417}"/>
                </a:ext>
              </a:extLst>
            </p:cNvPr>
            <p:cNvSpPr/>
            <p:nvPr/>
          </p:nvSpPr>
          <p:spPr>
            <a:xfrm>
              <a:off x="1881211" y="3940920"/>
              <a:ext cx="2789240" cy="17030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b="1" dirty="0">
                  <a:solidFill>
                    <a:srgbClr val="7030A0"/>
                  </a:solidFill>
                  <a:latin typeface="Roboto Medium"/>
                </a:rPr>
                <a:t>Component Model</a:t>
              </a:r>
            </a:p>
            <a:p>
              <a:pPr algn="ctr">
                <a:lnSpc>
                  <a:spcPct val="150000"/>
                </a:lnSpc>
              </a:pPr>
              <a:r>
                <a:rPr lang="en-GB" b="1" dirty="0">
                  <a:solidFill>
                    <a:srgbClr val="7030A0"/>
                  </a:solidFill>
                  <a:latin typeface="Roboto Medium"/>
                </a:rPr>
                <a:t>Render Tree</a:t>
              </a:r>
            </a:p>
            <a:p>
              <a:pPr algn="ctr">
                <a:lnSpc>
                  <a:spcPct val="150000"/>
                </a:lnSpc>
              </a:pPr>
              <a:r>
                <a:rPr lang="en-GB" b="1" dirty="0">
                  <a:solidFill>
                    <a:srgbClr val="7030A0"/>
                  </a:solidFill>
                  <a:latin typeface="Roboto Medium"/>
                </a:rPr>
                <a:t>Dependency Injection</a:t>
              </a:r>
            </a:p>
            <a:p>
              <a:pPr algn="ctr">
                <a:lnSpc>
                  <a:spcPct val="150000"/>
                </a:lnSpc>
              </a:pPr>
              <a:r>
                <a:rPr lang="en-GB" b="1" dirty="0">
                  <a:solidFill>
                    <a:srgbClr val="7030A0"/>
                  </a:solidFill>
                  <a:latin typeface="Roboto Medium"/>
                </a:rPr>
                <a:t>etc…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8EB455-8D08-4E55-BDDB-5C9DEF0259B7}"/>
              </a:ext>
            </a:extLst>
          </p:cNvPr>
          <p:cNvCxnSpPr>
            <a:cxnSpLocks/>
          </p:cNvCxnSpPr>
          <p:nvPr/>
        </p:nvCxnSpPr>
        <p:spPr>
          <a:xfrm flipV="1">
            <a:off x="3495221" y="2711690"/>
            <a:ext cx="0" cy="1129647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Web design">
            <a:extLst>
              <a:ext uri="{FF2B5EF4-FFF2-40B4-BE49-F238E27FC236}">
                <a16:creationId xmlns:a16="http://schemas.microsoft.com/office/drawing/2014/main" id="{56791800-382D-4711-93C6-56643A766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6469" y="646262"/>
            <a:ext cx="3632442" cy="36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79B82F-3BD1-4ADB-AAD4-8E2FE06F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@chris_sainty | #DDD14</a:t>
            </a: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4B5E780-58AE-4375-8FBC-83EBE6E64FE2}"/>
              </a:ext>
            </a:extLst>
          </p:cNvPr>
          <p:cNvSpPr/>
          <p:nvPr/>
        </p:nvSpPr>
        <p:spPr>
          <a:xfrm>
            <a:off x="645813" y="733294"/>
            <a:ext cx="5685976" cy="5407440"/>
          </a:xfrm>
          <a:prstGeom prst="round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Blazor</a:t>
            </a: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1EDE18BF-BA86-4614-BF26-09447E15B07E}"/>
              </a:ext>
            </a:extLst>
          </p:cNvPr>
          <p:cNvSpPr/>
          <p:nvPr/>
        </p:nvSpPr>
        <p:spPr>
          <a:xfrm>
            <a:off x="1392582" y="2138449"/>
            <a:ext cx="4192438" cy="648068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Roboto Medium"/>
                <a:cs typeface="Aharoni" panose="02010803020104030203" pitchFamily="2" charset="-79"/>
              </a:rPr>
              <a:t>Browser Renderer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E23E9D-2B8E-4BC4-BFE9-7A9E879726D3}"/>
              </a:ext>
            </a:extLst>
          </p:cNvPr>
          <p:cNvGrpSpPr/>
          <p:nvPr/>
        </p:nvGrpSpPr>
        <p:grpSpPr>
          <a:xfrm>
            <a:off x="1392582" y="3769743"/>
            <a:ext cx="4192438" cy="2061714"/>
            <a:chOff x="1173192" y="3769743"/>
            <a:chExt cx="4192438" cy="206171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6DC26DC-AC7F-4140-8F59-A219C1D44C21}"/>
                </a:ext>
              </a:extLst>
            </p:cNvPr>
            <p:cNvSpPr/>
            <p:nvPr/>
          </p:nvSpPr>
          <p:spPr>
            <a:xfrm>
              <a:off x="1173192" y="3769743"/>
              <a:ext cx="4192438" cy="2061714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890AFF-A71F-43DE-9614-E567CC208417}"/>
                </a:ext>
              </a:extLst>
            </p:cNvPr>
            <p:cNvSpPr/>
            <p:nvPr/>
          </p:nvSpPr>
          <p:spPr>
            <a:xfrm>
              <a:off x="1881211" y="3940920"/>
              <a:ext cx="2789240" cy="17030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b="1" dirty="0">
                  <a:solidFill>
                    <a:srgbClr val="7030A0"/>
                  </a:solidFill>
                  <a:latin typeface="Roboto Medium"/>
                </a:rPr>
                <a:t>Component Model</a:t>
              </a:r>
            </a:p>
            <a:p>
              <a:pPr algn="ctr">
                <a:lnSpc>
                  <a:spcPct val="150000"/>
                </a:lnSpc>
              </a:pPr>
              <a:r>
                <a:rPr lang="en-GB" b="1" dirty="0">
                  <a:solidFill>
                    <a:srgbClr val="7030A0"/>
                  </a:solidFill>
                  <a:latin typeface="Roboto Medium"/>
                </a:rPr>
                <a:t>Render Tree</a:t>
              </a:r>
            </a:p>
            <a:p>
              <a:pPr algn="ctr">
                <a:lnSpc>
                  <a:spcPct val="150000"/>
                </a:lnSpc>
              </a:pPr>
              <a:r>
                <a:rPr lang="en-GB" b="1" dirty="0">
                  <a:solidFill>
                    <a:srgbClr val="7030A0"/>
                  </a:solidFill>
                  <a:latin typeface="Roboto Medium"/>
                </a:rPr>
                <a:t>Dependency Injection</a:t>
              </a:r>
            </a:p>
            <a:p>
              <a:pPr algn="ctr">
                <a:lnSpc>
                  <a:spcPct val="150000"/>
                </a:lnSpc>
              </a:pPr>
              <a:r>
                <a:rPr lang="en-GB" b="1" dirty="0">
                  <a:solidFill>
                    <a:srgbClr val="7030A0"/>
                  </a:solidFill>
                  <a:latin typeface="Roboto Medium"/>
                </a:rPr>
                <a:t>etc…</a:t>
              </a:r>
            </a:p>
          </p:txBody>
        </p:sp>
      </p:grpSp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37FBF508-4A9F-40D8-97F9-BEE984BBE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7461" y="733294"/>
            <a:ext cx="3771411" cy="377141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2D32CE-1DDC-4CF5-A418-F781449FB93D}"/>
              </a:ext>
            </a:extLst>
          </p:cNvPr>
          <p:cNvCxnSpPr>
            <a:cxnSpLocks/>
          </p:cNvCxnSpPr>
          <p:nvPr/>
        </p:nvCxnSpPr>
        <p:spPr>
          <a:xfrm>
            <a:off x="5314384" y="4450387"/>
            <a:ext cx="2314571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51289 0.287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38" y="143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S2019W">
  <a:themeElements>
    <a:clrScheme name="CS2019">
      <a:dk1>
        <a:srgbClr val="252B33"/>
      </a:dk1>
      <a:lt1>
        <a:srgbClr val="D1D1D1"/>
      </a:lt1>
      <a:dk2>
        <a:srgbClr val="59606A"/>
      </a:dk2>
      <a:lt2>
        <a:srgbClr val="E7E6E6"/>
      </a:lt2>
      <a:accent1>
        <a:srgbClr val="FF6600"/>
      </a:accent1>
      <a:accent2>
        <a:srgbClr val="FF66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BFDF"/>
      </a:hlink>
      <a:folHlink>
        <a:srgbClr val="FF56A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2019W" id="{450A6D7B-4CD7-D240-81D8-29912B3BFE33}" vid="{2BEAC691-656E-ED46-8214-FAB7DE5838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CS2019W</Template>
  <TotalTime>19951</TotalTime>
  <Words>835</Words>
  <Application>Microsoft Office PowerPoint</Application>
  <PresentationFormat>Widescreen</PresentationFormat>
  <Paragraphs>198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Aharoni</vt:lpstr>
      <vt:lpstr>Andale Mono</vt:lpstr>
      <vt:lpstr>Arial</vt:lpstr>
      <vt:lpstr>Calibri</vt:lpstr>
      <vt:lpstr>Menlo</vt:lpstr>
      <vt:lpstr>Poppins</vt:lpstr>
      <vt:lpstr>Poppins Light</vt:lpstr>
      <vt:lpstr>Poppins SemiBold</vt:lpstr>
      <vt:lpstr>Roboto</vt:lpstr>
      <vt:lpstr>Roboto Medium</vt:lpstr>
      <vt:lpstr>CS2019W</vt:lpstr>
      <vt:lpstr>Blazor! The future of frontend is here</vt:lpstr>
      <vt:lpstr>PowerPoint Presentation</vt:lpstr>
      <vt:lpstr>Hi, I’m Chris…</vt:lpstr>
      <vt:lpstr>Let’s Talk Blazor!</vt:lpstr>
      <vt:lpstr>What is Blazor?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WebAssembly?</vt:lpstr>
      <vt:lpstr>PowerPoint Presentation</vt:lpstr>
      <vt:lpstr>What is WebAssembly?</vt:lpstr>
      <vt:lpstr>PowerPoint Presentation</vt:lpstr>
      <vt:lpstr>PowerPoint Presentation</vt:lpstr>
      <vt:lpstr>Demo - Blazor WebAssembly</vt:lpstr>
      <vt:lpstr>PowerPoint Presentation</vt:lpstr>
      <vt:lpstr>PowerPoint Presentation</vt:lpstr>
      <vt:lpstr>PowerPoint Presentation</vt:lpstr>
      <vt:lpstr>PowerPoint Presentation</vt:lpstr>
      <vt:lpstr>Demo - Blazor Server</vt:lpstr>
      <vt:lpstr>PowerPoint Presentation</vt:lpstr>
      <vt:lpstr>PowerPoint Presentation</vt:lpstr>
      <vt:lpstr>PowerPoint Presentation</vt:lpstr>
      <vt:lpstr>PowerPoint Presentation</vt:lpstr>
      <vt:lpstr>Pro Tip: Best of Both Worlds</vt:lpstr>
      <vt:lpstr>Getting started with Blazor</vt:lpstr>
      <vt:lpstr>Thank you for coming.  Enjoy the rest of the conference!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The future of frontend is here</dc:title>
  <dc:creator>Chris Sainty</dc:creator>
  <cp:lastModifiedBy>Chris Sainty</cp:lastModifiedBy>
  <cp:revision>19</cp:revision>
  <dcterms:created xsi:type="dcterms:W3CDTF">2019-09-17T21:03:40Z</dcterms:created>
  <dcterms:modified xsi:type="dcterms:W3CDTF">2019-10-11T15:57:33Z</dcterms:modified>
</cp:coreProperties>
</file>