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21, 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21, 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 Saldana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NW San Antonio to open a new independent pizzeria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Attributes satisfied</a:t>
            </a:r>
          </a:p>
          <a:p>
            <a:pPr lvl="1"/>
            <a:r>
              <a:rPr lang="en-US" dirty="0" smtClean="0"/>
              <a:t>Low-density of direct competitors</a:t>
            </a:r>
          </a:p>
          <a:p>
            <a:pPr lvl="1"/>
            <a:r>
              <a:rPr lang="en-US" dirty="0" smtClean="0"/>
              <a:t>Attractive part of San Antonio</a:t>
            </a:r>
          </a:p>
          <a:p>
            <a:pPr lvl="1"/>
            <a:r>
              <a:rPr lang="en-US" dirty="0" smtClean="0"/>
              <a:t>Reasonable rent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0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6874"/>
            <a:ext cx="8229600" cy="990600"/>
          </a:xfrm>
        </p:spPr>
        <p:txBody>
          <a:bodyPr/>
          <a:lstStyle/>
          <a:p>
            <a:pPr algn="ctr"/>
            <a:r>
              <a:rPr lang="en-US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1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6432"/>
          </a:xfrm>
        </p:spPr>
        <p:txBody>
          <a:bodyPr/>
          <a:lstStyle/>
          <a:p>
            <a:r>
              <a:rPr lang="en-US" dirty="0" smtClean="0"/>
              <a:t>Where to open a new independent pizzeria in San Antonio?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21" y="2526632"/>
            <a:ext cx="4848516" cy="32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the most important aspect of a new restaurant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Desired Qualities</a:t>
            </a:r>
          </a:p>
          <a:p>
            <a:pPr lvl="1"/>
            <a:r>
              <a:rPr lang="en-US" dirty="0" smtClean="0"/>
              <a:t>Nice area of the city</a:t>
            </a:r>
          </a:p>
          <a:p>
            <a:pPr lvl="1"/>
            <a:r>
              <a:rPr lang="en-US" dirty="0" smtClean="0"/>
              <a:t>Minimal direct competitors</a:t>
            </a:r>
          </a:p>
          <a:p>
            <a:pPr lvl="1"/>
            <a:r>
              <a:rPr lang="en-US" dirty="0" smtClean="0"/>
              <a:t>Reasonable rent prices</a:t>
            </a:r>
          </a:p>
          <a:p>
            <a:pPr lvl="1"/>
            <a:endParaRPr lang="en-US" dirty="0"/>
          </a:p>
          <a:p>
            <a:r>
              <a:rPr lang="en-US" dirty="0" smtClean="0"/>
              <a:t>Analysis to use Foursquare API and Python Notebook to perform 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 Antonio zip codes</a:t>
            </a:r>
          </a:p>
          <a:p>
            <a:endParaRPr lang="en-US" dirty="0" smtClean="0"/>
          </a:p>
          <a:p>
            <a:r>
              <a:rPr lang="en-US" dirty="0" smtClean="0"/>
              <a:t>Foursquare venue information</a:t>
            </a:r>
          </a:p>
          <a:p>
            <a:pPr lvl="1"/>
            <a:r>
              <a:rPr lang="en-US" dirty="0" smtClean="0"/>
              <a:t>Pizza Places in San Antonio (30 mile radius)</a:t>
            </a:r>
          </a:p>
          <a:p>
            <a:pPr lvl="1"/>
            <a:r>
              <a:rPr lang="en-US" dirty="0" smtClean="0"/>
              <a:t>Latitude and longitude coordinates</a:t>
            </a:r>
          </a:p>
          <a:p>
            <a:pPr lvl="1"/>
            <a:endParaRPr lang="en-US" dirty="0"/>
          </a:p>
          <a:p>
            <a:r>
              <a:rPr lang="en-US" dirty="0" smtClean="0"/>
              <a:t>Python libraries for geocoding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SA Map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9" y="2232526"/>
            <a:ext cx="5651167" cy="39891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75368" y="1644316"/>
            <a:ext cx="478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Utilize Python </a:t>
            </a:r>
            <a:r>
              <a:rPr lang="en-US" dirty="0" err="1" smtClean="0"/>
              <a:t>geocoder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7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SA Pizza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8462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Utilize Foursquare API call</a:t>
            </a:r>
          </a:p>
          <a:p>
            <a:r>
              <a:rPr lang="en-US" dirty="0" smtClean="0"/>
              <a:t>10 displayed below, 99 in total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54" y="2446420"/>
            <a:ext cx="5538203" cy="3896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77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Plot Venues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87" y="1697789"/>
            <a:ext cx="6357872" cy="4504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11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2432"/>
          </a:xfrm>
        </p:spPr>
        <p:txBody>
          <a:bodyPr/>
          <a:lstStyle/>
          <a:p>
            <a:r>
              <a:rPr lang="en-US" dirty="0" smtClean="0"/>
              <a:t>5 clusters applied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716" y="2072105"/>
            <a:ext cx="5428916" cy="4415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5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72958"/>
          </a:xfrm>
        </p:spPr>
        <p:txBody>
          <a:bodyPr/>
          <a:lstStyle/>
          <a:p>
            <a:r>
              <a:rPr lang="en-US" dirty="0" smtClean="0"/>
              <a:t>Cluster 4 (Northwest SA) appears desirable due to low-density of competitors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18" y="2473158"/>
            <a:ext cx="4999071" cy="3977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16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</TotalTime>
  <Words>164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Coursera Capstone Project</vt:lpstr>
      <vt:lpstr>Background</vt:lpstr>
      <vt:lpstr>Introduction</vt:lpstr>
      <vt:lpstr>Data</vt:lpstr>
      <vt:lpstr>Methodology – SA Map</vt:lpstr>
      <vt:lpstr>Methodology – SA Pizza Places</vt:lpstr>
      <vt:lpstr>Methodology – Plot Venues</vt:lpstr>
      <vt:lpstr>Methodology – K-Means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Chris Saldana</dc:creator>
  <cp:lastModifiedBy>Chris Saldana</cp:lastModifiedBy>
  <cp:revision>4</cp:revision>
  <dcterms:created xsi:type="dcterms:W3CDTF">2020-06-22T00:15:40Z</dcterms:created>
  <dcterms:modified xsi:type="dcterms:W3CDTF">2020-06-22T00:30:54Z</dcterms:modified>
</cp:coreProperties>
</file>