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4695-E82B-4FDE-8B98-0FCD987895FB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CDE7-09E3-4BD6-9BF0-5F6D18AC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5616" y="2103120"/>
            <a:ext cx="5358384" cy="31546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95507" y="2724911"/>
            <a:ext cx="456379" cy="45637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01523" y="2469290"/>
                <a:ext cx="47045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23" y="2469290"/>
                <a:ext cx="470450" cy="4929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15166" y="1743456"/>
                <a:ext cx="35606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166" y="1743456"/>
                <a:ext cx="356060" cy="492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837730" y="5389273"/>
                <a:ext cx="61254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730" y="5389273"/>
                <a:ext cx="612540" cy="492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214616" y="2752344"/>
            <a:ext cx="419803" cy="4198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95507" y="2560320"/>
            <a:ext cx="47466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79144" y="2193221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144" y="2193221"/>
                <a:ext cx="3073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608" r="-196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7071973" y="2715768"/>
            <a:ext cx="351723" cy="246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85616" y="1725168"/>
            <a:ext cx="535838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56064" y="2103121"/>
            <a:ext cx="0" cy="315467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9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Gemar</dc:creator>
  <cp:lastModifiedBy>Lukas Gemar</cp:lastModifiedBy>
  <cp:revision>2</cp:revision>
  <dcterms:created xsi:type="dcterms:W3CDTF">2016-02-28T20:46:45Z</dcterms:created>
  <dcterms:modified xsi:type="dcterms:W3CDTF">2016-02-28T23:27:32Z</dcterms:modified>
</cp:coreProperties>
</file>