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handoutMasterIdLst>
    <p:handoutMasterId r:id="rId17"/>
  </p:handoutMasterIdLst>
  <p:sldIdLst>
    <p:sldId id="256" r:id="rId2"/>
    <p:sldId id="271" r:id="rId3"/>
    <p:sldId id="272" r:id="rId4"/>
    <p:sldId id="257" r:id="rId5"/>
    <p:sldId id="261" r:id="rId6"/>
    <p:sldId id="262" r:id="rId7"/>
    <p:sldId id="263" r:id="rId8"/>
    <p:sldId id="264" r:id="rId9"/>
    <p:sldId id="258" r:id="rId10"/>
    <p:sldId id="265" r:id="rId11"/>
    <p:sldId id="266" r:id="rId12"/>
    <p:sldId id="267" r:id="rId13"/>
    <p:sldId id="268" r:id="rId14"/>
    <p:sldId id="269" r:id="rId1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eem Al Ghawi" initials="RAG" lastIdx="1" clrIdx="0">
    <p:extLst>
      <p:ext uri="{19B8F6BF-5375-455C-9EA6-DF929625EA0E}">
        <p15:presenceInfo xmlns:p15="http://schemas.microsoft.com/office/powerpoint/2012/main" userId="881d672f419bcf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2"/>
    <p:restoredTop sz="94607"/>
  </p:normalViewPr>
  <p:slideViewPr>
    <p:cSldViewPr snapToGrid="0" snapToObjects="1">
      <p:cViewPr>
        <p:scale>
          <a:sx n="105" d="100"/>
          <a:sy n="105" d="100"/>
        </p:scale>
        <p:origin x="28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27T12:19:40.940"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45BE2-F296-F249-86B5-B0DB7C060522}" type="doc">
      <dgm:prSet loTypeId="urn:microsoft.com/office/officeart/2005/8/layout/vList2" loCatId="" qsTypeId="urn:microsoft.com/office/officeart/2005/8/quickstyle/3d4" qsCatId="3D" csTypeId="urn:microsoft.com/office/officeart/2005/8/colors/accent1_4" csCatId="accent1" phldr="1"/>
      <dgm:spPr/>
      <dgm:t>
        <a:bodyPr/>
        <a:lstStyle/>
        <a:p>
          <a:endParaRPr lang="en-US"/>
        </a:p>
      </dgm:t>
    </dgm:pt>
    <dgm:pt modelId="{A8A1C785-F01D-5E4B-B1EB-E9CFFBC06E60}">
      <dgm:prSet phldrT="[Text]"/>
      <dgm:spPr/>
      <dgm:t>
        <a:bodyPr/>
        <a:lstStyle/>
        <a:p>
          <a:pPr algn="ctr"/>
          <a:r>
            <a:rPr lang="en-US" b="1">
              <a:ln>
                <a:solidFill>
                  <a:sysClr val="windowText" lastClr="000000"/>
                </a:solidFill>
              </a:ln>
            </a:rPr>
            <a:t>Course Information</a:t>
          </a:r>
        </a:p>
      </dgm:t>
    </dgm:pt>
    <dgm:pt modelId="{FA2F2D78-2A32-BB48-A8A1-1AF09E057B5B}" type="parTrans" cxnId="{FA51793F-17DE-5743-8ADE-C3DA2EB0A838}">
      <dgm:prSet/>
      <dgm:spPr/>
      <dgm:t>
        <a:bodyPr/>
        <a:lstStyle/>
        <a:p>
          <a:pPr algn="ctr"/>
          <a:endParaRPr lang="en-US"/>
        </a:p>
      </dgm:t>
    </dgm:pt>
    <dgm:pt modelId="{ECF10C66-E441-9F4A-A8F5-62415BA96FC6}" type="sibTrans" cxnId="{FA51793F-17DE-5743-8ADE-C3DA2EB0A838}">
      <dgm:prSet/>
      <dgm:spPr/>
      <dgm:t>
        <a:bodyPr/>
        <a:lstStyle/>
        <a:p>
          <a:pPr algn="ctr"/>
          <a:endParaRPr lang="en-US"/>
        </a:p>
      </dgm:t>
    </dgm:pt>
    <dgm:pt modelId="{BA74EB12-6D1D-104C-BC79-1B5900E213AA}">
      <dgm:prSet phldrT="[Text]"/>
      <dgm:spPr/>
      <dgm:t>
        <a:bodyPr/>
        <a:lstStyle/>
        <a:p>
          <a:pPr algn="l"/>
          <a:r>
            <a:rPr lang="en-US" i="1">
              <a:latin typeface="+mj-lt"/>
            </a:rPr>
            <a:t>7th February 2020</a:t>
          </a:r>
        </a:p>
      </dgm:t>
    </dgm:pt>
    <dgm:pt modelId="{DF163080-5CDC-FA47-8A78-E8B1A472F2A5}" type="parTrans" cxnId="{22409FAC-BF6D-0B46-BF82-1B4D409504E7}">
      <dgm:prSet/>
      <dgm:spPr/>
      <dgm:t>
        <a:bodyPr/>
        <a:lstStyle/>
        <a:p>
          <a:pPr algn="ctr"/>
          <a:endParaRPr lang="en-US"/>
        </a:p>
      </dgm:t>
    </dgm:pt>
    <dgm:pt modelId="{F860AB37-F978-0747-98BC-004E57AE36E7}" type="sibTrans" cxnId="{22409FAC-BF6D-0B46-BF82-1B4D409504E7}">
      <dgm:prSet/>
      <dgm:spPr/>
      <dgm:t>
        <a:bodyPr/>
        <a:lstStyle/>
        <a:p>
          <a:pPr algn="ctr"/>
          <a:endParaRPr lang="en-US"/>
        </a:p>
      </dgm:t>
    </dgm:pt>
    <dgm:pt modelId="{4B37A1DB-B489-B442-A2B5-12BAE5130594}">
      <dgm:prSet phldrT="[Text]"/>
      <dgm:spPr/>
      <dgm:t>
        <a:bodyPr/>
        <a:lstStyle/>
        <a:p>
          <a:pPr algn="ctr"/>
          <a:r>
            <a:rPr lang="en-US" b="1">
              <a:ln>
                <a:solidFill>
                  <a:sysClr val="windowText" lastClr="000000"/>
                </a:solidFill>
              </a:ln>
            </a:rPr>
            <a:t>Team Members</a:t>
          </a:r>
        </a:p>
      </dgm:t>
    </dgm:pt>
    <dgm:pt modelId="{26E3674D-64F2-EC47-8474-2FD1946BA452}" type="parTrans" cxnId="{D5E7891E-C9FD-8241-A5FE-CD278719AEC1}">
      <dgm:prSet/>
      <dgm:spPr/>
      <dgm:t>
        <a:bodyPr/>
        <a:lstStyle/>
        <a:p>
          <a:pPr algn="ctr"/>
          <a:endParaRPr lang="en-US"/>
        </a:p>
      </dgm:t>
    </dgm:pt>
    <dgm:pt modelId="{E07FCE25-7CD0-DA44-93D7-8C0CFC82BA0B}" type="sibTrans" cxnId="{D5E7891E-C9FD-8241-A5FE-CD278719AEC1}">
      <dgm:prSet/>
      <dgm:spPr/>
      <dgm:t>
        <a:bodyPr/>
        <a:lstStyle/>
        <a:p>
          <a:pPr algn="ctr"/>
          <a:endParaRPr lang="en-US"/>
        </a:p>
      </dgm:t>
    </dgm:pt>
    <dgm:pt modelId="{C8DCCCEC-AC9E-8B49-A2C5-BCDF4E601461}">
      <dgm:prSet phldrT="[Text]"/>
      <dgm:spPr/>
      <dgm:t>
        <a:bodyPr/>
        <a:lstStyle/>
        <a:p>
          <a:pPr algn="l"/>
          <a:r>
            <a:rPr lang="en-US" i="1">
              <a:latin typeface="+mj-lt"/>
            </a:rPr>
            <a:t>Christine Fryling</a:t>
          </a:r>
        </a:p>
      </dgm:t>
    </dgm:pt>
    <dgm:pt modelId="{589E4826-CBDA-3145-AD9B-CA4DC31F0F2F}" type="parTrans" cxnId="{9CD15619-5BEB-A947-8C2B-2B1B0867432C}">
      <dgm:prSet/>
      <dgm:spPr/>
      <dgm:t>
        <a:bodyPr/>
        <a:lstStyle/>
        <a:p>
          <a:pPr algn="ctr"/>
          <a:endParaRPr lang="en-US"/>
        </a:p>
      </dgm:t>
    </dgm:pt>
    <dgm:pt modelId="{1D72F0B7-B9DF-3B4F-AA36-37DBC3BA31BA}" type="sibTrans" cxnId="{9CD15619-5BEB-A947-8C2B-2B1B0867432C}">
      <dgm:prSet/>
      <dgm:spPr/>
      <dgm:t>
        <a:bodyPr/>
        <a:lstStyle/>
        <a:p>
          <a:pPr algn="ctr"/>
          <a:endParaRPr lang="en-US"/>
        </a:p>
      </dgm:t>
    </dgm:pt>
    <dgm:pt modelId="{3F899ECE-79B6-4647-BE60-4E47378E109F}">
      <dgm:prSet phldrT="[Text]"/>
      <dgm:spPr/>
      <dgm:t>
        <a:bodyPr/>
        <a:lstStyle/>
        <a:p>
          <a:pPr algn="l"/>
          <a:r>
            <a:rPr lang="en-US" i="1">
              <a:latin typeface="+mj-lt"/>
            </a:rPr>
            <a:t>Dr. Camille Hayhurst</a:t>
          </a:r>
        </a:p>
      </dgm:t>
    </dgm:pt>
    <dgm:pt modelId="{2B39A553-D853-DC48-A3DF-7C220B21F294}" type="parTrans" cxnId="{C1081C2A-CE24-1744-AD20-2AF99CBE8424}">
      <dgm:prSet/>
      <dgm:spPr/>
      <dgm:t>
        <a:bodyPr/>
        <a:lstStyle/>
        <a:p>
          <a:pPr algn="ctr"/>
          <a:endParaRPr lang="en-US"/>
        </a:p>
      </dgm:t>
    </dgm:pt>
    <dgm:pt modelId="{0E5D9853-2445-C040-83E4-CC269F86FA4E}" type="sibTrans" cxnId="{C1081C2A-CE24-1744-AD20-2AF99CBE8424}">
      <dgm:prSet/>
      <dgm:spPr/>
      <dgm:t>
        <a:bodyPr/>
        <a:lstStyle/>
        <a:p>
          <a:pPr algn="ctr"/>
          <a:endParaRPr lang="en-US"/>
        </a:p>
      </dgm:t>
    </dgm:pt>
    <dgm:pt modelId="{204069C9-7B3B-DB48-8A2B-39C49255F2D3}">
      <dgm:prSet phldrT="[Text]"/>
      <dgm:spPr/>
      <dgm:t>
        <a:bodyPr/>
        <a:lstStyle/>
        <a:p>
          <a:pPr algn="l"/>
          <a:r>
            <a:rPr lang="en-US" i="1">
              <a:latin typeface="+mj-lt"/>
            </a:rPr>
            <a:t>CS 450 - Operating Systems Structure</a:t>
          </a:r>
        </a:p>
      </dgm:t>
    </dgm:pt>
    <dgm:pt modelId="{7A476BE6-95F5-8A48-A5CC-82E1559CE630}" type="parTrans" cxnId="{C92FE638-077B-4A46-9091-F20466699EE7}">
      <dgm:prSet/>
      <dgm:spPr/>
      <dgm:t>
        <a:bodyPr/>
        <a:lstStyle/>
        <a:p>
          <a:pPr algn="ctr"/>
          <a:endParaRPr lang="en-US"/>
        </a:p>
      </dgm:t>
    </dgm:pt>
    <dgm:pt modelId="{C032A182-8802-8241-B6BC-3702999A2F4B}" type="sibTrans" cxnId="{C92FE638-077B-4A46-9091-F20466699EE7}">
      <dgm:prSet/>
      <dgm:spPr/>
      <dgm:t>
        <a:bodyPr/>
        <a:lstStyle/>
        <a:p>
          <a:pPr algn="ctr"/>
          <a:endParaRPr lang="en-US"/>
        </a:p>
      </dgm:t>
    </dgm:pt>
    <dgm:pt modelId="{55988738-4F12-4D4C-B672-32AA6A843656}">
      <dgm:prSet phldrT="[Text]"/>
      <dgm:spPr/>
      <dgm:t>
        <a:bodyPr/>
        <a:lstStyle/>
        <a:p>
          <a:pPr algn="l"/>
          <a:r>
            <a:rPr lang="en-US" i="1">
              <a:latin typeface="+mj-lt"/>
            </a:rPr>
            <a:t>Jacquelyn von Staden</a:t>
          </a:r>
        </a:p>
      </dgm:t>
    </dgm:pt>
    <dgm:pt modelId="{5BA13A1F-2CC1-A64E-8ECA-C095FD3D2388}" type="parTrans" cxnId="{9ACF3F15-92D8-4D42-89C8-AF993C246856}">
      <dgm:prSet/>
      <dgm:spPr/>
      <dgm:t>
        <a:bodyPr/>
        <a:lstStyle/>
        <a:p>
          <a:pPr algn="ctr"/>
          <a:endParaRPr lang="en-US"/>
        </a:p>
      </dgm:t>
    </dgm:pt>
    <dgm:pt modelId="{56EE2047-9F56-6042-A9E6-7491F0461F8A}" type="sibTrans" cxnId="{9ACF3F15-92D8-4D42-89C8-AF993C246856}">
      <dgm:prSet/>
      <dgm:spPr/>
      <dgm:t>
        <a:bodyPr/>
        <a:lstStyle/>
        <a:p>
          <a:pPr algn="ctr"/>
          <a:endParaRPr lang="en-US"/>
        </a:p>
      </dgm:t>
    </dgm:pt>
    <dgm:pt modelId="{7421653D-5751-974D-B9CF-825FE818CD9B}">
      <dgm:prSet phldrT="[Text]"/>
      <dgm:spPr/>
      <dgm:t>
        <a:bodyPr/>
        <a:lstStyle/>
        <a:p>
          <a:pPr algn="l"/>
          <a:r>
            <a:rPr lang="en-US" i="1">
              <a:latin typeface="+mj-lt"/>
            </a:rPr>
            <a:t>Liye Yang</a:t>
          </a:r>
        </a:p>
      </dgm:t>
    </dgm:pt>
    <dgm:pt modelId="{EA854638-687E-084F-AAA2-AE72A0268F03}" type="parTrans" cxnId="{107FAEE6-2647-1946-8F4B-48ABD8144CB1}">
      <dgm:prSet/>
      <dgm:spPr/>
      <dgm:t>
        <a:bodyPr/>
        <a:lstStyle/>
        <a:p>
          <a:pPr algn="ctr"/>
          <a:endParaRPr lang="en-US"/>
        </a:p>
      </dgm:t>
    </dgm:pt>
    <dgm:pt modelId="{C81BA18A-47B2-9D47-AFBE-2E79D4A39AA5}" type="sibTrans" cxnId="{107FAEE6-2647-1946-8F4B-48ABD8144CB1}">
      <dgm:prSet/>
      <dgm:spPr/>
      <dgm:t>
        <a:bodyPr/>
        <a:lstStyle/>
        <a:p>
          <a:pPr algn="ctr"/>
          <a:endParaRPr lang="en-US"/>
        </a:p>
      </dgm:t>
    </dgm:pt>
    <dgm:pt modelId="{478D0731-B1D4-5746-94C7-7627743C0595}">
      <dgm:prSet phldrT="[Text]"/>
      <dgm:spPr/>
      <dgm:t>
        <a:bodyPr/>
        <a:lstStyle/>
        <a:p>
          <a:pPr algn="l"/>
          <a:r>
            <a:rPr lang="en-US" i="1">
              <a:latin typeface="+mj-lt"/>
            </a:rPr>
            <a:t>Raneem AlGhawi</a:t>
          </a:r>
        </a:p>
      </dgm:t>
    </dgm:pt>
    <dgm:pt modelId="{558EE02D-AC90-8A49-9783-5E60E62F48B5}" type="parTrans" cxnId="{DED7B778-F206-2C48-A35B-8B95BF136E9E}">
      <dgm:prSet/>
      <dgm:spPr/>
      <dgm:t>
        <a:bodyPr/>
        <a:lstStyle/>
        <a:p>
          <a:pPr algn="ctr"/>
          <a:endParaRPr lang="en-US"/>
        </a:p>
      </dgm:t>
    </dgm:pt>
    <dgm:pt modelId="{C9A3383E-788B-FC41-9384-84A092A4D1A1}" type="sibTrans" cxnId="{DED7B778-F206-2C48-A35B-8B95BF136E9E}">
      <dgm:prSet/>
      <dgm:spPr/>
      <dgm:t>
        <a:bodyPr/>
        <a:lstStyle/>
        <a:p>
          <a:pPr algn="ctr"/>
          <a:endParaRPr lang="en-US"/>
        </a:p>
      </dgm:t>
    </dgm:pt>
    <dgm:pt modelId="{D2E11B55-0EE4-3F44-AA12-01215D9E54B1}">
      <dgm:prSet phldrT="[Text]"/>
      <dgm:spPr/>
      <dgm:t>
        <a:bodyPr/>
        <a:lstStyle/>
        <a:p>
          <a:pPr algn="l" rtl="0"/>
          <a:endParaRPr lang="en-US" dirty="0"/>
        </a:p>
      </dgm:t>
    </dgm:pt>
    <dgm:pt modelId="{07BBAEDB-093C-594A-866D-9BDB4163D26C}" type="parTrans" cxnId="{05C6EA61-6D2D-474C-B1CD-157FE842DD89}">
      <dgm:prSet/>
      <dgm:spPr/>
      <dgm:t>
        <a:bodyPr/>
        <a:lstStyle/>
        <a:p>
          <a:endParaRPr lang="en-US"/>
        </a:p>
      </dgm:t>
    </dgm:pt>
    <dgm:pt modelId="{DA3DB3E9-C796-1545-A350-8226A44A9CCC}" type="sibTrans" cxnId="{05C6EA61-6D2D-474C-B1CD-157FE842DD89}">
      <dgm:prSet/>
      <dgm:spPr/>
      <dgm:t>
        <a:bodyPr/>
        <a:lstStyle/>
        <a:p>
          <a:endParaRPr lang="en-US"/>
        </a:p>
      </dgm:t>
    </dgm:pt>
    <dgm:pt modelId="{66EC2249-D735-5346-9BF1-0D033C6D04B1}">
      <dgm:prSet phldrT="[Text]"/>
      <dgm:spPr/>
      <dgm:t>
        <a:bodyPr/>
        <a:lstStyle/>
        <a:p>
          <a:pPr algn="l"/>
          <a:endParaRPr lang="en-US" i="1">
            <a:latin typeface="+mj-lt"/>
          </a:endParaRPr>
        </a:p>
      </dgm:t>
    </dgm:pt>
    <dgm:pt modelId="{D588D9B3-25EE-E84A-A3DF-52581A79B004}" type="parTrans" cxnId="{120AD386-1CE3-DA4B-8FFB-75500315BC70}">
      <dgm:prSet/>
      <dgm:spPr/>
      <dgm:t>
        <a:bodyPr/>
        <a:lstStyle/>
        <a:p>
          <a:endParaRPr lang="en-US"/>
        </a:p>
      </dgm:t>
    </dgm:pt>
    <dgm:pt modelId="{4E712FE8-D810-4E4A-9DD3-2B2FE4643518}" type="sibTrans" cxnId="{120AD386-1CE3-DA4B-8FFB-75500315BC70}">
      <dgm:prSet/>
      <dgm:spPr/>
      <dgm:t>
        <a:bodyPr/>
        <a:lstStyle/>
        <a:p>
          <a:endParaRPr lang="en-US"/>
        </a:p>
      </dgm:t>
    </dgm:pt>
    <dgm:pt modelId="{4D214AA8-3574-F94A-B079-F5671B48474F}">
      <dgm:prSet phldrT="[Text]"/>
      <dgm:spPr/>
      <dgm:t>
        <a:bodyPr/>
        <a:lstStyle/>
        <a:p>
          <a:pPr algn="l" rtl="0"/>
          <a:endParaRPr lang="en-US" i="1">
            <a:latin typeface="+mj-lt"/>
          </a:endParaRPr>
        </a:p>
      </dgm:t>
    </dgm:pt>
    <dgm:pt modelId="{E6BEA37F-94D4-AA4D-AA30-DFE07DE0E1FB}" type="parTrans" cxnId="{5E7CF4AA-89D0-F94C-B032-F60BF16E7797}">
      <dgm:prSet/>
      <dgm:spPr/>
      <dgm:t>
        <a:bodyPr/>
        <a:lstStyle/>
        <a:p>
          <a:endParaRPr lang="en-US"/>
        </a:p>
      </dgm:t>
    </dgm:pt>
    <dgm:pt modelId="{B4513FFE-7CFB-5844-A052-31EA89D0B7B3}" type="sibTrans" cxnId="{5E7CF4AA-89D0-F94C-B032-F60BF16E7797}">
      <dgm:prSet/>
      <dgm:spPr/>
      <dgm:t>
        <a:bodyPr/>
        <a:lstStyle/>
        <a:p>
          <a:endParaRPr lang="en-US"/>
        </a:p>
      </dgm:t>
    </dgm:pt>
    <dgm:pt modelId="{C92D8F35-8C62-134F-B05C-746C77980ECB}" type="pres">
      <dgm:prSet presAssocID="{C0245BE2-F296-F249-86B5-B0DB7C060522}" presName="linear" presStyleCnt="0">
        <dgm:presLayoutVars>
          <dgm:animLvl val="lvl"/>
          <dgm:resizeHandles val="exact"/>
        </dgm:presLayoutVars>
      </dgm:prSet>
      <dgm:spPr/>
    </dgm:pt>
    <dgm:pt modelId="{955525D5-E656-D145-938D-0552FA26D064}" type="pres">
      <dgm:prSet presAssocID="{A8A1C785-F01D-5E4B-B1EB-E9CFFBC06E60}" presName="parentText" presStyleLbl="node1" presStyleIdx="0" presStyleCnt="2">
        <dgm:presLayoutVars>
          <dgm:chMax val="0"/>
          <dgm:bulletEnabled val="1"/>
        </dgm:presLayoutVars>
      </dgm:prSet>
      <dgm:spPr/>
    </dgm:pt>
    <dgm:pt modelId="{610E8063-24CC-2A4F-A670-D7637A6EDCB6}" type="pres">
      <dgm:prSet presAssocID="{A8A1C785-F01D-5E4B-B1EB-E9CFFBC06E60}" presName="childText" presStyleLbl="revTx" presStyleIdx="0" presStyleCnt="2">
        <dgm:presLayoutVars>
          <dgm:bulletEnabled val="1"/>
        </dgm:presLayoutVars>
      </dgm:prSet>
      <dgm:spPr/>
    </dgm:pt>
    <dgm:pt modelId="{687550CB-4DAA-274C-9170-8244B9D23FF8}" type="pres">
      <dgm:prSet presAssocID="{4B37A1DB-B489-B442-A2B5-12BAE5130594}" presName="parentText" presStyleLbl="node1" presStyleIdx="1" presStyleCnt="2">
        <dgm:presLayoutVars>
          <dgm:chMax val="0"/>
          <dgm:bulletEnabled val="1"/>
        </dgm:presLayoutVars>
      </dgm:prSet>
      <dgm:spPr/>
    </dgm:pt>
    <dgm:pt modelId="{51F54DD1-DE91-8843-84CD-29CD67BF560E}" type="pres">
      <dgm:prSet presAssocID="{4B37A1DB-B489-B442-A2B5-12BAE5130594}" presName="childText" presStyleLbl="revTx" presStyleIdx="1" presStyleCnt="2">
        <dgm:presLayoutVars>
          <dgm:bulletEnabled val="1"/>
        </dgm:presLayoutVars>
      </dgm:prSet>
      <dgm:spPr/>
    </dgm:pt>
  </dgm:ptLst>
  <dgm:cxnLst>
    <dgm:cxn modelId="{9BD26A0F-D172-AF40-A8CE-CF531D3CF62F}" type="presOf" srcId="{7421653D-5751-974D-B9CF-825FE818CD9B}" destId="{51F54DD1-DE91-8843-84CD-29CD67BF560E}" srcOrd="0" destOrd="3" presId="urn:microsoft.com/office/officeart/2005/8/layout/vList2"/>
    <dgm:cxn modelId="{9ACF3F15-92D8-4D42-89C8-AF993C246856}" srcId="{4B37A1DB-B489-B442-A2B5-12BAE5130594}" destId="{55988738-4F12-4D4C-B672-32AA6A843656}" srcOrd="2" destOrd="0" parTransId="{5BA13A1F-2CC1-A64E-8ECA-C095FD3D2388}" sibTransId="{56EE2047-9F56-6042-A9E6-7491F0461F8A}"/>
    <dgm:cxn modelId="{9CD15619-5BEB-A947-8C2B-2B1B0867432C}" srcId="{4B37A1DB-B489-B442-A2B5-12BAE5130594}" destId="{C8DCCCEC-AC9E-8B49-A2C5-BCDF4E601461}" srcOrd="1" destOrd="0" parTransId="{589E4826-CBDA-3145-AD9B-CA4DC31F0F2F}" sibTransId="{1D72F0B7-B9DF-3B4F-AA36-37DBC3BA31BA}"/>
    <dgm:cxn modelId="{D5E7891E-C9FD-8241-A5FE-CD278719AEC1}" srcId="{C0245BE2-F296-F249-86B5-B0DB7C060522}" destId="{4B37A1DB-B489-B442-A2B5-12BAE5130594}" srcOrd="1" destOrd="0" parTransId="{26E3674D-64F2-EC47-8474-2FD1946BA452}" sibTransId="{E07FCE25-7CD0-DA44-93D7-8C0CFC82BA0B}"/>
    <dgm:cxn modelId="{C1081C2A-CE24-1744-AD20-2AF99CBE8424}" srcId="{A8A1C785-F01D-5E4B-B1EB-E9CFFBC06E60}" destId="{3F899ECE-79B6-4647-BE60-4E47378E109F}" srcOrd="2" destOrd="0" parTransId="{2B39A553-D853-DC48-A3DF-7C220B21F294}" sibTransId="{0E5D9853-2445-C040-83E4-CC269F86FA4E}"/>
    <dgm:cxn modelId="{5CE2ED30-6321-6246-89FC-8D752978ED4B}" type="presOf" srcId="{BA74EB12-6D1D-104C-BC79-1B5900E213AA}" destId="{610E8063-24CC-2A4F-A670-D7637A6EDCB6}" srcOrd="0" destOrd="1" presId="urn:microsoft.com/office/officeart/2005/8/layout/vList2"/>
    <dgm:cxn modelId="{F5326034-1E4A-DE44-BB29-C4A7C100D9ED}" type="presOf" srcId="{D2E11B55-0EE4-3F44-AA12-01215D9E54B1}" destId="{610E8063-24CC-2A4F-A670-D7637A6EDCB6}" srcOrd="0" destOrd="0" presId="urn:microsoft.com/office/officeart/2005/8/layout/vList2"/>
    <dgm:cxn modelId="{C92FE638-077B-4A46-9091-F20466699EE7}" srcId="{A8A1C785-F01D-5E4B-B1EB-E9CFFBC06E60}" destId="{204069C9-7B3B-DB48-8A2B-39C49255F2D3}" srcOrd="3" destOrd="0" parTransId="{7A476BE6-95F5-8A48-A5CC-82E1559CE630}" sibTransId="{C032A182-8802-8241-B6BC-3702999A2F4B}"/>
    <dgm:cxn modelId="{FA51793F-17DE-5743-8ADE-C3DA2EB0A838}" srcId="{C0245BE2-F296-F249-86B5-B0DB7C060522}" destId="{A8A1C785-F01D-5E4B-B1EB-E9CFFBC06E60}" srcOrd="0" destOrd="0" parTransId="{FA2F2D78-2A32-BB48-A8A1-1AF09E057B5B}" sibTransId="{ECF10C66-E441-9F4A-A8F5-62415BA96FC6}"/>
    <dgm:cxn modelId="{FFBF4646-0B31-504D-8919-7048F7812525}" type="presOf" srcId="{4B37A1DB-B489-B442-A2B5-12BAE5130594}" destId="{687550CB-4DAA-274C-9170-8244B9D23FF8}" srcOrd="0" destOrd="0" presId="urn:microsoft.com/office/officeart/2005/8/layout/vList2"/>
    <dgm:cxn modelId="{0CA7C04B-8714-B548-891B-B64691669AD0}" type="presOf" srcId="{204069C9-7B3B-DB48-8A2B-39C49255F2D3}" destId="{610E8063-24CC-2A4F-A670-D7637A6EDCB6}" srcOrd="0" destOrd="3" presId="urn:microsoft.com/office/officeart/2005/8/layout/vList2"/>
    <dgm:cxn modelId="{05C6EA61-6D2D-474C-B1CD-157FE842DD89}" srcId="{A8A1C785-F01D-5E4B-B1EB-E9CFFBC06E60}" destId="{D2E11B55-0EE4-3F44-AA12-01215D9E54B1}" srcOrd="0" destOrd="0" parTransId="{07BBAEDB-093C-594A-866D-9BDB4163D26C}" sibTransId="{DA3DB3E9-C796-1545-A350-8226A44A9CCC}"/>
    <dgm:cxn modelId="{DED7B778-F206-2C48-A35B-8B95BF136E9E}" srcId="{4B37A1DB-B489-B442-A2B5-12BAE5130594}" destId="{478D0731-B1D4-5746-94C7-7627743C0595}" srcOrd="4" destOrd="0" parTransId="{558EE02D-AC90-8A49-9783-5E60E62F48B5}" sibTransId="{C9A3383E-788B-FC41-9384-84A092A4D1A1}"/>
    <dgm:cxn modelId="{402CFE82-B898-E545-838B-6AAA63EF8C3B}" type="presOf" srcId="{478D0731-B1D4-5746-94C7-7627743C0595}" destId="{51F54DD1-DE91-8843-84CD-29CD67BF560E}" srcOrd="0" destOrd="4" presId="urn:microsoft.com/office/officeart/2005/8/layout/vList2"/>
    <dgm:cxn modelId="{120AD386-1CE3-DA4B-8FFB-75500315BC70}" srcId="{4B37A1DB-B489-B442-A2B5-12BAE5130594}" destId="{66EC2249-D735-5346-9BF1-0D033C6D04B1}" srcOrd="0" destOrd="0" parTransId="{D588D9B3-25EE-E84A-A3DF-52581A79B004}" sibTransId="{4E712FE8-D810-4E4A-9DD3-2B2FE4643518}"/>
    <dgm:cxn modelId="{49E4499C-18CF-B446-B229-AA96DDC54511}" type="presOf" srcId="{3F899ECE-79B6-4647-BE60-4E47378E109F}" destId="{610E8063-24CC-2A4F-A670-D7637A6EDCB6}" srcOrd="0" destOrd="2" presId="urn:microsoft.com/office/officeart/2005/8/layout/vList2"/>
    <dgm:cxn modelId="{B4D496AA-0B13-C146-8EF5-0D6E95367DC0}" type="presOf" srcId="{C0245BE2-F296-F249-86B5-B0DB7C060522}" destId="{C92D8F35-8C62-134F-B05C-746C77980ECB}" srcOrd="0" destOrd="0" presId="urn:microsoft.com/office/officeart/2005/8/layout/vList2"/>
    <dgm:cxn modelId="{D526EDAA-24AC-E54D-A370-BBD45282A3CC}" type="presOf" srcId="{66EC2249-D735-5346-9BF1-0D033C6D04B1}" destId="{51F54DD1-DE91-8843-84CD-29CD67BF560E}" srcOrd="0" destOrd="0" presId="urn:microsoft.com/office/officeart/2005/8/layout/vList2"/>
    <dgm:cxn modelId="{5E7CF4AA-89D0-F94C-B032-F60BF16E7797}" srcId="{A8A1C785-F01D-5E4B-B1EB-E9CFFBC06E60}" destId="{4D214AA8-3574-F94A-B079-F5671B48474F}" srcOrd="4" destOrd="0" parTransId="{E6BEA37F-94D4-AA4D-AA30-DFE07DE0E1FB}" sibTransId="{B4513FFE-7CFB-5844-A052-31EA89D0B7B3}"/>
    <dgm:cxn modelId="{22409FAC-BF6D-0B46-BF82-1B4D409504E7}" srcId="{A8A1C785-F01D-5E4B-B1EB-E9CFFBC06E60}" destId="{BA74EB12-6D1D-104C-BC79-1B5900E213AA}" srcOrd="1" destOrd="0" parTransId="{DF163080-5CDC-FA47-8A78-E8B1A472F2A5}" sibTransId="{F860AB37-F978-0747-98BC-004E57AE36E7}"/>
    <dgm:cxn modelId="{051D92BE-2C3E-3540-88C0-635C67508705}" type="presOf" srcId="{A8A1C785-F01D-5E4B-B1EB-E9CFFBC06E60}" destId="{955525D5-E656-D145-938D-0552FA26D064}" srcOrd="0" destOrd="0" presId="urn:microsoft.com/office/officeart/2005/8/layout/vList2"/>
    <dgm:cxn modelId="{A04C53CF-D5C4-424E-B8FF-DAC2826F8264}" type="presOf" srcId="{4D214AA8-3574-F94A-B079-F5671B48474F}" destId="{610E8063-24CC-2A4F-A670-D7637A6EDCB6}" srcOrd="0" destOrd="4" presId="urn:microsoft.com/office/officeart/2005/8/layout/vList2"/>
    <dgm:cxn modelId="{0C9C56E3-D787-B043-BB1E-7EB7A44C448F}" type="presOf" srcId="{C8DCCCEC-AC9E-8B49-A2C5-BCDF4E601461}" destId="{51F54DD1-DE91-8843-84CD-29CD67BF560E}" srcOrd="0" destOrd="1" presId="urn:microsoft.com/office/officeart/2005/8/layout/vList2"/>
    <dgm:cxn modelId="{107FAEE6-2647-1946-8F4B-48ABD8144CB1}" srcId="{4B37A1DB-B489-B442-A2B5-12BAE5130594}" destId="{7421653D-5751-974D-B9CF-825FE818CD9B}" srcOrd="3" destOrd="0" parTransId="{EA854638-687E-084F-AAA2-AE72A0268F03}" sibTransId="{C81BA18A-47B2-9D47-AFBE-2E79D4A39AA5}"/>
    <dgm:cxn modelId="{981C70E7-6A7E-3746-AE4E-4000F267ABEB}" type="presOf" srcId="{55988738-4F12-4D4C-B672-32AA6A843656}" destId="{51F54DD1-DE91-8843-84CD-29CD67BF560E}" srcOrd="0" destOrd="2" presId="urn:microsoft.com/office/officeart/2005/8/layout/vList2"/>
    <dgm:cxn modelId="{715DB492-565B-254B-BE6E-56BE1246BD04}" type="presParOf" srcId="{C92D8F35-8C62-134F-B05C-746C77980ECB}" destId="{955525D5-E656-D145-938D-0552FA26D064}" srcOrd="0" destOrd="0" presId="urn:microsoft.com/office/officeart/2005/8/layout/vList2"/>
    <dgm:cxn modelId="{A0878558-309B-AF48-8862-0F4BCE77734A}" type="presParOf" srcId="{C92D8F35-8C62-134F-B05C-746C77980ECB}" destId="{610E8063-24CC-2A4F-A670-D7637A6EDCB6}" srcOrd="1" destOrd="0" presId="urn:microsoft.com/office/officeart/2005/8/layout/vList2"/>
    <dgm:cxn modelId="{017366D8-6A16-3647-B200-F7F3EFFAD35A}" type="presParOf" srcId="{C92D8F35-8C62-134F-B05C-746C77980ECB}" destId="{687550CB-4DAA-274C-9170-8244B9D23FF8}" srcOrd="2" destOrd="0" presId="urn:microsoft.com/office/officeart/2005/8/layout/vList2"/>
    <dgm:cxn modelId="{24B5EAE8-CB8A-0745-95B4-681F62D13CB8}" type="presParOf" srcId="{C92D8F35-8C62-134F-B05C-746C77980ECB}" destId="{51F54DD1-DE91-8843-84CD-29CD67BF560E}" srcOrd="3"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525D5-E656-D145-938D-0552FA26D064}">
      <dsp:nvSpPr>
        <dsp:cNvPr id="0" name=""/>
        <dsp:cNvSpPr/>
      </dsp:nvSpPr>
      <dsp:spPr>
        <a:xfrm>
          <a:off x="0" y="59955"/>
          <a:ext cx="6217920" cy="455715"/>
        </a:xfrm>
        <a:prstGeom prst="roundRect">
          <a:avLst/>
        </a:prstGeom>
        <a:solidFill>
          <a:schemeClr val="accent1">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ln>
                <a:solidFill>
                  <a:sysClr val="windowText" lastClr="000000"/>
                </a:solidFill>
              </a:ln>
            </a:rPr>
            <a:t>Course Information</a:t>
          </a:r>
        </a:p>
      </dsp:txBody>
      <dsp:txXfrm>
        <a:off x="22246" y="82201"/>
        <a:ext cx="6173428" cy="411223"/>
      </dsp:txXfrm>
    </dsp:sp>
    <dsp:sp modelId="{610E8063-24CC-2A4F-A670-D7637A6EDCB6}">
      <dsp:nvSpPr>
        <dsp:cNvPr id="0" name=""/>
        <dsp:cNvSpPr/>
      </dsp:nvSpPr>
      <dsp:spPr>
        <a:xfrm>
          <a:off x="0" y="515670"/>
          <a:ext cx="6217920"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419" tIns="24130" rIns="135128" bIns="24130" numCol="1" spcCol="1270" anchor="t" anchorCtr="0">
          <a:noAutofit/>
        </a:bodyPr>
        <a:lstStyle/>
        <a:p>
          <a:pPr marL="114300" lvl="1" indent="-114300" algn="l" defTabSz="666750" rtl="0">
            <a:lnSpc>
              <a:spcPct val="90000"/>
            </a:lnSpc>
            <a:spcBef>
              <a:spcPct val="0"/>
            </a:spcBef>
            <a:spcAft>
              <a:spcPct val="20000"/>
            </a:spcAft>
            <a:buChar char="•"/>
          </a:pPr>
          <a:endParaRPr lang="en-US" sz="1500" kern="1200" dirty="0"/>
        </a:p>
        <a:p>
          <a:pPr marL="114300" lvl="1" indent="-114300" algn="l" defTabSz="666750">
            <a:lnSpc>
              <a:spcPct val="90000"/>
            </a:lnSpc>
            <a:spcBef>
              <a:spcPct val="0"/>
            </a:spcBef>
            <a:spcAft>
              <a:spcPct val="20000"/>
            </a:spcAft>
            <a:buChar char="•"/>
          </a:pPr>
          <a:r>
            <a:rPr lang="en-US" sz="1500" i="1" kern="1200">
              <a:latin typeface="+mj-lt"/>
            </a:rPr>
            <a:t>7th February 2020</a:t>
          </a:r>
        </a:p>
        <a:p>
          <a:pPr marL="114300" lvl="1" indent="-114300" algn="l" defTabSz="666750">
            <a:lnSpc>
              <a:spcPct val="90000"/>
            </a:lnSpc>
            <a:spcBef>
              <a:spcPct val="0"/>
            </a:spcBef>
            <a:spcAft>
              <a:spcPct val="20000"/>
            </a:spcAft>
            <a:buChar char="•"/>
          </a:pPr>
          <a:r>
            <a:rPr lang="en-US" sz="1500" i="1" kern="1200">
              <a:latin typeface="+mj-lt"/>
            </a:rPr>
            <a:t>Dr. Camille Hayhurst</a:t>
          </a:r>
        </a:p>
        <a:p>
          <a:pPr marL="114300" lvl="1" indent="-114300" algn="l" defTabSz="666750">
            <a:lnSpc>
              <a:spcPct val="90000"/>
            </a:lnSpc>
            <a:spcBef>
              <a:spcPct val="0"/>
            </a:spcBef>
            <a:spcAft>
              <a:spcPct val="20000"/>
            </a:spcAft>
            <a:buChar char="•"/>
          </a:pPr>
          <a:r>
            <a:rPr lang="en-US" sz="1500" i="1" kern="1200">
              <a:latin typeface="+mj-lt"/>
            </a:rPr>
            <a:t>CS 450 - Operating Systems Structure</a:t>
          </a:r>
        </a:p>
        <a:p>
          <a:pPr marL="114300" lvl="1" indent="-114300" algn="l" defTabSz="666750" rtl="0">
            <a:lnSpc>
              <a:spcPct val="90000"/>
            </a:lnSpc>
            <a:spcBef>
              <a:spcPct val="0"/>
            </a:spcBef>
            <a:spcAft>
              <a:spcPct val="20000"/>
            </a:spcAft>
            <a:buChar char="•"/>
          </a:pPr>
          <a:endParaRPr lang="en-US" sz="1500" i="1" kern="1200">
            <a:latin typeface="+mj-lt"/>
          </a:endParaRPr>
        </a:p>
      </dsp:txBody>
      <dsp:txXfrm>
        <a:off x="0" y="515670"/>
        <a:ext cx="6217920" cy="1297889"/>
      </dsp:txXfrm>
    </dsp:sp>
    <dsp:sp modelId="{687550CB-4DAA-274C-9170-8244B9D23FF8}">
      <dsp:nvSpPr>
        <dsp:cNvPr id="0" name=""/>
        <dsp:cNvSpPr/>
      </dsp:nvSpPr>
      <dsp:spPr>
        <a:xfrm>
          <a:off x="0" y="1813560"/>
          <a:ext cx="6217920" cy="455715"/>
        </a:xfrm>
        <a:prstGeom prst="roundRect">
          <a:avLst/>
        </a:prstGeom>
        <a:solidFill>
          <a:schemeClr val="accent1">
            <a:shade val="50000"/>
            <a:hueOff val="402493"/>
            <a:satOff val="-9802"/>
            <a:lumOff val="4289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ln>
                <a:solidFill>
                  <a:sysClr val="windowText" lastClr="000000"/>
                </a:solidFill>
              </a:ln>
            </a:rPr>
            <a:t>Team Members</a:t>
          </a:r>
        </a:p>
      </dsp:txBody>
      <dsp:txXfrm>
        <a:off x="22246" y="1835806"/>
        <a:ext cx="6173428" cy="411223"/>
      </dsp:txXfrm>
    </dsp:sp>
    <dsp:sp modelId="{51F54DD1-DE91-8843-84CD-29CD67BF560E}">
      <dsp:nvSpPr>
        <dsp:cNvPr id="0" name=""/>
        <dsp:cNvSpPr/>
      </dsp:nvSpPr>
      <dsp:spPr>
        <a:xfrm>
          <a:off x="0" y="2269275"/>
          <a:ext cx="6217920"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419"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i="1" kern="1200">
            <a:latin typeface="+mj-lt"/>
          </a:endParaRPr>
        </a:p>
        <a:p>
          <a:pPr marL="114300" lvl="1" indent="-114300" algn="l" defTabSz="666750">
            <a:lnSpc>
              <a:spcPct val="90000"/>
            </a:lnSpc>
            <a:spcBef>
              <a:spcPct val="0"/>
            </a:spcBef>
            <a:spcAft>
              <a:spcPct val="20000"/>
            </a:spcAft>
            <a:buChar char="•"/>
          </a:pPr>
          <a:r>
            <a:rPr lang="en-US" sz="1500" i="1" kern="1200">
              <a:latin typeface="+mj-lt"/>
            </a:rPr>
            <a:t>Christine Fryling</a:t>
          </a:r>
        </a:p>
        <a:p>
          <a:pPr marL="114300" lvl="1" indent="-114300" algn="l" defTabSz="666750">
            <a:lnSpc>
              <a:spcPct val="90000"/>
            </a:lnSpc>
            <a:spcBef>
              <a:spcPct val="0"/>
            </a:spcBef>
            <a:spcAft>
              <a:spcPct val="20000"/>
            </a:spcAft>
            <a:buChar char="•"/>
          </a:pPr>
          <a:r>
            <a:rPr lang="en-US" sz="1500" i="1" kern="1200">
              <a:latin typeface="+mj-lt"/>
            </a:rPr>
            <a:t>Jacquelyn von Staden</a:t>
          </a:r>
        </a:p>
        <a:p>
          <a:pPr marL="114300" lvl="1" indent="-114300" algn="l" defTabSz="666750">
            <a:lnSpc>
              <a:spcPct val="90000"/>
            </a:lnSpc>
            <a:spcBef>
              <a:spcPct val="0"/>
            </a:spcBef>
            <a:spcAft>
              <a:spcPct val="20000"/>
            </a:spcAft>
            <a:buChar char="•"/>
          </a:pPr>
          <a:r>
            <a:rPr lang="en-US" sz="1500" i="1" kern="1200">
              <a:latin typeface="+mj-lt"/>
            </a:rPr>
            <a:t>Liye Yang</a:t>
          </a:r>
        </a:p>
        <a:p>
          <a:pPr marL="114300" lvl="1" indent="-114300" algn="l" defTabSz="666750">
            <a:lnSpc>
              <a:spcPct val="90000"/>
            </a:lnSpc>
            <a:spcBef>
              <a:spcPct val="0"/>
            </a:spcBef>
            <a:spcAft>
              <a:spcPct val="20000"/>
            </a:spcAft>
            <a:buChar char="•"/>
          </a:pPr>
          <a:r>
            <a:rPr lang="en-US" sz="1500" i="1" kern="1200">
              <a:latin typeface="+mj-lt"/>
            </a:rPr>
            <a:t>Raneem AlGhawi</a:t>
          </a:r>
        </a:p>
      </dsp:txBody>
      <dsp:txXfrm>
        <a:off x="0" y="2269275"/>
        <a:ext cx="6217920" cy="12978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038FAA-8BD3-41B1-AC5E-0FE8F84DC4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9B3F84-09A4-4127-B60A-A49CE85AAA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56405F-A1F6-4A15-9B28-CD32289AC5F1}" type="datetimeFigureOut">
              <a:rPr lang="en-US" smtClean="0"/>
              <a:t>2/28/20</a:t>
            </a:fld>
            <a:endParaRPr lang="en-US"/>
          </a:p>
        </p:txBody>
      </p:sp>
      <p:sp>
        <p:nvSpPr>
          <p:cNvPr id="4" name="Footer Placeholder 3">
            <a:extLst>
              <a:ext uri="{FF2B5EF4-FFF2-40B4-BE49-F238E27FC236}">
                <a16:creationId xmlns:a16="http://schemas.microsoft.com/office/drawing/2014/main" id="{7614D637-A14E-4520-AD52-F12AEBDBDA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D00E411-F622-4584-8BC7-F4562203B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78002C-DE98-4E34-84A6-C022E1CAC22B}" type="slidenum">
              <a:rPr lang="en-US" smtClean="0"/>
              <a:t>‹#›</a:t>
            </a:fld>
            <a:endParaRPr lang="en-US"/>
          </a:p>
        </p:txBody>
      </p:sp>
    </p:spTree>
    <p:extLst>
      <p:ext uri="{BB962C8B-B14F-4D97-AF65-F5344CB8AC3E}">
        <p14:creationId xmlns:p14="http://schemas.microsoft.com/office/powerpoint/2010/main" val="11436384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DA484-A6AD-4645-AD84-9E3CD0E48BF4}" type="datetimeFigureOut">
              <a:rPr lang="en-US" smtClean="0"/>
              <a:t>2/28/20</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24318-33FE-423C-BE8B-47FA14BD1C88}" type="slidenum">
              <a:rPr lang="en-US" smtClean="0"/>
              <a:t>‹#›</a:t>
            </a:fld>
            <a:endParaRPr lang="en-US"/>
          </a:p>
        </p:txBody>
      </p:sp>
    </p:spTree>
    <p:extLst>
      <p:ext uri="{BB962C8B-B14F-4D97-AF65-F5344CB8AC3E}">
        <p14:creationId xmlns:p14="http://schemas.microsoft.com/office/powerpoint/2010/main" val="33252772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64187-F1F1-4A07-B5E9-B295232AAD4E}" type="datetime1">
              <a:rPr lang="en-US" smtClean="0"/>
              <a:t>2/28/20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258907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0902A-7332-472F-8ECF-81FFCF0C526C}" type="datetime1">
              <a:rPr lang="en-US" smtClean="0"/>
              <a:t>2/28/20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177478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67D9B-62E6-45B2-9FD6-F0DD69442E12}" type="datetime1">
              <a:rPr lang="en-US" smtClean="0"/>
              <a:t>2/28/20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274645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332BC-B069-428C-9BF0-04D0911356D1}" type="datetime1">
              <a:rPr lang="en-US" smtClean="0"/>
              <a:t>2/28/20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82614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D3A31-9C35-495F-A877-0694D8DA92FB}" type="datetime1">
              <a:rPr lang="en-US" smtClean="0"/>
              <a:t>2/28/20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395077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BAFAA-6D5A-4FA4-81A3-50402871A33D}" type="datetime1">
              <a:rPr lang="en-US" smtClean="0"/>
              <a:t>2/28/20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332818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677D2-4FD7-46C1-92D1-2814A8D55117}" type="datetime1">
              <a:rPr lang="en-US" smtClean="0"/>
              <a:t>2/28/20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166866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B17CD0-EEE5-4E0D-A323-051039F7C78A}" type="datetime1">
              <a:rPr lang="en-US" smtClean="0"/>
              <a:t>2/28/20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178533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FF360-B9B3-4F5D-80D3-8363F31C5C09}" type="datetime1">
              <a:rPr lang="en-US" smtClean="0"/>
              <a:t>2/28/20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121800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7CE3F36C-632A-4100-8E84-7628BCD09585}" type="datetime1">
              <a:rPr lang="en-US" smtClean="0"/>
              <a:t>2/28/20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99829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D6F3F0-AF1E-4E83-A14B-4332E4EC14F2}" type="datetime1">
              <a:rPr lang="en-US" smtClean="0"/>
              <a:t>2/28/20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836C1-258A-7E4F-B202-56D6F06E3D58}" type="slidenum">
              <a:rPr lang="en-US" smtClean="0"/>
              <a:t>‹#›</a:t>
            </a:fld>
            <a:endParaRPr lang="en-US"/>
          </a:p>
        </p:txBody>
      </p:sp>
    </p:spTree>
    <p:extLst>
      <p:ext uri="{BB962C8B-B14F-4D97-AF65-F5344CB8AC3E}">
        <p14:creationId xmlns:p14="http://schemas.microsoft.com/office/powerpoint/2010/main" val="110271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908CB1BA-03C1-4595-B2A9-55177C081859}" type="datetime1">
              <a:rPr lang="en-US" smtClean="0"/>
              <a:t>2/28/20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89836C1-258A-7E4F-B202-56D6F06E3D58}" type="slidenum">
              <a:rPr lang="en-US" smtClean="0"/>
              <a:t>‹#›</a:t>
            </a:fld>
            <a:endParaRPr lang="en-US"/>
          </a:p>
        </p:txBody>
      </p:sp>
    </p:spTree>
    <p:extLst>
      <p:ext uri="{BB962C8B-B14F-4D97-AF65-F5344CB8AC3E}">
        <p14:creationId xmlns:p14="http://schemas.microsoft.com/office/powerpoint/2010/main" val="21920707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package" Target="../embeddings/Microsoft_Word_Document.docx"/><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diagramData" Target="../diagrams/data1.xml"/><Relationship Id="rId5" Type="http://schemas.openxmlformats.org/officeDocument/2006/relationships/image" Target="../media/image2.tiff"/><Relationship Id="rId10" Type="http://schemas.microsoft.com/office/2007/relationships/diagramDrawing" Target="../diagrams/drawing1.xml"/><Relationship Id="rId4" Type="http://schemas.openxmlformats.org/officeDocument/2006/relationships/image" Target="../media/image1.emf"/><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3.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3.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3.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3.docx"/><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package" Target="../embeddings/Microsoft_Word_Document4.docx"/><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extLst>
              <p:ext uri="{D42A27DB-BD31-4B8C-83A1-F6EECF244321}">
                <p14:modId xmlns:p14="http://schemas.microsoft.com/office/powerpoint/2010/main" val="2212216021"/>
              </p:ext>
            </p:extLst>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1034" name="Document" r:id="rId3" imgW="9144000" imgH="190500" progId="Word.Document.12">
                  <p:embed/>
                </p:oleObj>
              </mc:Choice>
              <mc:Fallback>
                <p:oleObj name="Document" r:id="rId3" imgW="9144000" imgH="190500" progId="Word.Document.12">
                  <p:embed/>
                  <p:pic>
                    <p:nvPicPr>
                      <p:cNvPr id="0" name=""/>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8" name="Rounded Rectangle 7">
            <a:extLst>
              <a:ext uri="{FF2B5EF4-FFF2-40B4-BE49-F238E27FC236}">
                <a16:creationId xmlns:a16="http://schemas.microsoft.com/office/drawing/2014/main" id="{3A73AD3C-E9F3-104E-84C5-13FFB75CF4AE}"/>
              </a:ext>
            </a:extLst>
          </p:cNvPr>
          <p:cNvSpPr/>
          <p:nvPr/>
        </p:nvSpPr>
        <p:spPr>
          <a:xfrm>
            <a:off x="728391" y="1286993"/>
            <a:ext cx="6700098" cy="1928707"/>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endParaRPr lang="en-US" sz="2040"/>
          </a:p>
        </p:txBody>
      </p:sp>
      <p:grpSp>
        <p:nvGrpSpPr>
          <p:cNvPr id="13" name="Group 12">
            <a:extLst>
              <a:ext uri="{FF2B5EF4-FFF2-40B4-BE49-F238E27FC236}">
                <a16:creationId xmlns:a16="http://schemas.microsoft.com/office/drawing/2014/main" id="{76D3E649-DE49-2C47-99B8-F0C85C56C3AD}"/>
              </a:ext>
            </a:extLst>
          </p:cNvPr>
          <p:cNvGrpSpPr/>
          <p:nvPr/>
        </p:nvGrpSpPr>
        <p:grpSpPr>
          <a:xfrm>
            <a:off x="-495443" y="756872"/>
            <a:ext cx="7923932" cy="2913930"/>
            <a:chOff x="-209898" y="-700093"/>
            <a:chExt cx="7923932" cy="2913930"/>
          </a:xfrm>
        </p:grpSpPr>
        <p:pic>
          <p:nvPicPr>
            <p:cNvPr id="9" name="Picture 8" descr="A close up of a device&#10;&#10;Description automatically generated">
              <a:extLst>
                <a:ext uri="{FF2B5EF4-FFF2-40B4-BE49-F238E27FC236}">
                  <a16:creationId xmlns:a16="http://schemas.microsoft.com/office/drawing/2014/main" id="{F0F6CE9E-7954-8041-B0F0-458D5036DAA2}"/>
                </a:ext>
              </a:extLst>
            </p:cNvPr>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898" y="-700093"/>
              <a:ext cx="3124073" cy="2913930"/>
            </a:xfrm>
            <a:prstGeom prst="rect">
              <a:avLst/>
            </a:prstGeom>
          </p:spPr>
        </p:pic>
        <p:sp>
          <p:nvSpPr>
            <p:cNvPr id="10" name="Text Box 3">
              <a:extLst>
                <a:ext uri="{FF2B5EF4-FFF2-40B4-BE49-F238E27FC236}">
                  <a16:creationId xmlns:a16="http://schemas.microsoft.com/office/drawing/2014/main" id="{8FE9406D-13F4-3149-9389-784ECB094604}"/>
                </a:ext>
              </a:extLst>
            </p:cNvPr>
            <p:cNvSpPr txBox="1"/>
            <p:nvPr/>
          </p:nvSpPr>
          <p:spPr>
            <a:xfrm>
              <a:off x="1979010" y="63305"/>
              <a:ext cx="5735024" cy="1360501"/>
            </a:xfrm>
            <a:prstGeom prst="rect">
              <a:avLst/>
            </a:prstGeom>
            <a:noFill/>
            <a:ln>
              <a:noFill/>
            </a:ln>
          </p:spPr>
          <p:txBody>
            <a:bodyPr rot="0" spcFirstLastPara="0" vert="horz" wrap="square" lIns="103632" tIns="51816" rIns="103632" bIns="51816" numCol="1" spcCol="0" rtlCol="0" fromWordArt="0" anchor="t" anchorCtr="0" forceAA="0" compatLnSpc="1">
              <a:prstTxWarp prst="textNoShape">
                <a:avLst/>
              </a:prstTxWarp>
              <a:spAutoFit/>
            </a:bodyPr>
            <a:lstStyle/>
            <a:p>
              <a:pPr algn="ctr"/>
              <a:r>
                <a:rPr lang="en-US" sz="8161" b="1" spc="58" dirty="0">
                  <a:ln w="9525" cap="flat" cmpd="sng" algn="ctr">
                    <a:solidFill>
                      <a:srgbClr val="4472C4"/>
                    </a:solidFill>
                    <a:prstDash val="solid"/>
                    <a:round/>
                  </a:ln>
                  <a:gradFill>
                    <a:gsLst>
                      <a:gs pos="0">
                        <a:srgbClr val="8CADEA"/>
                      </a:gs>
                      <a:gs pos="50000">
                        <a:srgbClr val="BACCF0"/>
                      </a:gs>
                      <a:gs pos="100000">
                        <a:srgbClr val="DEE6F7"/>
                      </a:gs>
                    </a:gsLst>
                    <a:path path="circle">
                      <a:fillToRect l="100000" t="100000"/>
                    </a:path>
                  </a:gradFill>
                  <a:effectLst>
                    <a:glow rad="38100">
                      <a:schemeClr val="accent1">
                        <a:alpha val="40000"/>
                      </a:schemeClr>
                    </a:glow>
                    <a:outerShdw blurRad="114300" sx="0" sy="0">
                      <a:srgbClr val="000000"/>
                    </a:outerShdw>
                  </a:effectLst>
                  <a:latin typeface="Calibri" panose="020F0502020204030204" pitchFamily="34" charset="0"/>
                  <a:ea typeface="Calibri" panose="020F0502020204030204" pitchFamily="34" charset="0"/>
                  <a:cs typeface="Arial" panose="020B0604020202020204" pitchFamily="34" charset="0"/>
                </a:rPr>
                <a:t>OREO OS </a:t>
              </a:r>
              <a:endParaRPr lang="en-US" sz="1360" dirty="0">
                <a:latin typeface="Calibri" panose="020F0502020204030204" pitchFamily="34" charset="0"/>
                <a:ea typeface="Calibri" panose="020F0502020204030204" pitchFamily="34" charset="0"/>
                <a:cs typeface="Arial" panose="020B0604020202020204" pitchFamily="34" charset="0"/>
              </a:endParaRPr>
            </a:p>
          </p:txBody>
        </p:sp>
        <p:sp>
          <p:nvSpPr>
            <p:cNvPr id="11" name="Text Box 4">
              <a:extLst>
                <a:ext uri="{FF2B5EF4-FFF2-40B4-BE49-F238E27FC236}">
                  <a16:creationId xmlns:a16="http://schemas.microsoft.com/office/drawing/2014/main" id="{16528CDA-7573-C443-A6ED-E821D48C2C47}"/>
                </a:ext>
              </a:extLst>
            </p:cNvPr>
            <p:cNvSpPr txBox="1"/>
            <p:nvPr/>
          </p:nvSpPr>
          <p:spPr>
            <a:xfrm>
              <a:off x="3242385" y="1317564"/>
              <a:ext cx="2872909" cy="420285"/>
            </a:xfrm>
            <a:prstGeom prst="rect">
              <a:avLst/>
            </a:prstGeom>
            <a:noFill/>
            <a:ln w="6350">
              <a:noFill/>
            </a:ln>
          </p:spPr>
          <p:txBody>
            <a:bodyPr rot="0" spcFirstLastPara="0" vert="horz" wrap="square" lIns="103632" tIns="51816" rIns="103632" bIns="51816" numCol="1" spcCol="0" rtlCol="0" fromWordArt="0" anchor="t" anchorCtr="0" forceAA="0" compatLnSpc="1">
              <a:prstTxWarp prst="textNoShape">
                <a:avLst/>
              </a:prstTxWarp>
              <a:noAutofit/>
            </a:bodyPr>
            <a:lstStyle/>
            <a:p>
              <a:pPr algn="ctr"/>
              <a:r>
                <a:rPr lang="en-US" sz="1360" b="1" i="1" dirty="0">
                  <a:solidFill>
                    <a:srgbClr val="44546A"/>
                  </a:solidFill>
                  <a:latin typeface="Calibri" panose="020F0502020204030204" pitchFamily="34" charset="0"/>
                  <a:ea typeface="Calibri" panose="020F0502020204030204" pitchFamily="34" charset="0"/>
                  <a:cs typeface="Arial" panose="020B0604020202020204" pitchFamily="34" charset="0"/>
                </a:rPr>
                <a:t>User Manual | Version 1.0</a:t>
              </a:r>
              <a:endParaRPr lang="en-US" sz="1360" dirty="0">
                <a:latin typeface="Calibri" panose="020F0502020204030204" pitchFamily="34" charset="0"/>
                <a:ea typeface="Calibri" panose="020F0502020204030204" pitchFamily="34" charset="0"/>
                <a:cs typeface="Arial" panose="020B0604020202020204" pitchFamily="34" charset="0"/>
              </a:endParaRPr>
            </a:p>
          </p:txBody>
        </p:sp>
      </p:grpSp>
      <p:graphicFrame>
        <p:nvGraphicFramePr>
          <p:cNvPr id="12" name="Diagram 11">
            <a:extLst>
              <a:ext uri="{FF2B5EF4-FFF2-40B4-BE49-F238E27FC236}">
                <a16:creationId xmlns:a16="http://schemas.microsoft.com/office/drawing/2014/main" id="{A616832F-76B8-104B-8E03-0A20C2C0A7C9}"/>
              </a:ext>
            </a:extLst>
          </p:cNvPr>
          <p:cNvGraphicFramePr/>
          <p:nvPr>
            <p:extLst>
              <p:ext uri="{D42A27DB-BD31-4B8C-83A1-F6EECF244321}">
                <p14:modId xmlns:p14="http://schemas.microsoft.com/office/powerpoint/2010/main" val="926026451"/>
              </p:ext>
            </p:extLst>
          </p:nvPr>
        </p:nvGraphicFramePr>
        <p:xfrm>
          <a:off x="889974" y="4224370"/>
          <a:ext cx="6217920" cy="36271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Date Placeholder 1">
            <a:extLst>
              <a:ext uri="{FF2B5EF4-FFF2-40B4-BE49-F238E27FC236}">
                <a16:creationId xmlns:a16="http://schemas.microsoft.com/office/drawing/2014/main" id="{8F97540A-FB42-446A-9E83-17E0429FEC86}"/>
              </a:ext>
            </a:extLst>
          </p:cNvPr>
          <p:cNvSpPr>
            <a:spLocks noGrp="1"/>
          </p:cNvSpPr>
          <p:nvPr>
            <p:ph type="dt" sz="half" idx="10"/>
          </p:nvPr>
        </p:nvSpPr>
        <p:spPr/>
        <p:txBody>
          <a:bodyPr/>
          <a:lstStyle/>
          <a:p>
            <a:fld id="{1863B2FB-5E79-4EF8-9BCE-F5C3E74FB1CD}" type="datetime1">
              <a:rPr lang="en-US" smtClean="0"/>
              <a:t>2/28/20</a:t>
            </a:fld>
            <a:endParaRPr lang="en-US"/>
          </a:p>
        </p:txBody>
      </p:sp>
      <p:sp>
        <p:nvSpPr>
          <p:cNvPr id="3" name="Slide Number Placeholder 2">
            <a:extLst>
              <a:ext uri="{FF2B5EF4-FFF2-40B4-BE49-F238E27FC236}">
                <a16:creationId xmlns:a16="http://schemas.microsoft.com/office/drawing/2014/main" id="{E973A776-B612-40A2-907A-36FC753F9F74}"/>
              </a:ext>
            </a:extLst>
          </p:cNvPr>
          <p:cNvSpPr>
            <a:spLocks noGrp="1"/>
          </p:cNvSpPr>
          <p:nvPr>
            <p:ph type="sldNum" sz="quarter" idx="12"/>
          </p:nvPr>
        </p:nvSpPr>
        <p:spPr/>
        <p:txBody>
          <a:bodyPr/>
          <a:lstStyle/>
          <a:p>
            <a:fld id="{F89836C1-258A-7E4F-B202-56D6F06E3D58}" type="slidenum">
              <a:rPr lang="en-US" smtClean="0"/>
              <a:t>1</a:t>
            </a:fld>
            <a:endParaRPr lang="en-US"/>
          </a:p>
        </p:txBody>
      </p:sp>
    </p:spTree>
    <p:extLst>
      <p:ext uri="{BB962C8B-B14F-4D97-AF65-F5344CB8AC3E}">
        <p14:creationId xmlns:p14="http://schemas.microsoft.com/office/powerpoint/2010/main" val="408553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10250"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3" name="Rounded Rectangle 32">
            <a:extLst>
              <a:ext uri="{FF2B5EF4-FFF2-40B4-BE49-F238E27FC236}">
                <a16:creationId xmlns:a16="http://schemas.microsoft.com/office/drawing/2014/main" id="{0E1A7915-0724-4466-B893-B642EFCFBDE5}"/>
              </a:ext>
            </a:extLst>
          </p:cNvPr>
          <p:cNvSpPr/>
          <p:nvPr/>
        </p:nvSpPr>
        <p:spPr>
          <a:xfrm>
            <a:off x="193827" y="1044721"/>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Resume</a:t>
            </a:r>
          </a:p>
        </p:txBody>
      </p:sp>
      <p:sp>
        <p:nvSpPr>
          <p:cNvPr id="4" name="Rounded Rectangle 4">
            <a:extLst>
              <a:ext uri="{FF2B5EF4-FFF2-40B4-BE49-F238E27FC236}">
                <a16:creationId xmlns:a16="http://schemas.microsoft.com/office/drawing/2014/main" id="{083F63B9-916A-4E24-BC48-AA30E666A7A3}"/>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5" name="Picture 4" descr="Image result for oreo cartoon design&quot;">
            <a:extLst>
              <a:ext uri="{FF2B5EF4-FFF2-40B4-BE49-F238E27FC236}">
                <a16:creationId xmlns:a16="http://schemas.microsoft.com/office/drawing/2014/main" id="{28A855EC-E23A-45D5-9C61-D7DC7E806B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7" name="Rounded Rectangle 32">
            <a:extLst>
              <a:ext uri="{FF2B5EF4-FFF2-40B4-BE49-F238E27FC236}">
                <a16:creationId xmlns:a16="http://schemas.microsoft.com/office/drawing/2014/main" id="{624E30A5-B074-478F-A6EA-3AAC7B25F597}"/>
              </a:ext>
            </a:extLst>
          </p:cNvPr>
          <p:cNvSpPr/>
          <p:nvPr/>
        </p:nvSpPr>
        <p:spPr>
          <a:xfrm>
            <a:off x="193827" y="5614575"/>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Set Priority</a:t>
            </a:r>
          </a:p>
        </p:txBody>
      </p:sp>
      <p:sp>
        <p:nvSpPr>
          <p:cNvPr id="8" name="Rectangle 7">
            <a:extLst>
              <a:ext uri="{FF2B5EF4-FFF2-40B4-BE49-F238E27FC236}">
                <a16:creationId xmlns:a16="http://schemas.microsoft.com/office/drawing/2014/main" id="{E38C21BE-471D-4E16-A3A8-4F3820E17324}"/>
              </a:ext>
            </a:extLst>
          </p:cNvPr>
          <p:cNvSpPr/>
          <p:nvPr/>
        </p:nvSpPr>
        <p:spPr>
          <a:xfrm>
            <a:off x="399888" y="1677564"/>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Resume command can be launched by typing resume in lowercase  from the PCB menu, its purpose is to allow the user to resume a PCB</a:t>
            </a:r>
          </a:p>
        </p:txBody>
      </p:sp>
      <p:sp>
        <p:nvSpPr>
          <p:cNvPr id="9" name="Rectangle 8">
            <a:extLst>
              <a:ext uri="{FF2B5EF4-FFF2-40B4-BE49-F238E27FC236}">
                <a16:creationId xmlns:a16="http://schemas.microsoft.com/office/drawing/2014/main" id="{0C25F94C-DFFF-41C2-9A13-4BA011B7699D}"/>
              </a:ext>
            </a:extLst>
          </p:cNvPr>
          <p:cNvSpPr/>
          <p:nvPr/>
        </p:nvSpPr>
        <p:spPr>
          <a:xfrm>
            <a:off x="193827" y="6071775"/>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Set Priority command can be launched by typing set priority in lowercase  from the PCB menu, its purpose is to allow the user to set the priority of a </a:t>
            </a:r>
            <a:r>
              <a:rPr lang="en-US" sz="1400" dirty="0" err="1">
                <a:latin typeface="Calibri" panose="020F0502020204030204" pitchFamily="34" charset="0"/>
                <a:ea typeface="Calibri" panose="020F0502020204030204" pitchFamily="34" charset="0"/>
                <a:cs typeface="Arial" panose="020B0604020202020204" pitchFamily="34" charset="0"/>
              </a:rPr>
              <a:t>pcb</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F8F81D5E-3605-48CC-A03F-D5D8C32D0313}"/>
              </a:ext>
            </a:extLst>
          </p:cNvPr>
          <p:cNvSpPr>
            <a:spLocks noGrp="1"/>
          </p:cNvSpPr>
          <p:nvPr>
            <p:ph type="dt" sz="half" idx="10"/>
          </p:nvPr>
        </p:nvSpPr>
        <p:spPr/>
        <p:txBody>
          <a:bodyPr/>
          <a:lstStyle/>
          <a:p>
            <a:fld id="{BDA1B024-D2E0-47A1-BE17-883E774F3D42}" type="datetime1">
              <a:rPr lang="en-US" smtClean="0"/>
              <a:t>2/28/20</a:t>
            </a:fld>
            <a:endParaRPr lang="en-US"/>
          </a:p>
        </p:txBody>
      </p:sp>
      <p:sp>
        <p:nvSpPr>
          <p:cNvPr id="10" name="Slide Number Placeholder 9">
            <a:extLst>
              <a:ext uri="{FF2B5EF4-FFF2-40B4-BE49-F238E27FC236}">
                <a16:creationId xmlns:a16="http://schemas.microsoft.com/office/drawing/2014/main" id="{60D14A4C-F8DD-4EC0-B546-157C477F8571}"/>
              </a:ext>
            </a:extLst>
          </p:cNvPr>
          <p:cNvSpPr>
            <a:spLocks noGrp="1"/>
          </p:cNvSpPr>
          <p:nvPr>
            <p:ph type="sldNum" sz="quarter" idx="12"/>
          </p:nvPr>
        </p:nvSpPr>
        <p:spPr/>
        <p:txBody>
          <a:bodyPr/>
          <a:lstStyle/>
          <a:p>
            <a:fld id="{F89836C1-258A-7E4F-B202-56D6F06E3D58}" type="slidenum">
              <a:rPr lang="en-US" smtClean="0"/>
              <a:t>10</a:t>
            </a:fld>
            <a:endParaRPr lang="en-US"/>
          </a:p>
        </p:txBody>
      </p:sp>
    </p:spTree>
    <p:extLst>
      <p:ext uri="{BB962C8B-B14F-4D97-AF65-F5344CB8AC3E}">
        <p14:creationId xmlns:p14="http://schemas.microsoft.com/office/powerpoint/2010/main" val="208369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11274"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3" name="Rounded Rectangle 32">
            <a:extLst>
              <a:ext uri="{FF2B5EF4-FFF2-40B4-BE49-F238E27FC236}">
                <a16:creationId xmlns:a16="http://schemas.microsoft.com/office/drawing/2014/main" id="{0E1A7915-0724-4466-B893-B642EFCFBDE5}"/>
              </a:ext>
            </a:extLst>
          </p:cNvPr>
          <p:cNvSpPr/>
          <p:nvPr/>
        </p:nvSpPr>
        <p:spPr>
          <a:xfrm>
            <a:off x="193827" y="1044721"/>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Show PCB</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ounded Rectangle 4">
            <a:extLst>
              <a:ext uri="{FF2B5EF4-FFF2-40B4-BE49-F238E27FC236}">
                <a16:creationId xmlns:a16="http://schemas.microsoft.com/office/drawing/2014/main" id="{083F63B9-916A-4E24-BC48-AA30E666A7A3}"/>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5" name="Picture 4" descr="Image result for oreo cartoon design&quot;">
            <a:extLst>
              <a:ext uri="{FF2B5EF4-FFF2-40B4-BE49-F238E27FC236}">
                <a16:creationId xmlns:a16="http://schemas.microsoft.com/office/drawing/2014/main" id="{28A855EC-E23A-45D5-9C61-D7DC7E806B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7" name="Rounded Rectangle 32">
            <a:extLst>
              <a:ext uri="{FF2B5EF4-FFF2-40B4-BE49-F238E27FC236}">
                <a16:creationId xmlns:a16="http://schemas.microsoft.com/office/drawing/2014/main" id="{D5B187D7-285F-4DC0-A658-CD88B295D63F}"/>
              </a:ext>
            </a:extLst>
          </p:cNvPr>
          <p:cNvSpPr/>
          <p:nvPr/>
        </p:nvSpPr>
        <p:spPr>
          <a:xfrm>
            <a:off x="193827" y="5936547"/>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Show All Processes</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E266698-58D9-49A6-B745-0B518B626007}"/>
              </a:ext>
            </a:extLst>
          </p:cNvPr>
          <p:cNvSpPr/>
          <p:nvPr/>
        </p:nvSpPr>
        <p:spPr>
          <a:xfrm>
            <a:off x="399888" y="1677564"/>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Show PCB command can be launched by typing show </a:t>
            </a:r>
            <a:r>
              <a:rPr lang="en-US" sz="1400" dirty="0" err="1">
                <a:latin typeface="Calibri" panose="020F0502020204030204" pitchFamily="34" charset="0"/>
                <a:ea typeface="Calibri" panose="020F0502020204030204" pitchFamily="34" charset="0"/>
                <a:cs typeface="Arial" panose="020B0604020202020204" pitchFamily="34" charset="0"/>
              </a:rPr>
              <a:t>pcb</a:t>
            </a:r>
            <a:r>
              <a:rPr lang="en-US" sz="1400" dirty="0">
                <a:latin typeface="Calibri" panose="020F0502020204030204" pitchFamily="34" charset="0"/>
                <a:ea typeface="Calibri" panose="020F0502020204030204" pitchFamily="34" charset="0"/>
                <a:cs typeface="Arial" panose="020B0604020202020204" pitchFamily="34" charset="0"/>
              </a:rPr>
              <a:t> all in lowercase  from the PCB menu, its purpose is to show a PCB</a:t>
            </a:r>
          </a:p>
        </p:txBody>
      </p:sp>
      <p:sp>
        <p:nvSpPr>
          <p:cNvPr id="10" name="Rectangle 9">
            <a:extLst>
              <a:ext uri="{FF2B5EF4-FFF2-40B4-BE49-F238E27FC236}">
                <a16:creationId xmlns:a16="http://schemas.microsoft.com/office/drawing/2014/main" id="{717DA006-7A47-46E2-800B-C06C13C232E7}"/>
              </a:ext>
            </a:extLst>
          </p:cNvPr>
          <p:cNvSpPr/>
          <p:nvPr/>
        </p:nvSpPr>
        <p:spPr>
          <a:xfrm>
            <a:off x="280436" y="6402976"/>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Show all Processes command can be launched by typing show all processes all in lowercase  from the PCB menu, its purpose is to show all processes whether they are blocked or ready.</a:t>
            </a:r>
          </a:p>
        </p:txBody>
      </p:sp>
      <p:sp>
        <p:nvSpPr>
          <p:cNvPr id="2" name="Date Placeholder 1">
            <a:extLst>
              <a:ext uri="{FF2B5EF4-FFF2-40B4-BE49-F238E27FC236}">
                <a16:creationId xmlns:a16="http://schemas.microsoft.com/office/drawing/2014/main" id="{7955EE3C-F37A-4950-85B3-26E22A68F1FB}"/>
              </a:ext>
            </a:extLst>
          </p:cNvPr>
          <p:cNvSpPr>
            <a:spLocks noGrp="1"/>
          </p:cNvSpPr>
          <p:nvPr>
            <p:ph type="dt" sz="half" idx="10"/>
          </p:nvPr>
        </p:nvSpPr>
        <p:spPr/>
        <p:txBody>
          <a:bodyPr/>
          <a:lstStyle/>
          <a:p>
            <a:fld id="{27E2816E-526E-4D39-811E-DF67F97C90C5}" type="datetime1">
              <a:rPr lang="en-US" smtClean="0"/>
              <a:t>2/28/20</a:t>
            </a:fld>
            <a:endParaRPr lang="en-US"/>
          </a:p>
        </p:txBody>
      </p:sp>
      <p:sp>
        <p:nvSpPr>
          <p:cNvPr id="11" name="Slide Number Placeholder 10">
            <a:extLst>
              <a:ext uri="{FF2B5EF4-FFF2-40B4-BE49-F238E27FC236}">
                <a16:creationId xmlns:a16="http://schemas.microsoft.com/office/drawing/2014/main" id="{C8D6018A-3BC1-4911-83C0-46A4A9BA881D}"/>
              </a:ext>
            </a:extLst>
          </p:cNvPr>
          <p:cNvSpPr>
            <a:spLocks noGrp="1"/>
          </p:cNvSpPr>
          <p:nvPr>
            <p:ph type="sldNum" sz="quarter" idx="12"/>
          </p:nvPr>
        </p:nvSpPr>
        <p:spPr/>
        <p:txBody>
          <a:bodyPr/>
          <a:lstStyle/>
          <a:p>
            <a:fld id="{F89836C1-258A-7E4F-B202-56D6F06E3D58}" type="slidenum">
              <a:rPr lang="en-US" smtClean="0"/>
              <a:t>11</a:t>
            </a:fld>
            <a:endParaRPr lang="en-US"/>
          </a:p>
        </p:txBody>
      </p:sp>
    </p:spTree>
    <p:extLst>
      <p:ext uri="{BB962C8B-B14F-4D97-AF65-F5344CB8AC3E}">
        <p14:creationId xmlns:p14="http://schemas.microsoft.com/office/powerpoint/2010/main" val="143778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12298"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3" name="Rounded Rectangle 32">
            <a:extLst>
              <a:ext uri="{FF2B5EF4-FFF2-40B4-BE49-F238E27FC236}">
                <a16:creationId xmlns:a16="http://schemas.microsoft.com/office/drawing/2014/main" id="{0E1A7915-0724-4466-B893-B642EFCFBDE5}"/>
              </a:ext>
            </a:extLst>
          </p:cNvPr>
          <p:cNvSpPr/>
          <p:nvPr/>
        </p:nvSpPr>
        <p:spPr>
          <a:xfrm>
            <a:off x="387010" y="1173671"/>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Show Ready Processes</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ounded Rectangle 4">
            <a:extLst>
              <a:ext uri="{FF2B5EF4-FFF2-40B4-BE49-F238E27FC236}">
                <a16:creationId xmlns:a16="http://schemas.microsoft.com/office/drawing/2014/main" id="{083F63B9-916A-4E24-BC48-AA30E666A7A3}"/>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5" name="Picture 4" descr="Image result for oreo cartoon design&quot;">
            <a:extLst>
              <a:ext uri="{FF2B5EF4-FFF2-40B4-BE49-F238E27FC236}">
                <a16:creationId xmlns:a16="http://schemas.microsoft.com/office/drawing/2014/main" id="{28A855EC-E23A-45D5-9C61-D7DC7E806B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7" name="Rounded Rectangle 32">
            <a:extLst>
              <a:ext uri="{FF2B5EF4-FFF2-40B4-BE49-F238E27FC236}">
                <a16:creationId xmlns:a16="http://schemas.microsoft.com/office/drawing/2014/main" id="{F379011C-DFC2-4450-9D45-8D63BAEF0DF7}"/>
              </a:ext>
            </a:extLst>
          </p:cNvPr>
          <p:cNvSpPr/>
          <p:nvPr/>
        </p:nvSpPr>
        <p:spPr>
          <a:xfrm>
            <a:off x="387010" y="5625939"/>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Show Blocked Processes</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97B5C79-3F18-4077-81EE-18DF745171A2}"/>
              </a:ext>
            </a:extLst>
          </p:cNvPr>
          <p:cNvSpPr/>
          <p:nvPr/>
        </p:nvSpPr>
        <p:spPr>
          <a:xfrm>
            <a:off x="399888" y="1677564"/>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Show Ready Processes command can be launched by typing show ready processes all in lowercase  from the PCB menu, its purpose is to show all ready processes</a:t>
            </a:r>
          </a:p>
        </p:txBody>
      </p:sp>
      <p:sp>
        <p:nvSpPr>
          <p:cNvPr id="10" name="Rectangle 9">
            <a:extLst>
              <a:ext uri="{FF2B5EF4-FFF2-40B4-BE49-F238E27FC236}">
                <a16:creationId xmlns:a16="http://schemas.microsoft.com/office/drawing/2014/main" id="{62125542-3A4A-4324-AF74-A325D1B3194A}"/>
              </a:ext>
            </a:extLst>
          </p:cNvPr>
          <p:cNvSpPr/>
          <p:nvPr/>
        </p:nvSpPr>
        <p:spPr>
          <a:xfrm>
            <a:off x="399888" y="6195852"/>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Show Blocked Processes command can be launched by typing show blocked processes all in lowercase  from the PCB menu, its purpose is to show all blocked processes</a:t>
            </a:r>
          </a:p>
        </p:txBody>
      </p:sp>
      <p:sp>
        <p:nvSpPr>
          <p:cNvPr id="2" name="Date Placeholder 1">
            <a:extLst>
              <a:ext uri="{FF2B5EF4-FFF2-40B4-BE49-F238E27FC236}">
                <a16:creationId xmlns:a16="http://schemas.microsoft.com/office/drawing/2014/main" id="{FF851D43-A9D0-48B5-9250-895E5820B56A}"/>
              </a:ext>
            </a:extLst>
          </p:cNvPr>
          <p:cNvSpPr>
            <a:spLocks noGrp="1"/>
          </p:cNvSpPr>
          <p:nvPr>
            <p:ph type="dt" sz="half" idx="10"/>
          </p:nvPr>
        </p:nvSpPr>
        <p:spPr/>
        <p:txBody>
          <a:bodyPr/>
          <a:lstStyle/>
          <a:p>
            <a:fld id="{87B74B23-CCEB-489C-95D5-43FBD0C17528}" type="datetime1">
              <a:rPr lang="en-US" smtClean="0"/>
              <a:t>2/28/20</a:t>
            </a:fld>
            <a:endParaRPr lang="en-US"/>
          </a:p>
        </p:txBody>
      </p:sp>
      <p:sp>
        <p:nvSpPr>
          <p:cNvPr id="11" name="Slide Number Placeholder 10">
            <a:extLst>
              <a:ext uri="{FF2B5EF4-FFF2-40B4-BE49-F238E27FC236}">
                <a16:creationId xmlns:a16="http://schemas.microsoft.com/office/drawing/2014/main" id="{E4466BE5-E8AB-4238-8EBC-16C23867FD36}"/>
              </a:ext>
            </a:extLst>
          </p:cNvPr>
          <p:cNvSpPr>
            <a:spLocks noGrp="1"/>
          </p:cNvSpPr>
          <p:nvPr>
            <p:ph type="sldNum" sz="quarter" idx="12"/>
          </p:nvPr>
        </p:nvSpPr>
        <p:spPr/>
        <p:txBody>
          <a:bodyPr/>
          <a:lstStyle/>
          <a:p>
            <a:fld id="{F89836C1-258A-7E4F-B202-56D6F06E3D58}" type="slidenum">
              <a:rPr lang="en-US" smtClean="0"/>
              <a:t>12</a:t>
            </a:fld>
            <a:endParaRPr lang="en-US"/>
          </a:p>
        </p:txBody>
      </p:sp>
    </p:spTree>
    <p:extLst>
      <p:ext uri="{BB962C8B-B14F-4D97-AF65-F5344CB8AC3E}">
        <p14:creationId xmlns:p14="http://schemas.microsoft.com/office/powerpoint/2010/main" val="150219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13321"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3" name="Rounded Rectangle 32">
            <a:extLst>
              <a:ext uri="{FF2B5EF4-FFF2-40B4-BE49-F238E27FC236}">
                <a16:creationId xmlns:a16="http://schemas.microsoft.com/office/drawing/2014/main" id="{0E1A7915-0724-4466-B893-B642EFCFBDE5}"/>
              </a:ext>
            </a:extLst>
          </p:cNvPr>
          <p:cNvSpPr/>
          <p:nvPr/>
        </p:nvSpPr>
        <p:spPr>
          <a:xfrm>
            <a:off x="296858" y="1044721"/>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Create PCB</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ounded Rectangle 4">
            <a:extLst>
              <a:ext uri="{FF2B5EF4-FFF2-40B4-BE49-F238E27FC236}">
                <a16:creationId xmlns:a16="http://schemas.microsoft.com/office/drawing/2014/main" id="{083F63B9-916A-4E24-BC48-AA30E666A7A3}"/>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5" name="Picture 4" descr="Image result for oreo cartoon design&quot;">
            <a:extLst>
              <a:ext uri="{FF2B5EF4-FFF2-40B4-BE49-F238E27FC236}">
                <a16:creationId xmlns:a16="http://schemas.microsoft.com/office/drawing/2014/main" id="{28A855EC-E23A-45D5-9C61-D7DC7E806B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7" name="Rounded Rectangle 32">
            <a:extLst>
              <a:ext uri="{FF2B5EF4-FFF2-40B4-BE49-F238E27FC236}">
                <a16:creationId xmlns:a16="http://schemas.microsoft.com/office/drawing/2014/main" id="{822956C1-9B78-4F42-96AB-62664B6D51DA}"/>
              </a:ext>
            </a:extLst>
          </p:cNvPr>
          <p:cNvSpPr/>
          <p:nvPr/>
        </p:nvSpPr>
        <p:spPr>
          <a:xfrm>
            <a:off x="296858" y="5614574"/>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latin typeface="Calibri Light" panose="020F0302020204030204" pitchFamily="34" charset="0"/>
                <a:ea typeface="Times New Roman" panose="02020603050405020304" pitchFamily="18" charset="0"/>
                <a:cs typeface="Times New Roman" panose="02020603050405020304" pitchFamily="18" charset="0"/>
              </a:rPr>
              <a:t>Delete</a:t>
            </a: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PCB</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4B5FD18-1533-4AA0-8B8B-0E87A1AE2663}"/>
              </a:ext>
            </a:extLst>
          </p:cNvPr>
          <p:cNvSpPr/>
          <p:nvPr/>
        </p:nvSpPr>
        <p:spPr>
          <a:xfrm>
            <a:off x="399888" y="1677564"/>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Create PCB command can be launched by typing create </a:t>
            </a:r>
            <a:r>
              <a:rPr lang="en-US" sz="1400" dirty="0" err="1">
                <a:latin typeface="Calibri" panose="020F0502020204030204" pitchFamily="34" charset="0"/>
                <a:ea typeface="Calibri" panose="020F0502020204030204" pitchFamily="34" charset="0"/>
                <a:cs typeface="Arial" panose="020B0604020202020204" pitchFamily="34" charset="0"/>
              </a:rPr>
              <a:t>pcb</a:t>
            </a:r>
            <a:r>
              <a:rPr lang="en-US" sz="1400" dirty="0">
                <a:latin typeface="Calibri" panose="020F0502020204030204" pitchFamily="34" charset="0"/>
                <a:ea typeface="Calibri" panose="020F0502020204030204" pitchFamily="34" charset="0"/>
                <a:cs typeface="Arial" panose="020B0604020202020204" pitchFamily="34" charset="0"/>
              </a:rPr>
              <a:t> all in lowercase  from the PCB menu, its purpose is to allow the user to create a new PCB</a:t>
            </a:r>
          </a:p>
        </p:txBody>
      </p:sp>
      <p:sp>
        <p:nvSpPr>
          <p:cNvPr id="9" name="Rectangle 8">
            <a:extLst>
              <a:ext uri="{FF2B5EF4-FFF2-40B4-BE49-F238E27FC236}">
                <a16:creationId xmlns:a16="http://schemas.microsoft.com/office/drawing/2014/main" id="{1F38BAD2-D766-46B7-8EB4-0477B913A348}"/>
              </a:ext>
            </a:extLst>
          </p:cNvPr>
          <p:cNvSpPr/>
          <p:nvPr/>
        </p:nvSpPr>
        <p:spPr>
          <a:xfrm>
            <a:off x="399887" y="6206821"/>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Delete PCB command can be launched by typing delete </a:t>
            </a:r>
            <a:r>
              <a:rPr lang="en-US" sz="1400" dirty="0" err="1">
                <a:latin typeface="Calibri" panose="020F0502020204030204" pitchFamily="34" charset="0"/>
                <a:ea typeface="Calibri" panose="020F0502020204030204" pitchFamily="34" charset="0"/>
                <a:cs typeface="Arial" panose="020B0604020202020204" pitchFamily="34" charset="0"/>
              </a:rPr>
              <a:t>pcb</a:t>
            </a:r>
            <a:r>
              <a:rPr lang="en-US" sz="1400" dirty="0">
                <a:latin typeface="Calibri" panose="020F0502020204030204" pitchFamily="34" charset="0"/>
                <a:ea typeface="Calibri" panose="020F0502020204030204" pitchFamily="34" charset="0"/>
                <a:cs typeface="Arial" panose="020B0604020202020204" pitchFamily="34" charset="0"/>
              </a:rPr>
              <a:t> all in lowercase  from the PCB menu, its purpose is to allow the user to delete an existing PCB</a:t>
            </a:r>
          </a:p>
        </p:txBody>
      </p:sp>
      <p:sp>
        <p:nvSpPr>
          <p:cNvPr id="2" name="Date Placeholder 1">
            <a:extLst>
              <a:ext uri="{FF2B5EF4-FFF2-40B4-BE49-F238E27FC236}">
                <a16:creationId xmlns:a16="http://schemas.microsoft.com/office/drawing/2014/main" id="{D40CF0B2-C3F5-4E26-9EBF-F4827AA8257C}"/>
              </a:ext>
            </a:extLst>
          </p:cNvPr>
          <p:cNvSpPr>
            <a:spLocks noGrp="1"/>
          </p:cNvSpPr>
          <p:nvPr>
            <p:ph type="dt" sz="half" idx="10"/>
          </p:nvPr>
        </p:nvSpPr>
        <p:spPr/>
        <p:txBody>
          <a:bodyPr/>
          <a:lstStyle/>
          <a:p>
            <a:fld id="{2980B3C9-ABF4-4837-9585-5728ED6DBD67}" type="datetime1">
              <a:rPr lang="en-US" smtClean="0"/>
              <a:t>2/28/20</a:t>
            </a:fld>
            <a:endParaRPr lang="en-US"/>
          </a:p>
        </p:txBody>
      </p:sp>
      <p:sp>
        <p:nvSpPr>
          <p:cNvPr id="10" name="Slide Number Placeholder 9">
            <a:extLst>
              <a:ext uri="{FF2B5EF4-FFF2-40B4-BE49-F238E27FC236}">
                <a16:creationId xmlns:a16="http://schemas.microsoft.com/office/drawing/2014/main" id="{7B348529-5BC1-497A-901C-4D286CC2299F}"/>
              </a:ext>
            </a:extLst>
          </p:cNvPr>
          <p:cNvSpPr>
            <a:spLocks noGrp="1"/>
          </p:cNvSpPr>
          <p:nvPr>
            <p:ph type="sldNum" sz="quarter" idx="12"/>
          </p:nvPr>
        </p:nvSpPr>
        <p:spPr/>
        <p:txBody>
          <a:bodyPr/>
          <a:lstStyle/>
          <a:p>
            <a:fld id="{F89836C1-258A-7E4F-B202-56D6F06E3D58}" type="slidenum">
              <a:rPr lang="en-US" smtClean="0"/>
              <a:t>13</a:t>
            </a:fld>
            <a:endParaRPr lang="en-US"/>
          </a:p>
        </p:txBody>
      </p:sp>
      <p:pic>
        <p:nvPicPr>
          <p:cNvPr id="12" name="Picture 11">
            <a:extLst>
              <a:ext uri="{FF2B5EF4-FFF2-40B4-BE49-F238E27FC236}">
                <a16:creationId xmlns:a16="http://schemas.microsoft.com/office/drawing/2014/main" id="{44E18BF3-749E-F94C-A4C1-ADDDAF8DC313}"/>
              </a:ext>
            </a:extLst>
          </p:cNvPr>
          <p:cNvPicPr>
            <a:picLocks noChangeAspect="1"/>
          </p:cNvPicPr>
          <p:nvPr/>
        </p:nvPicPr>
        <p:blipFill>
          <a:blip r:embed="rId6"/>
          <a:stretch>
            <a:fillRect/>
          </a:stretch>
        </p:blipFill>
        <p:spPr>
          <a:xfrm>
            <a:off x="1155791" y="2413978"/>
            <a:ext cx="4964593" cy="3002268"/>
          </a:xfrm>
          <a:prstGeom prst="rect">
            <a:avLst/>
          </a:prstGeom>
        </p:spPr>
      </p:pic>
    </p:spTree>
    <p:extLst>
      <p:ext uri="{BB962C8B-B14F-4D97-AF65-F5344CB8AC3E}">
        <p14:creationId xmlns:p14="http://schemas.microsoft.com/office/powerpoint/2010/main" val="252134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14345"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3" name="Rounded Rectangle 32">
            <a:extLst>
              <a:ext uri="{FF2B5EF4-FFF2-40B4-BE49-F238E27FC236}">
                <a16:creationId xmlns:a16="http://schemas.microsoft.com/office/drawing/2014/main" id="{0E1A7915-0724-4466-B893-B642EFCFBDE5}"/>
              </a:ext>
            </a:extLst>
          </p:cNvPr>
          <p:cNvSpPr/>
          <p:nvPr/>
        </p:nvSpPr>
        <p:spPr>
          <a:xfrm>
            <a:off x="193827" y="1044721"/>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Block PCB</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ounded Rectangle 4">
            <a:extLst>
              <a:ext uri="{FF2B5EF4-FFF2-40B4-BE49-F238E27FC236}">
                <a16:creationId xmlns:a16="http://schemas.microsoft.com/office/drawing/2014/main" id="{083F63B9-916A-4E24-BC48-AA30E666A7A3}"/>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5" name="Picture 4" descr="Image result for oreo cartoon design&quot;">
            <a:extLst>
              <a:ext uri="{FF2B5EF4-FFF2-40B4-BE49-F238E27FC236}">
                <a16:creationId xmlns:a16="http://schemas.microsoft.com/office/drawing/2014/main" id="{28A855EC-E23A-45D5-9C61-D7DC7E806B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7" name="Rounded Rectangle 32">
            <a:extLst>
              <a:ext uri="{FF2B5EF4-FFF2-40B4-BE49-F238E27FC236}">
                <a16:creationId xmlns:a16="http://schemas.microsoft.com/office/drawing/2014/main" id="{0C4CA527-A2BA-465A-A5B9-D8D18C9F0A16}"/>
              </a:ext>
            </a:extLst>
          </p:cNvPr>
          <p:cNvSpPr/>
          <p:nvPr/>
        </p:nvSpPr>
        <p:spPr>
          <a:xfrm>
            <a:off x="193827" y="5268389"/>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Unblock PCB</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76E20BA-BA68-42D7-BA08-A2126C382092}"/>
              </a:ext>
            </a:extLst>
          </p:cNvPr>
          <p:cNvSpPr/>
          <p:nvPr/>
        </p:nvSpPr>
        <p:spPr>
          <a:xfrm>
            <a:off x="399888" y="1677564"/>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Block PCB command can be launched by typing block </a:t>
            </a:r>
            <a:r>
              <a:rPr lang="en-US" sz="1400" dirty="0" err="1">
                <a:latin typeface="Calibri" panose="020F0502020204030204" pitchFamily="34" charset="0"/>
                <a:ea typeface="Calibri" panose="020F0502020204030204" pitchFamily="34" charset="0"/>
                <a:cs typeface="Arial" panose="020B0604020202020204" pitchFamily="34" charset="0"/>
              </a:rPr>
              <a:t>pcb</a:t>
            </a:r>
            <a:r>
              <a:rPr lang="en-US" sz="1400" dirty="0">
                <a:latin typeface="Calibri" panose="020F0502020204030204" pitchFamily="34" charset="0"/>
                <a:ea typeface="Calibri" panose="020F0502020204030204" pitchFamily="34" charset="0"/>
                <a:cs typeface="Arial" panose="020B0604020202020204" pitchFamily="34" charset="0"/>
              </a:rPr>
              <a:t> all in lowercase  from the PCB menu, its purpose is to block a PCB</a:t>
            </a:r>
          </a:p>
        </p:txBody>
      </p:sp>
      <p:sp>
        <p:nvSpPr>
          <p:cNvPr id="9" name="Rectangle 8">
            <a:extLst>
              <a:ext uri="{FF2B5EF4-FFF2-40B4-BE49-F238E27FC236}">
                <a16:creationId xmlns:a16="http://schemas.microsoft.com/office/drawing/2014/main" id="{775F5EB6-7DE8-4F7A-BEB6-2169D28C8124}"/>
              </a:ext>
            </a:extLst>
          </p:cNvPr>
          <p:cNvSpPr/>
          <p:nvPr/>
        </p:nvSpPr>
        <p:spPr>
          <a:xfrm>
            <a:off x="399888" y="5934242"/>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unblock PCB command can be launched by typing unblock </a:t>
            </a:r>
            <a:r>
              <a:rPr lang="en-US" sz="1400" dirty="0" err="1">
                <a:latin typeface="Calibri" panose="020F0502020204030204" pitchFamily="34" charset="0"/>
                <a:ea typeface="Calibri" panose="020F0502020204030204" pitchFamily="34" charset="0"/>
                <a:cs typeface="Arial" panose="020B0604020202020204" pitchFamily="34" charset="0"/>
              </a:rPr>
              <a:t>pcb</a:t>
            </a:r>
            <a:r>
              <a:rPr lang="en-US" sz="1400" dirty="0">
                <a:latin typeface="Calibri" panose="020F0502020204030204" pitchFamily="34" charset="0"/>
                <a:ea typeface="Calibri" panose="020F0502020204030204" pitchFamily="34" charset="0"/>
                <a:cs typeface="Arial" panose="020B0604020202020204" pitchFamily="34" charset="0"/>
              </a:rPr>
              <a:t> all in lowercase  from the PCB menu, its purpose is to allow the user to unblock a blocked PCB.</a:t>
            </a:r>
          </a:p>
        </p:txBody>
      </p:sp>
      <p:sp>
        <p:nvSpPr>
          <p:cNvPr id="2" name="Date Placeholder 1">
            <a:extLst>
              <a:ext uri="{FF2B5EF4-FFF2-40B4-BE49-F238E27FC236}">
                <a16:creationId xmlns:a16="http://schemas.microsoft.com/office/drawing/2014/main" id="{2BDC4BD0-F52D-40E6-9B56-B770EA83B9FD}"/>
              </a:ext>
            </a:extLst>
          </p:cNvPr>
          <p:cNvSpPr>
            <a:spLocks noGrp="1"/>
          </p:cNvSpPr>
          <p:nvPr>
            <p:ph type="dt" sz="half" idx="10"/>
          </p:nvPr>
        </p:nvSpPr>
        <p:spPr/>
        <p:txBody>
          <a:bodyPr/>
          <a:lstStyle/>
          <a:p>
            <a:fld id="{78B84861-A1BA-4BE5-87B7-DA51531E9E4F}" type="datetime1">
              <a:rPr lang="en-US" smtClean="0"/>
              <a:t>2/28/20</a:t>
            </a:fld>
            <a:endParaRPr lang="en-US"/>
          </a:p>
        </p:txBody>
      </p:sp>
      <p:sp>
        <p:nvSpPr>
          <p:cNvPr id="10" name="Slide Number Placeholder 9">
            <a:extLst>
              <a:ext uri="{FF2B5EF4-FFF2-40B4-BE49-F238E27FC236}">
                <a16:creationId xmlns:a16="http://schemas.microsoft.com/office/drawing/2014/main" id="{89383D26-234D-48AC-BFF0-D5F904639828}"/>
              </a:ext>
            </a:extLst>
          </p:cNvPr>
          <p:cNvSpPr>
            <a:spLocks noGrp="1"/>
          </p:cNvSpPr>
          <p:nvPr>
            <p:ph type="sldNum" sz="quarter" idx="12"/>
          </p:nvPr>
        </p:nvSpPr>
        <p:spPr/>
        <p:txBody>
          <a:bodyPr/>
          <a:lstStyle/>
          <a:p>
            <a:fld id="{F89836C1-258A-7E4F-B202-56D6F06E3D58}" type="slidenum">
              <a:rPr lang="en-US" smtClean="0"/>
              <a:t>14</a:t>
            </a:fld>
            <a:endParaRPr lang="en-US"/>
          </a:p>
        </p:txBody>
      </p:sp>
    </p:spTree>
    <p:extLst>
      <p:ext uri="{BB962C8B-B14F-4D97-AF65-F5344CB8AC3E}">
        <p14:creationId xmlns:p14="http://schemas.microsoft.com/office/powerpoint/2010/main" val="132306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15367"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4" name="Rounded Rectangle 4">
            <a:extLst>
              <a:ext uri="{FF2B5EF4-FFF2-40B4-BE49-F238E27FC236}">
                <a16:creationId xmlns:a16="http://schemas.microsoft.com/office/drawing/2014/main" id="{083F63B9-916A-4E24-BC48-AA30E666A7A3}"/>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5" name="Picture 4" descr="Image result for oreo cartoon design&quot;">
            <a:extLst>
              <a:ext uri="{FF2B5EF4-FFF2-40B4-BE49-F238E27FC236}">
                <a16:creationId xmlns:a16="http://schemas.microsoft.com/office/drawing/2014/main" id="{28A855EC-E23A-45D5-9C61-D7DC7E806B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10" name="Rounded Rectangle 7">
            <a:extLst>
              <a:ext uri="{FF2B5EF4-FFF2-40B4-BE49-F238E27FC236}">
                <a16:creationId xmlns:a16="http://schemas.microsoft.com/office/drawing/2014/main" id="{D25B3E0B-920C-45FB-AE4A-4C19E00CA623}"/>
              </a:ext>
            </a:extLst>
          </p:cNvPr>
          <p:cNvSpPr/>
          <p:nvPr/>
        </p:nvSpPr>
        <p:spPr>
          <a:xfrm>
            <a:off x="1748471" y="1210596"/>
            <a:ext cx="4275455" cy="505460"/>
          </a:xfrm>
          <a:prstGeom prst="roundRect">
            <a:avLst/>
          </a:prstGeom>
          <a:solidFill>
            <a:schemeClr val="accent3">
              <a:lumMod val="7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b="1" u="sng"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Table of Contents</a:t>
            </a:r>
            <a:r>
              <a:rPr lang="en-US" sz="16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6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855E4DC-5E0E-4982-9088-A3C968D68202}"/>
              </a:ext>
            </a:extLst>
          </p:cNvPr>
          <p:cNvSpPr>
            <a:spLocks noGrp="1"/>
          </p:cNvSpPr>
          <p:nvPr>
            <p:ph type="dt" sz="half" idx="10"/>
          </p:nvPr>
        </p:nvSpPr>
        <p:spPr/>
        <p:txBody>
          <a:bodyPr/>
          <a:lstStyle/>
          <a:p>
            <a:fld id="{E724F38B-A441-4EFB-A0DD-3F30DE7C1B37}" type="datetime1">
              <a:rPr lang="en-US" smtClean="0"/>
              <a:t>2/28/20</a:t>
            </a:fld>
            <a:endParaRPr lang="en-US"/>
          </a:p>
        </p:txBody>
      </p:sp>
      <p:sp>
        <p:nvSpPr>
          <p:cNvPr id="12" name="Slide Number Placeholder 11">
            <a:extLst>
              <a:ext uri="{FF2B5EF4-FFF2-40B4-BE49-F238E27FC236}">
                <a16:creationId xmlns:a16="http://schemas.microsoft.com/office/drawing/2014/main" id="{21D32CD0-DD98-4CF9-BF5A-93822059188C}"/>
              </a:ext>
            </a:extLst>
          </p:cNvPr>
          <p:cNvSpPr>
            <a:spLocks noGrp="1"/>
          </p:cNvSpPr>
          <p:nvPr>
            <p:ph type="sldNum" sz="quarter" idx="12"/>
          </p:nvPr>
        </p:nvSpPr>
        <p:spPr/>
        <p:txBody>
          <a:bodyPr/>
          <a:lstStyle/>
          <a:p>
            <a:fld id="{F89836C1-258A-7E4F-B202-56D6F06E3D58}" type="slidenum">
              <a:rPr lang="en-US" smtClean="0"/>
              <a:t>2</a:t>
            </a:fld>
            <a:endParaRPr lang="en-US"/>
          </a:p>
        </p:txBody>
      </p:sp>
      <p:sp>
        <p:nvSpPr>
          <p:cNvPr id="13" name="TextBox 12">
            <a:extLst>
              <a:ext uri="{FF2B5EF4-FFF2-40B4-BE49-F238E27FC236}">
                <a16:creationId xmlns:a16="http://schemas.microsoft.com/office/drawing/2014/main" id="{1147EC4D-0F5F-4810-A5EE-568179FCCB35}"/>
              </a:ext>
            </a:extLst>
          </p:cNvPr>
          <p:cNvSpPr txBox="1"/>
          <p:nvPr/>
        </p:nvSpPr>
        <p:spPr>
          <a:xfrm>
            <a:off x="360608" y="2086377"/>
            <a:ext cx="701898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Introduction 											4</a:t>
            </a:r>
          </a:p>
          <a:p>
            <a:pPr marL="285750" indent="-285750">
              <a:buFont typeface="Arial" panose="020B0604020202020204" pitchFamily="34" charset="0"/>
              <a:buChar char="•"/>
            </a:pPr>
            <a:r>
              <a:rPr lang="en-US" dirty="0"/>
              <a:t>MAIN MENU											4</a:t>
            </a:r>
          </a:p>
          <a:p>
            <a:pPr marL="285750" indent="-285750">
              <a:buFont typeface="Arial" panose="020B0604020202020204" pitchFamily="34" charset="0"/>
              <a:buChar char="•"/>
            </a:pPr>
            <a:r>
              <a:rPr lang="en-US" dirty="0"/>
              <a:t>Available Commands 									         4</a:t>
            </a:r>
          </a:p>
          <a:p>
            <a:pPr marL="285750" indent="-285750">
              <a:buFont typeface="Arial" panose="020B0604020202020204" pitchFamily="34" charset="0"/>
              <a:buChar char="•"/>
            </a:pPr>
            <a:r>
              <a:rPr lang="en-US" dirty="0"/>
              <a:t>Help 													5</a:t>
            </a:r>
          </a:p>
          <a:p>
            <a:pPr marL="285750" indent="-285750">
              <a:buFont typeface="Arial" panose="020B0604020202020204" pitchFamily="34" charset="0"/>
              <a:buChar char="•"/>
            </a:pPr>
            <a:r>
              <a:rPr lang="en-US" dirty="0"/>
              <a:t>Get Date 												5</a:t>
            </a:r>
          </a:p>
          <a:p>
            <a:pPr marL="285750" indent="-285750">
              <a:buFont typeface="Arial" panose="020B0604020202020204" pitchFamily="34" charset="0"/>
              <a:buChar char="•"/>
            </a:pPr>
            <a:r>
              <a:rPr lang="en-US" dirty="0"/>
              <a:t>Set Date 												6</a:t>
            </a:r>
          </a:p>
          <a:p>
            <a:pPr marL="285750" indent="-285750">
              <a:buFont typeface="Arial" panose="020B0604020202020204" pitchFamily="34" charset="0"/>
              <a:buChar char="•"/>
            </a:pPr>
            <a:r>
              <a:rPr lang="en-US" dirty="0"/>
              <a:t>Get Time 												6</a:t>
            </a:r>
          </a:p>
          <a:p>
            <a:pPr marL="285750" indent="-285750">
              <a:buFont typeface="Arial" panose="020B0604020202020204" pitchFamily="34" charset="0"/>
              <a:buChar char="•"/>
            </a:pPr>
            <a:r>
              <a:rPr lang="en-US" dirty="0"/>
              <a:t>Set Time 											         7</a:t>
            </a:r>
          </a:p>
          <a:p>
            <a:pPr marL="285750" indent="-285750">
              <a:buFont typeface="Arial" panose="020B0604020202020204" pitchFamily="34" charset="0"/>
              <a:buChar char="•"/>
            </a:pPr>
            <a:r>
              <a:rPr lang="en-US" dirty="0"/>
              <a:t>Version 												7</a:t>
            </a:r>
          </a:p>
          <a:p>
            <a:pPr marL="285750" indent="-285750">
              <a:buFont typeface="Arial" panose="020B0604020202020204" pitchFamily="34" charset="0"/>
              <a:buChar char="•"/>
            </a:pPr>
            <a:r>
              <a:rPr lang="en-US" dirty="0"/>
              <a:t>Shutdown 												8</a:t>
            </a:r>
          </a:p>
          <a:p>
            <a:pPr marL="285750" indent="-285750">
              <a:buFont typeface="Arial" panose="020B0604020202020204" pitchFamily="34" charset="0"/>
              <a:buChar char="•"/>
            </a:pPr>
            <a:r>
              <a:rPr lang="en-US" dirty="0"/>
              <a:t>Change Color 											8</a:t>
            </a:r>
          </a:p>
          <a:p>
            <a:pPr marL="285750" indent="-285750">
              <a:buFont typeface="Arial" panose="020B0604020202020204" pitchFamily="34" charset="0"/>
              <a:buChar char="•"/>
            </a:pPr>
            <a:r>
              <a:rPr lang="en-US" dirty="0"/>
              <a:t>Clear 													9</a:t>
            </a:r>
          </a:p>
          <a:p>
            <a:pPr marL="285750" indent="-285750">
              <a:buFont typeface="Arial" panose="020B0604020202020204" pitchFamily="34" charset="0"/>
              <a:buChar char="•"/>
            </a:pPr>
            <a:r>
              <a:rPr lang="en-US" dirty="0"/>
              <a:t>PCB MENU 												9</a:t>
            </a:r>
          </a:p>
          <a:p>
            <a:pPr marL="285750" indent="-285750">
              <a:buFont typeface="Arial" panose="020B0604020202020204" pitchFamily="34" charset="0"/>
              <a:buChar char="•"/>
            </a:pPr>
            <a:r>
              <a:rPr lang="en-US" dirty="0"/>
              <a:t>Suspend 												9</a:t>
            </a:r>
          </a:p>
          <a:p>
            <a:pPr marL="285750" indent="-285750">
              <a:buFont typeface="Arial" panose="020B0604020202020204" pitchFamily="34" charset="0"/>
              <a:buChar char="•"/>
            </a:pPr>
            <a:r>
              <a:rPr lang="en-US" dirty="0"/>
              <a:t>Resume 												10</a:t>
            </a:r>
          </a:p>
          <a:p>
            <a:pPr marL="285750" indent="-285750">
              <a:buFont typeface="Arial" panose="020B0604020202020204" pitchFamily="34" charset="0"/>
              <a:buChar char="•"/>
            </a:pPr>
            <a:r>
              <a:rPr lang="en-US" dirty="0"/>
              <a:t>Set Priority 												10</a:t>
            </a:r>
          </a:p>
          <a:p>
            <a:pPr marL="285750" indent="-285750">
              <a:buFont typeface="Arial" panose="020B0604020202020204" pitchFamily="34" charset="0"/>
              <a:buChar char="•"/>
            </a:pPr>
            <a:r>
              <a:rPr lang="en-US" dirty="0"/>
              <a:t>Show PCB 												11</a:t>
            </a:r>
          </a:p>
          <a:p>
            <a:pPr marL="285750" indent="-285750">
              <a:buFont typeface="Arial" panose="020B0604020202020204" pitchFamily="34" charset="0"/>
              <a:buChar char="•"/>
            </a:pPr>
            <a:r>
              <a:rPr lang="en-US" dirty="0"/>
              <a:t>Show </a:t>
            </a:r>
            <a:r>
              <a:rPr lang="en-US" dirty="0" err="1"/>
              <a:t>Alll</a:t>
            </a:r>
            <a:r>
              <a:rPr lang="en-US" dirty="0"/>
              <a:t> Processes 										11</a:t>
            </a:r>
          </a:p>
          <a:p>
            <a:pPr marL="285750" indent="-285750">
              <a:buFont typeface="Arial" panose="020B0604020202020204" pitchFamily="34" charset="0"/>
              <a:buChar char="•"/>
            </a:pPr>
            <a:r>
              <a:rPr lang="en-US" dirty="0"/>
              <a:t>Show Ready Processes 									12</a:t>
            </a:r>
          </a:p>
          <a:p>
            <a:pPr marL="285750" indent="-285750">
              <a:buFont typeface="Arial" panose="020B0604020202020204" pitchFamily="34" charset="0"/>
              <a:buChar char="•"/>
            </a:pPr>
            <a:r>
              <a:rPr lang="en-US" dirty="0"/>
              <a:t>Show Blocked Processes 									12</a:t>
            </a:r>
          </a:p>
          <a:p>
            <a:pPr marL="285750" indent="-285750">
              <a:buFont typeface="Arial" panose="020B0604020202020204" pitchFamily="34" charset="0"/>
              <a:buChar char="•"/>
            </a:pPr>
            <a:r>
              <a:rPr lang="en-US" dirty="0"/>
              <a:t>Create PCB 												13</a:t>
            </a:r>
          </a:p>
          <a:p>
            <a:pPr marL="285750" indent="-285750">
              <a:buFont typeface="Arial" panose="020B0604020202020204" pitchFamily="34" charset="0"/>
              <a:buChar char="•"/>
            </a:pPr>
            <a:r>
              <a:rPr lang="en-US" dirty="0"/>
              <a:t>Delete PCB 												13</a:t>
            </a:r>
          </a:p>
          <a:p>
            <a:pPr marL="285750" indent="-285750">
              <a:buFont typeface="Arial" panose="020B0604020202020204" pitchFamily="34" charset="0"/>
              <a:buChar char="•"/>
            </a:pPr>
            <a:r>
              <a:rPr lang="en-US" dirty="0"/>
              <a:t>Block PCB 												14</a:t>
            </a:r>
          </a:p>
          <a:p>
            <a:pPr marL="285750" indent="-285750">
              <a:buFont typeface="Arial" panose="020B0604020202020204" pitchFamily="34" charset="0"/>
              <a:buChar char="•"/>
            </a:pPr>
            <a:r>
              <a:rPr lang="en-US" dirty="0"/>
              <a:t>Unblock PCB 											14</a:t>
            </a:r>
          </a:p>
        </p:txBody>
      </p:sp>
    </p:spTree>
    <p:extLst>
      <p:ext uri="{BB962C8B-B14F-4D97-AF65-F5344CB8AC3E}">
        <p14:creationId xmlns:p14="http://schemas.microsoft.com/office/powerpoint/2010/main" val="72814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16391"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4" name="Rounded Rectangle 4">
            <a:extLst>
              <a:ext uri="{FF2B5EF4-FFF2-40B4-BE49-F238E27FC236}">
                <a16:creationId xmlns:a16="http://schemas.microsoft.com/office/drawing/2014/main" id="{083F63B9-916A-4E24-BC48-AA30E666A7A3}"/>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5" name="Picture 4" descr="Image result for oreo cartoon design&quot;">
            <a:extLst>
              <a:ext uri="{FF2B5EF4-FFF2-40B4-BE49-F238E27FC236}">
                <a16:creationId xmlns:a16="http://schemas.microsoft.com/office/drawing/2014/main" id="{28A855EC-E23A-45D5-9C61-D7DC7E806B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10" name="Rounded Rectangle 7">
            <a:extLst>
              <a:ext uri="{FF2B5EF4-FFF2-40B4-BE49-F238E27FC236}">
                <a16:creationId xmlns:a16="http://schemas.microsoft.com/office/drawing/2014/main" id="{D25B3E0B-920C-45FB-AE4A-4C19E00CA623}"/>
              </a:ext>
            </a:extLst>
          </p:cNvPr>
          <p:cNvSpPr/>
          <p:nvPr/>
        </p:nvSpPr>
        <p:spPr>
          <a:xfrm>
            <a:off x="1748471" y="1210596"/>
            <a:ext cx="4275455" cy="505460"/>
          </a:xfrm>
          <a:prstGeom prst="roundRect">
            <a:avLst/>
          </a:prstGeom>
          <a:solidFill>
            <a:schemeClr val="accent3">
              <a:lumMod val="7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b="1" u="sng"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Table of Figures</a:t>
            </a:r>
            <a:r>
              <a:rPr lang="en-US" sz="16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6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67014D87-A1B0-45FB-AE68-39B5290E792A}"/>
              </a:ext>
            </a:extLst>
          </p:cNvPr>
          <p:cNvSpPr>
            <a:spLocks noGrp="1"/>
          </p:cNvSpPr>
          <p:nvPr>
            <p:ph type="dt" sz="half" idx="10"/>
          </p:nvPr>
        </p:nvSpPr>
        <p:spPr/>
        <p:txBody>
          <a:bodyPr/>
          <a:lstStyle/>
          <a:p>
            <a:fld id="{F4A1B72C-6386-46EA-8391-99799973CB95}" type="datetime1">
              <a:rPr lang="en-US" smtClean="0"/>
              <a:t>2/28/20</a:t>
            </a:fld>
            <a:endParaRPr lang="en-US"/>
          </a:p>
        </p:txBody>
      </p:sp>
      <p:sp>
        <p:nvSpPr>
          <p:cNvPr id="3" name="Slide Number Placeholder 2">
            <a:extLst>
              <a:ext uri="{FF2B5EF4-FFF2-40B4-BE49-F238E27FC236}">
                <a16:creationId xmlns:a16="http://schemas.microsoft.com/office/drawing/2014/main" id="{8D08FBB2-5B80-4F19-B8E8-8927D3A54D34}"/>
              </a:ext>
            </a:extLst>
          </p:cNvPr>
          <p:cNvSpPr>
            <a:spLocks noGrp="1"/>
          </p:cNvSpPr>
          <p:nvPr>
            <p:ph type="sldNum" sz="quarter" idx="12"/>
          </p:nvPr>
        </p:nvSpPr>
        <p:spPr/>
        <p:txBody>
          <a:bodyPr/>
          <a:lstStyle/>
          <a:p>
            <a:fld id="{F89836C1-258A-7E4F-B202-56D6F06E3D58}" type="slidenum">
              <a:rPr lang="en-US" smtClean="0"/>
              <a:t>3</a:t>
            </a:fld>
            <a:endParaRPr lang="en-US"/>
          </a:p>
        </p:txBody>
      </p:sp>
      <p:sp>
        <p:nvSpPr>
          <p:cNvPr id="8" name="TextBox 7">
            <a:extLst>
              <a:ext uri="{FF2B5EF4-FFF2-40B4-BE49-F238E27FC236}">
                <a16:creationId xmlns:a16="http://schemas.microsoft.com/office/drawing/2014/main" id="{03120E89-BD1C-4DED-A6E0-E77000E7CFC4}"/>
              </a:ext>
            </a:extLst>
          </p:cNvPr>
          <p:cNvSpPr txBox="1"/>
          <p:nvPr/>
        </p:nvSpPr>
        <p:spPr>
          <a:xfrm>
            <a:off x="360608" y="2086377"/>
            <a:ext cx="7018986" cy="6186309"/>
          </a:xfrm>
          <a:prstGeom prst="rect">
            <a:avLst/>
          </a:prstGeom>
          <a:noFill/>
        </p:spPr>
        <p:txBody>
          <a:bodyPr wrap="square" rtlCol="0">
            <a:spAutoFit/>
          </a:bodyPr>
          <a:lstStyle/>
          <a:p>
            <a:pPr marL="285750" indent="-285750">
              <a:buFont typeface="Arial" panose="020B0604020202020204" pitchFamily="34" charset="0"/>
              <a:buChar char="•"/>
            </a:pPr>
            <a:r>
              <a:rPr lang="en-US" dirty="0"/>
              <a:t>MAIN MENU											4</a:t>
            </a:r>
          </a:p>
          <a:p>
            <a:pPr marL="285750" indent="-285750">
              <a:buFont typeface="Arial" panose="020B0604020202020204" pitchFamily="34" charset="0"/>
              <a:buChar char="•"/>
            </a:pPr>
            <a:r>
              <a:rPr lang="en-US" dirty="0"/>
              <a:t>Help 													5</a:t>
            </a:r>
          </a:p>
          <a:p>
            <a:pPr marL="285750" indent="-285750">
              <a:buFont typeface="Arial" panose="020B0604020202020204" pitchFamily="34" charset="0"/>
              <a:buChar char="•"/>
            </a:pPr>
            <a:r>
              <a:rPr lang="en-US" dirty="0"/>
              <a:t>Get Date 												5</a:t>
            </a:r>
          </a:p>
          <a:p>
            <a:pPr marL="285750" indent="-285750">
              <a:buFont typeface="Arial" panose="020B0604020202020204" pitchFamily="34" charset="0"/>
              <a:buChar char="•"/>
            </a:pPr>
            <a:r>
              <a:rPr lang="en-US" dirty="0"/>
              <a:t>Set Date 												6</a:t>
            </a:r>
          </a:p>
          <a:p>
            <a:pPr marL="285750" indent="-285750">
              <a:buFont typeface="Arial" panose="020B0604020202020204" pitchFamily="34" charset="0"/>
              <a:buChar char="•"/>
            </a:pPr>
            <a:r>
              <a:rPr lang="en-US" dirty="0"/>
              <a:t>Get Time 												6</a:t>
            </a:r>
          </a:p>
          <a:p>
            <a:pPr marL="285750" indent="-285750">
              <a:buFont typeface="Arial" panose="020B0604020202020204" pitchFamily="34" charset="0"/>
              <a:buChar char="•"/>
            </a:pPr>
            <a:r>
              <a:rPr lang="en-US" dirty="0"/>
              <a:t>Set Time 											         7</a:t>
            </a:r>
          </a:p>
          <a:p>
            <a:pPr marL="285750" indent="-285750">
              <a:buFont typeface="Arial" panose="020B0604020202020204" pitchFamily="34" charset="0"/>
              <a:buChar char="•"/>
            </a:pPr>
            <a:r>
              <a:rPr lang="en-US" dirty="0"/>
              <a:t>Version 												7</a:t>
            </a:r>
          </a:p>
          <a:p>
            <a:pPr marL="285750" indent="-285750">
              <a:buFont typeface="Arial" panose="020B0604020202020204" pitchFamily="34" charset="0"/>
              <a:buChar char="•"/>
            </a:pPr>
            <a:r>
              <a:rPr lang="en-US" dirty="0"/>
              <a:t>Shutdown 												8</a:t>
            </a:r>
          </a:p>
          <a:p>
            <a:pPr marL="285750" indent="-285750">
              <a:buFont typeface="Arial" panose="020B0604020202020204" pitchFamily="34" charset="0"/>
              <a:buChar char="•"/>
            </a:pPr>
            <a:r>
              <a:rPr lang="en-US" dirty="0"/>
              <a:t>Change Color 											8</a:t>
            </a:r>
          </a:p>
          <a:p>
            <a:pPr marL="285750" indent="-285750">
              <a:buFont typeface="Arial" panose="020B0604020202020204" pitchFamily="34" charset="0"/>
              <a:buChar char="•"/>
            </a:pPr>
            <a:r>
              <a:rPr lang="en-US" dirty="0"/>
              <a:t>Clear 													9</a:t>
            </a:r>
          </a:p>
          <a:p>
            <a:pPr marL="285750" indent="-285750">
              <a:buFont typeface="Arial" panose="020B0604020202020204" pitchFamily="34" charset="0"/>
              <a:buChar char="•"/>
            </a:pPr>
            <a:r>
              <a:rPr lang="en-US" dirty="0"/>
              <a:t>PCB MENU 												9</a:t>
            </a:r>
          </a:p>
          <a:p>
            <a:pPr marL="285750" indent="-285750">
              <a:buFont typeface="Arial" panose="020B0604020202020204" pitchFamily="34" charset="0"/>
              <a:buChar char="•"/>
            </a:pPr>
            <a:r>
              <a:rPr lang="en-US" dirty="0"/>
              <a:t>Suspend 												9</a:t>
            </a:r>
          </a:p>
          <a:p>
            <a:pPr marL="285750" indent="-285750">
              <a:buFont typeface="Arial" panose="020B0604020202020204" pitchFamily="34" charset="0"/>
              <a:buChar char="•"/>
            </a:pPr>
            <a:r>
              <a:rPr lang="en-US" dirty="0"/>
              <a:t>Resume 												10</a:t>
            </a:r>
          </a:p>
          <a:p>
            <a:pPr marL="285750" indent="-285750">
              <a:buFont typeface="Arial" panose="020B0604020202020204" pitchFamily="34" charset="0"/>
              <a:buChar char="•"/>
            </a:pPr>
            <a:r>
              <a:rPr lang="en-US" dirty="0"/>
              <a:t>Set Priority 												10</a:t>
            </a:r>
          </a:p>
          <a:p>
            <a:pPr marL="285750" indent="-285750">
              <a:buFont typeface="Arial" panose="020B0604020202020204" pitchFamily="34" charset="0"/>
              <a:buChar char="•"/>
            </a:pPr>
            <a:r>
              <a:rPr lang="en-US" dirty="0"/>
              <a:t>Show PCB 												11</a:t>
            </a:r>
          </a:p>
          <a:p>
            <a:pPr marL="285750" indent="-285750">
              <a:buFont typeface="Arial" panose="020B0604020202020204" pitchFamily="34" charset="0"/>
              <a:buChar char="•"/>
            </a:pPr>
            <a:r>
              <a:rPr lang="en-US" dirty="0"/>
              <a:t>Show </a:t>
            </a:r>
            <a:r>
              <a:rPr lang="en-US" dirty="0" err="1"/>
              <a:t>Alll</a:t>
            </a:r>
            <a:r>
              <a:rPr lang="en-US" dirty="0"/>
              <a:t> Processes 										11</a:t>
            </a:r>
          </a:p>
          <a:p>
            <a:pPr marL="285750" indent="-285750">
              <a:buFont typeface="Arial" panose="020B0604020202020204" pitchFamily="34" charset="0"/>
              <a:buChar char="•"/>
            </a:pPr>
            <a:r>
              <a:rPr lang="en-US" dirty="0"/>
              <a:t>Show Ready Processes 									12</a:t>
            </a:r>
          </a:p>
          <a:p>
            <a:pPr marL="285750" indent="-285750">
              <a:buFont typeface="Arial" panose="020B0604020202020204" pitchFamily="34" charset="0"/>
              <a:buChar char="•"/>
            </a:pPr>
            <a:r>
              <a:rPr lang="en-US" dirty="0"/>
              <a:t>Show Blocked Processes 									12</a:t>
            </a:r>
          </a:p>
          <a:p>
            <a:pPr marL="285750" indent="-285750">
              <a:buFont typeface="Arial" panose="020B0604020202020204" pitchFamily="34" charset="0"/>
              <a:buChar char="•"/>
            </a:pPr>
            <a:r>
              <a:rPr lang="en-US" dirty="0"/>
              <a:t>Create PCB 												13</a:t>
            </a:r>
          </a:p>
          <a:p>
            <a:pPr marL="285750" indent="-285750">
              <a:buFont typeface="Arial" panose="020B0604020202020204" pitchFamily="34" charset="0"/>
              <a:buChar char="•"/>
            </a:pPr>
            <a:r>
              <a:rPr lang="en-US" dirty="0"/>
              <a:t>Delete PCB 												13</a:t>
            </a:r>
          </a:p>
          <a:p>
            <a:pPr marL="285750" indent="-285750">
              <a:buFont typeface="Arial" panose="020B0604020202020204" pitchFamily="34" charset="0"/>
              <a:buChar char="•"/>
            </a:pPr>
            <a:r>
              <a:rPr lang="en-US" dirty="0"/>
              <a:t>Block PCB 												14</a:t>
            </a:r>
          </a:p>
          <a:p>
            <a:pPr marL="285750" indent="-285750">
              <a:buFont typeface="Arial" panose="020B0604020202020204" pitchFamily="34" charset="0"/>
              <a:buChar char="•"/>
            </a:pPr>
            <a:r>
              <a:rPr lang="en-US" dirty="0"/>
              <a:t>Unblock PCB 											14</a:t>
            </a:r>
          </a:p>
        </p:txBody>
      </p:sp>
    </p:spTree>
    <p:extLst>
      <p:ext uri="{BB962C8B-B14F-4D97-AF65-F5344CB8AC3E}">
        <p14:creationId xmlns:p14="http://schemas.microsoft.com/office/powerpoint/2010/main" val="72024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6139827A-308C-9C41-850B-7DB4BD51F169}"/>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4" name="Picture 3" descr="Image result for oreo cartoon design&quot;">
            <a:extLst>
              <a:ext uri="{FF2B5EF4-FFF2-40B4-BE49-F238E27FC236}">
                <a16:creationId xmlns:a16="http://schemas.microsoft.com/office/drawing/2014/main" id="{64FA81D4-3D90-5B4D-ACAD-EF660F686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8" name="Rounded Rectangle 7">
            <a:extLst>
              <a:ext uri="{FF2B5EF4-FFF2-40B4-BE49-F238E27FC236}">
                <a16:creationId xmlns:a16="http://schemas.microsoft.com/office/drawing/2014/main" id="{AB1DB6F9-33BB-DA45-9455-6F60DFB4140B}"/>
              </a:ext>
            </a:extLst>
          </p:cNvPr>
          <p:cNvSpPr/>
          <p:nvPr/>
        </p:nvSpPr>
        <p:spPr>
          <a:xfrm>
            <a:off x="362712" y="1173671"/>
            <a:ext cx="3523488" cy="51816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t" anchorCtr="0" forceAA="0" compatLnSpc="1">
            <a:prstTxWarp prst="textNoShape">
              <a:avLst/>
            </a:prstTxWarp>
            <a:noAutofit/>
          </a:bodyPr>
          <a:lstStyle/>
          <a:p>
            <a:pPr algn="ctr"/>
            <a:r>
              <a:rPr lang="en-US" sz="1587" b="1" u="sng" kern="0">
                <a:solidFill>
                  <a:srgbClr val="44546A"/>
                </a:solidFill>
                <a:latin typeface="Calibri Light" panose="020F0302020204030204" pitchFamily="34" charset="0"/>
                <a:ea typeface="Times New Roman" panose="02020603050405020304" pitchFamily="18" charset="0"/>
                <a:cs typeface="Times New Roman" panose="02020603050405020304" pitchFamily="18" charset="0"/>
              </a:rPr>
              <a:t>Introduction</a:t>
            </a:r>
            <a:endParaRPr lang="en-US" sz="1813" b="1" ker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ctr"/>
            <a:r>
              <a:rPr lang="en-US" sz="1587" b="1" kern="0">
                <a:solidFill>
                  <a:srgbClr val="44546A"/>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813" b="1" ker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ctr"/>
            <a:r>
              <a:rPr lang="en-US" sz="1587" b="1" kern="0">
                <a:solidFill>
                  <a:srgbClr val="44546A"/>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813" b="1" ker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89AC0B7-3DF7-FC49-A963-C06370E0049A}"/>
              </a:ext>
            </a:extLst>
          </p:cNvPr>
          <p:cNvSpPr/>
          <p:nvPr/>
        </p:nvSpPr>
        <p:spPr>
          <a:xfrm>
            <a:off x="362714" y="1734712"/>
            <a:ext cx="7127881" cy="1629549"/>
          </a:xfrm>
          <a:prstGeom prst="rect">
            <a:avLst/>
          </a:prstGeom>
        </p:spPr>
        <p:txBody>
          <a:bodyPr wrap="square">
            <a:spAutoFit/>
          </a:bodyPr>
          <a:lstStyle/>
          <a:p>
            <a:pPr>
              <a:lnSpc>
                <a:spcPct val="150000"/>
              </a:lnSpc>
            </a:pPr>
            <a:r>
              <a:rPr lang="en-US" sz="1360" dirty="0">
                <a:latin typeface="Calibri" panose="020F0502020204030204" pitchFamily="34" charset="0"/>
                <a:ea typeface="Calibri" panose="020F0502020204030204" pitchFamily="34" charset="0"/>
                <a:cs typeface="Arial" panose="020B0604020202020204" pitchFamily="34" charset="0"/>
              </a:rPr>
              <a:t>Oreo OS is a software project that is responsible for Memory Protection Extension (MPX) featuring. The team handled designing a user interface to let the user communicate with the system via using virtual serial port and to let the user accomplish some basic tasks such as getting time, date and time modification, get version, get help and lastly shut down the system. The team developed the system to be able to interact with the user easily and to be functional.</a:t>
            </a:r>
          </a:p>
        </p:txBody>
      </p:sp>
      <p:sp>
        <p:nvSpPr>
          <p:cNvPr id="9" name="Rounded Rectangle 8">
            <a:extLst>
              <a:ext uri="{FF2B5EF4-FFF2-40B4-BE49-F238E27FC236}">
                <a16:creationId xmlns:a16="http://schemas.microsoft.com/office/drawing/2014/main" id="{1975E68C-4217-2644-8420-57B3DBAD8F35}"/>
              </a:ext>
            </a:extLst>
          </p:cNvPr>
          <p:cNvSpPr/>
          <p:nvPr/>
        </p:nvSpPr>
        <p:spPr>
          <a:xfrm>
            <a:off x="379081" y="3580862"/>
            <a:ext cx="3523488" cy="51816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t" anchorCtr="0" forceAA="0" compatLnSpc="1">
            <a:prstTxWarp prst="textNoShape">
              <a:avLst/>
            </a:prstTxWarp>
            <a:noAutofit/>
          </a:bodyPr>
          <a:lstStyle/>
          <a:p>
            <a:pPr algn="ctr"/>
            <a:r>
              <a:rPr lang="en-US" sz="1587" b="1" u="sng" kern="0" dirty="0">
                <a:solidFill>
                  <a:srgbClr val="44546A"/>
                </a:solidFill>
                <a:latin typeface="Calibri Light" panose="020F0302020204030204" pitchFamily="34" charset="0"/>
                <a:ea typeface="Times New Roman" panose="02020603050405020304" pitchFamily="18" charset="0"/>
                <a:cs typeface="Times New Roman" panose="02020603050405020304" pitchFamily="18" charset="0"/>
              </a:rPr>
              <a:t>Main Menu</a:t>
            </a:r>
          </a:p>
          <a:p>
            <a:pPr algn="ctr"/>
            <a:endParaRPr lang="en-US" sz="1813"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D4B183A-BF11-4445-BBEE-49C1EF85250C}"/>
              </a:ext>
            </a:extLst>
          </p:cNvPr>
          <p:cNvSpPr/>
          <p:nvPr/>
        </p:nvSpPr>
        <p:spPr>
          <a:xfrm>
            <a:off x="330449" y="4303351"/>
            <a:ext cx="7111511" cy="929485"/>
          </a:xfrm>
          <a:prstGeom prst="rect">
            <a:avLst/>
          </a:prstGeom>
        </p:spPr>
        <p:txBody>
          <a:bodyPr wrap="square">
            <a:spAutoFit/>
          </a:bodyPr>
          <a:lstStyle/>
          <a:p>
            <a:r>
              <a:rPr lang="en-US" sz="1360" dirty="0">
                <a:latin typeface="Calibri" panose="020F0502020204030204" pitchFamily="34" charset="0"/>
                <a:ea typeface="Calibri" panose="020F0502020204030204" pitchFamily="34" charset="0"/>
                <a:cs typeface="Arial" panose="020B0604020202020204" pitchFamily="34" charset="0"/>
              </a:rPr>
              <a:t>The OREO OS starts the system by showing the main menu, which has some commands that the user can choose from depending on what they would like to do. The user could choose any command by entering the number that is associated with the command, it has to be within the range of 1-8.</a:t>
            </a:r>
          </a:p>
        </p:txBody>
      </p:sp>
      <p:pic>
        <p:nvPicPr>
          <p:cNvPr id="11" name="Picture 10" descr="A screenshot of a cell phone&#10;&#10;Description automatically generated">
            <a:extLst>
              <a:ext uri="{FF2B5EF4-FFF2-40B4-BE49-F238E27FC236}">
                <a16:creationId xmlns:a16="http://schemas.microsoft.com/office/drawing/2014/main" id="{19C45470-945F-3747-9DAC-7909D7378DC5}"/>
              </a:ext>
            </a:extLst>
          </p:cNvPr>
          <p:cNvPicPr/>
          <p:nvPr/>
        </p:nvPicPr>
        <p:blipFill>
          <a:blip r:embed="rId3">
            <a:extLst>
              <a:ext uri="{28A0092B-C50C-407E-A947-70E740481C1C}">
                <a14:useLocalDpi xmlns:a14="http://schemas.microsoft.com/office/drawing/2010/main" val="0"/>
              </a:ext>
            </a:extLst>
          </a:blip>
          <a:stretch>
            <a:fillRect/>
          </a:stretch>
        </p:blipFill>
        <p:spPr>
          <a:xfrm>
            <a:off x="379080" y="5598210"/>
            <a:ext cx="6735703" cy="3286519"/>
          </a:xfrm>
          <a:prstGeom prst="rect">
            <a:avLst/>
          </a:prstGeom>
        </p:spPr>
      </p:pic>
      <p:sp>
        <p:nvSpPr>
          <p:cNvPr id="5" name="Date Placeholder 4">
            <a:extLst>
              <a:ext uri="{FF2B5EF4-FFF2-40B4-BE49-F238E27FC236}">
                <a16:creationId xmlns:a16="http://schemas.microsoft.com/office/drawing/2014/main" id="{CE0B063B-B5DA-4101-9486-789AC565B778}"/>
              </a:ext>
            </a:extLst>
          </p:cNvPr>
          <p:cNvSpPr>
            <a:spLocks noGrp="1"/>
          </p:cNvSpPr>
          <p:nvPr>
            <p:ph type="dt" sz="half" idx="10"/>
          </p:nvPr>
        </p:nvSpPr>
        <p:spPr/>
        <p:txBody>
          <a:bodyPr/>
          <a:lstStyle/>
          <a:p>
            <a:fld id="{45EFD708-655E-4509-B15A-6B67B47CE209}" type="datetime1">
              <a:rPr lang="en-US" smtClean="0"/>
              <a:t>2/28/20</a:t>
            </a:fld>
            <a:endParaRPr lang="en-US"/>
          </a:p>
        </p:txBody>
      </p:sp>
      <p:sp>
        <p:nvSpPr>
          <p:cNvPr id="6" name="Slide Number Placeholder 5">
            <a:extLst>
              <a:ext uri="{FF2B5EF4-FFF2-40B4-BE49-F238E27FC236}">
                <a16:creationId xmlns:a16="http://schemas.microsoft.com/office/drawing/2014/main" id="{A0A6DA45-86EB-42EF-9111-DCD3D417386B}"/>
              </a:ext>
            </a:extLst>
          </p:cNvPr>
          <p:cNvSpPr>
            <a:spLocks noGrp="1"/>
          </p:cNvSpPr>
          <p:nvPr>
            <p:ph type="sldNum" sz="quarter" idx="12"/>
          </p:nvPr>
        </p:nvSpPr>
        <p:spPr/>
        <p:txBody>
          <a:bodyPr/>
          <a:lstStyle/>
          <a:p>
            <a:fld id="{F89836C1-258A-7E4F-B202-56D6F06E3D58}" type="slidenum">
              <a:rPr lang="en-US" smtClean="0"/>
              <a:t>4</a:t>
            </a:fld>
            <a:endParaRPr lang="en-US"/>
          </a:p>
        </p:txBody>
      </p:sp>
    </p:spTree>
    <p:extLst>
      <p:ext uri="{BB962C8B-B14F-4D97-AF65-F5344CB8AC3E}">
        <p14:creationId xmlns:p14="http://schemas.microsoft.com/office/powerpoint/2010/main" val="122353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1D51323-4EFB-4147-95AA-7F8D2F47E9D1}"/>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7" name="Picture 6" descr="Image result for oreo cartoon design&quot;">
            <a:extLst>
              <a:ext uri="{FF2B5EF4-FFF2-40B4-BE49-F238E27FC236}">
                <a16:creationId xmlns:a16="http://schemas.microsoft.com/office/drawing/2014/main" id="{F19A66AF-9676-754D-9FB0-A9AF6D395E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8" name="Rounded Rectangle 7">
            <a:extLst>
              <a:ext uri="{FF2B5EF4-FFF2-40B4-BE49-F238E27FC236}">
                <a16:creationId xmlns:a16="http://schemas.microsoft.com/office/drawing/2014/main" id="{01CD52EB-E551-B444-92D3-7B6F55233CAA}"/>
              </a:ext>
            </a:extLst>
          </p:cNvPr>
          <p:cNvSpPr/>
          <p:nvPr/>
        </p:nvSpPr>
        <p:spPr>
          <a:xfrm>
            <a:off x="1748472" y="957866"/>
            <a:ext cx="4275455" cy="505460"/>
          </a:xfrm>
          <a:prstGeom prst="roundRect">
            <a:avLst/>
          </a:prstGeom>
          <a:solidFill>
            <a:schemeClr val="accent3">
              <a:lumMod val="7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b="1" u="sng"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Available Commands</a:t>
            </a:r>
            <a:r>
              <a:rPr lang="en-US" sz="16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6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567E3E11-7E81-5B4B-BDFA-F639CDA55D14}"/>
              </a:ext>
            </a:extLst>
          </p:cNvPr>
          <p:cNvSpPr/>
          <p:nvPr/>
        </p:nvSpPr>
        <p:spPr>
          <a:xfrm>
            <a:off x="289673" y="1706500"/>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Help</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0095C06-C213-BD4B-84A4-6322E9430FC1}"/>
              </a:ext>
            </a:extLst>
          </p:cNvPr>
          <p:cNvSpPr/>
          <p:nvPr/>
        </p:nvSpPr>
        <p:spPr>
          <a:xfrm>
            <a:off x="289673" y="2212756"/>
            <a:ext cx="6850163" cy="738664"/>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Help command can be launched by choosing number 1 from the main menu. It has an explanation of every command and its functionality. As it also provides the user the instructions of using Oreo OS and ask the user if they want to run the menu again.</a:t>
            </a:r>
          </a:p>
        </p:txBody>
      </p:sp>
      <p:pic>
        <p:nvPicPr>
          <p:cNvPr id="10" name="Picture 9" descr="A screenshot of a cell phone&#10;&#10;Description automatically generated">
            <a:extLst>
              <a:ext uri="{FF2B5EF4-FFF2-40B4-BE49-F238E27FC236}">
                <a16:creationId xmlns:a16="http://schemas.microsoft.com/office/drawing/2014/main" id="{79B6982D-DE88-6A43-A348-77B94463ACA1}"/>
              </a:ext>
            </a:extLst>
          </p:cNvPr>
          <p:cNvPicPr/>
          <p:nvPr/>
        </p:nvPicPr>
        <p:blipFill>
          <a:blip r:embed="rId3">
            <a:extLst>
              <a:ext uri="{28A0092B-C50C-407E-A947-70E740481C1C}">
                <a14:useLocalDpi xmlns:a14="http://schemas.microsoft.com/office/drawing/2010/main" val="0"/>
              </a:ext>
            </a:extLst>
          </a:blip>
          <a:stretch>
            <a:fillRect/>
          </a:stretch>
        </p:blipFill>
        <p:spPr>
          <a:xfrm>
            <a:off x="715009" y="3102635"/>
            <a:ext cx="6342380" cy="3095625"/>
          </a:xfrm>
          <a:prstGeom prst="rect">
            <a:avLst/>
          </a:prstGeom>
        </p:spPr>
      </p:pic>
      <p:sp>
        <p:nvSpPr>
          <p:cNvPr id="11" name="Rounded Rectangle 10">
            <a:extLst>
              <a:ext uri="{FF2B5EF4-FFF2-40B4-BE49-F238E27FC236}">
                <a16:creationId xmlns:a16="http://schemas.microsoft.com/office/drawing/2014/main" id="{FCA95214-13AE-E347-8CF4-5B231A38FB60}"/>
              </a:ext>
            </a:extLst>
          </p:cNvPr>
          <p:cNvSpPr/>
          <p:nvPr/>
        </p:nvSpPr>
        <p:spPr>
          <a:xfrm>
            <a:off x="465568" y="6445947"/>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200"/>
              </a:spcBef>
              <a:spcAft>
                <a:spcPts val="0"/>
              </a:spcAft>
            </a:pPr>
            <a:r>
              <a:rPr lang="en-US" sz="1400" b="1" u="sng">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Get Date</a:t>
            </a:r>
            <a:r>
              <a:rPr lang="en-US" sz="1400" b="1">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2" name="Picture 11" descr="A screenshot of a cell phone&#10;&#10;Description automatically generated">
            <a:extLst>
              <a:ext uri="{FF2B5EF4-FFF2-40B4-BE49-F238E27FC236}">
                <a16:creationId xmlns:a16="http://schemas.microsoft.com/office/drawing/2014/main" id="{D28ACCF8-9F95-8A47-9043-5A1E72D360A1}"/>
              </a:ext>
            </a:extLst>
          </p:cNvPr>
          <p:cNvPicPr/>
          <p:nvPr/>
        </p:nvPicPr>
        <p:blipFill>
          <a:blip r:embed="rId4">
            <a:extLst>
              <a:ext uri="{28A0092B-C50C-407E-A947-70E740481C1C}">
                <a14:useLocalDpi xmlns:a14="http://schemas.microsoft.com/office/drawing/2010/main" val="0"/>
              </a:ext>
            </a:extLst>
          </a:blip>
          <a:stretch>
            <a:fillRect/>
          </a:stretch>
        </p:blipFill>
        <p:spPr>
          <a:xfrm>
            <a:off x="1321993" y="7402692"/>
            <a:ext cx="4808969" cy="2495181"/>
          </a:xfrm>
          <a:prstGeom prst="rect">
            <a:avLst/>
          </a:prstGeom>
        </p:spPr>
      </p:pic>
      <p:sp>
        <p:nvSpPr>
          <p:cNvPr id="13" name="Rectangle 12">
            <a:extLst>
              <a:ext uri="{FF2B5EF4-FFF2-40B4-BE49-F238E27FC236}">
                <a16:creationId xmlns:a16="http://schemas.microsoft.com/office/drawing/2014/main" id="{7CC34295-F7C5-9F40-A43C-6164F461233C}"/>
              </a:ext>
            </a:extLst>
          </p:cNvPr>
          <p:cNvSpPr/>
          <p:nvPr/>
        </p:nvSpPr>
        <p:spPr>
          <a:xfrm>
            <a:off x="207716" y="7014420"/>
            <a:ext cx="7037522"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Get Date command can be launched by choosing number 2, its purpose is to show the current Date. </a:t>
            </a:r>
          </a:p>
        </p:txBody>
      </p:sp>
      <p:sp>
        <p:nvSpPr>
          <p:cNvPr id="3" name="Date Placeholder 2">
            <a:extLst>
              <a:ext uri="{FF2B5EF4-FFF2-40B4-BE49-F238E27FC236}">
                <a16:creationId xmlns:a16="http://schemas.microsoft.com/office/drawing/2014/main" id="{B685F578-C9F4-4A30-9860-B10C17D54C8A}"/>
              </a:ext>
            </a:extLst>
          </p:cNvPr>
          <p:cNvSpPr>
            <a:spLocks noGrp="1"/>
          </p:cNvSpPr>
          <p:nvPr>
            <p:ph type="dt" sz="half" idx="10"/>
          </p:nvPr>
        </p:nvSpPr>
        <p:spPr/>
        <p:txBody>
          <a:bodyPr/>
          <a:lstStyle/>
          <a:p>
            <a:fld id="{D296BF04-F0C2-47A0-9240-8A029B575182}" type="datetime1">
              <a:rPr lang="en-US" smtClean="0"/>
              <a:t>2/28/20</a:t>
            </a:fld>
            <a:endParaRPr lang="en-US"/>
          </a:p>
        </p:txBody>
      </p:sp>
      <p:sp>
        <p:nvSpPr>
          <p:cNvPr id="4" name="Slide Number Placeholder 3">
            <a:extLst>
              <a:ext uri="{FF2B5EF4-FFF2-40B4-BE49-F238E27FC236}">
                <a16:creationId xmlns:a16="http://schemas.microsoft.com/office/drawing/2014/main" id="{AE5BA463-0E0A-4C54-A385-239D13077C2B}"/>
              </a:ext>
            </a:extLst>
          </p:cNvPr>
          <p:cNvSpPr>
            <a:spLocks noGrp="1"/>
          </p:cNvSpPr>
          <p:nvPr>
            <p:ph type="sldNum" sz="quarter" idx="12"/>
          </p:nvPr>
        </p:nvSpPr>
        <p:spPr/>
        <p:txBody>
          <a:bodyPr/>
          <a:lstStyle/>
          <a:p>
            <a:fld id="{F89836C1-258A-7E4F-B202-56D6F06E3D58}" type="slidenum">
              <a:rPr lang="en-US" smtClean="0"/>
              <a:t>5</a:t>
            </a:fld>
            <a:endParaRPr lang="en-US"/>
          </a:p>
        </p:txBody>
      </p:sp>
    </p:spTree>
    <p:extLst>
      <p:ext uri="{BB962C8B-B14F-4D97-AF65-F5344CB8AC3E}">
        <p14:creationId xmlns:p14="http://schemas.microsoft.com/office/powerpoint/2010/main" val="250944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7178"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3" name="Rounded Rectangle 2">
            <a:extLst>
              <a:ext uri="{FF2B5EF4-FFF2-40B4-BE49-F238E27FC236}">
                <a16:creationId xmlns:a16="http://schemas.microsoft.com/office/drawing/2014/main" id="{6139827A-308C-9C41-850B-7DB4BD51F169}"/>
              </a:ext>
            </a:extLst>
          </p:cNvPr>
          <p:cNvSpPr/>
          <p:nvPr/>
        </p:nvSpPr>
        <p:spPr>
          <a:xfrm>
            <a:off x="2" y="-1533115"/>
            <a:ext cx="8084736"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a:solidFill>
                  <a:srgbClr val="44546A"/>
                </a:solidFill>
                <a:ea typeface="Calibri" panose="020F0502020204030204" pitchFamily="34" charset="0"/>
                <a:cs typeface="Arial" panose="020B0604020202020204" pitchFamily="34" charset="0"/>
              </a:rPr>
              <a:t>User Manual | OREO OS</a:t>
            </a:r>
            <a:endParaRPr lang="en-US" sz="1360">
              <a:ea typeface="Calibri" panose="020F0502020204030204" pitchFamily="34" charset="0"/>
              <a:cs typeface="Arial" panose="020B0604020202020204" pitchFamily="34" charset="0"/>
            </a:endParaRPr>
          </a:p>
        </p:txBody>
      </p:sp>
      <p:pic>
        <p:nvPicPr>
          <p:cNvPr id="4" name="Picture 3" descr="Image result for oreo cartoon design&quot;">
            <a:extLst>
              <a:ext uri="{FF2B5EF4-FFF2-40B4-BE49-F238E27FC236}">
                <a16:creationId xmlns:a16="http://schemas.microsoft.com/office/drawing/2014/main" id="{64FA81D4-3D90-5B4D-ACAD-EF660F68645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2927" y="-1700440"/>
            <a:ext cx="662093" cy="877993"/>
          </a:xfrm>
          <a:prstGeom prst="rect">
            <a:avLst/>
          </a:prstGeom>
          <a:noFill/>
          <a:ln>
            <a:noFill/>
          </a:ln>
        </p:spPr>
      </p:pic>
      <p:sp>
        <p:nvSpPr>
          <p:cNvPr id="5" name="Rounded Rectangle 4">
            <a:extLst>
              <a:ext uri="{FF2B5EF4-FFF2-40B4-BE49-F238E27FC236}">
                <a16:creationId xmlns:a16="http://schemas.microsoft.com/office/drawing/2014/main" id="{11D51323-4EFB-4147-95AA-7F8D2F47E9D1}"/>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7" name="Picture 6" descr="Image result for oreo cartoon design&quot;">
            <a:extLst>
              <a:ext uri="{FF2B5EF4-FFF2-40B4-BE49-F238E27FC236}">
                <a16:creationId xmlns:a16="http://schemas.microsoft.com/office/drawing/2014/main" id="{F19A66AF-9676-754D-9FB0-A9AF6D395E2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8" name="Rounded Rectangle 7">
            <a:extLst>
              <a:ext uri="{FF2B5EF4-FFF2-40B4-BE49-F238E27FC236}">
                <a16:creationId xmlns:a16="http://schemas.microsoft.com/office/drawing/2014/main" id="{FA380121-A79E-0345-80B5-D49FA1BBD635}"/>
              </a:ext>
            </a:extLst>
          </p:cNvPr>
          <p:cNvSpPr/>
          <p:nvPr/>
        </p:nvSpPr>
        <p:spPr>
          <a:xfrm>
            <a:off x="127139" y="1124520"/>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Set Date</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4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a:spcBef>
                <a:spcPts val="200"/>
              </a:spcBef>
            </a:pPr>
            <a:r>
              <a:rPr lang="en-US" dirty="0"/>
              <a:t>Set Date command can be launched by choosing number 3 from the main menu, its purpose is to receive an input from the use</a:t>
            </a:r>
            <a:r>
              <a:rPr lang="en-US" sz="14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a:spcBef>
                <a:spcPts val="200"/>
              </a:spcBef>
            </a:pPr>
            <a:r>
              <a:rPr lang="en-US" sz="14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dirty="0"/>
              <a:t> Set Date command can be launched by choosing number 3 from the main menu, its purpose is to receive an input from the user for year, month and day. </a:t>
            </a:r>
          </a:p>
          <a:p>
            <a:pPr marL="0" marR="0" algn="ctr">
              <a:spcBef>
                <a:spcPts val="200"/>
              </a:spcBef>
              <a:spcAft>
                <a:spcPts val="0"/>
              </a:spcAft>
            </a:pP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7EE27A1-9C1B-1741-B7E6-21D923BC0707}"/>
              </a:ext>
            </a:extLst>
          </p:cNvPr>
          <p:cNvSpPr/>
          <p:nvPr/>
        </p:nvSpPr>
        <p:spPr>
          <a:xfrm>
            <a:off x="205653" y="1635318"/>
            <a:ext cx="7361092"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Set Date command can be launched by choosing number 3 from the main menu, its purpose is to receive an input from the user for year, month and day. </a:t>
            </a:r>
          </a:p>
        </p:txBody>
      </p:sp>
      <p:pic>
        <p:nvPicPr>
          <p:cNvPr id="9" name="Picture 8" descr="A screenshot of a cell phone&#10;&#10;Description automatically generated">
            <a:extLst>
              <a:ext uri="{FF2B5EF4-FFF2-40B4-BE49-F238E27FC236}">
                <a16:creationId xmlns:a16="http://schemas.microsoft.com/office/drawing/2014/main" id="{141B1C6C-4BB1-4862-90BC-396479FD40AB}"/>
              </a:ext>
            </a:extLst>
          </p:cNvPr>
          <p:cNvPicPr/>
          <p:nvPr/>
        </p:nvPicPr>
        <p:blipFill>
          <a:blip r:embed="rId6">
            <a:extLst>
              <a:ext uri="{28A0092B-C50C-407E-A947-70E740481C1C}">
                <a14:useLocalDpi xmlns:a14="http://schemas.microsoft.com/office/drawing/2010/main" val="0"/>
              </a:ext>
            </a:extLst>
          </a:blip>
          <a:stretch>
            <a:fillRect/>
          </a:stretch>
        </p:blipFill>
        <p:spPr>
          <a:xfrm>
            <a:off x="659900" y="2262607"/>
            <a:ext cx="6075751" cy="2590800"/>
          </a:xfrm>
          <a:prstGeom prst="rect">
            <a:avLst/>
          </a:prstGeom>
        </p:spPr>
      </p:pic>
      <p:sp>
        <p:nvSpPr>
          <p:cNvPr id="11" name="Rounded Rectangle 22">
            <a:extLst>
              <a:ext uri="{FF2B5EF4-FFF2-40B4-BE49-F238E27FC236}">
                <a16:creationId xmlns:a16="http://schemas.microsoft.com/office/drawing/2014/main" id="{A62DDDDD-DD7E-4620-AAD7-AADBE95D4F68}"/>
              </a:ext>
            </a:extLst>
          </p:cNvPr>
          <p:cNvSpPr/>
          <p:nvPr/>
        </p:nvSpPr>
        <p:spPr>
          <a:xfrm>
            <a:off x="205653" y="5018648"/>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Get Time</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E1F2A00-F82D-4645-9727-8A4F2B4D7B4D}"/>
              </a:ext>
            </a:extLst>
          </p:cNvPr>
          <p:cNvSpPr/>
          <p:nvPr/>
        </p:nvSpPr>
        <p:spPr>
          <a:xfrm>
            <a:off x="205653" y="5565207"/>
            <a:ext cx="7361092"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Get Time command can be launched by choosing number 4 from the main menu, its purpose Is to show the current time. </a:t>
            </a:r>
          </a:p>
        </p:txBody>
      </p:sp>
      <p:pic>
        <p:nvPicPr>
          <p:cNvPr id="13" name="Picture 12" descr="A screenshot of a cell phone&#10;&#10;Description automatically generated">
            <a:extLst>
              <a:ext uri="{FF2B5EF4-FFF2-40B4-BE49-F238E27FC236}">
                <a16:creationId xmlns:a16="http://schemas.microsoft.com/office/drawing/2014/main" id="{6A7DD970-8FB8-42C2-BE76-8B44B4390491}"/>
              </a:ext>
            </a:extLst>
          </p:cNvPr>
          <p:cNvPicPr/>
          <p:nvPr/>
        </p:nvPicPr>
        <p:blipFill>
          <a:blip r:embed="rId7">
            <a:extLst>
              <a:ext uri="{28A0092B-C50C-407E-A947-70E740481C1C}">
                <a14:useLocalDpi xmlns:a14="http://schemas.microsoft.com/office/drawing/2010/main" val="0"/>
              </a:ext>
            </a:extLst>
          </a:blip>
          <a:stretch>
            <a:fillRect/>
          </a:stretch>
        </p:blipFill>
        <p:spPr>
          <a:xfrm>
            <a:off x="812441" y="6326908"/>
            <a:ext cx="5923209" cy="2404110"/>
          </a:xfrm>
          <a:prstGeom prst="rect">
            <a:avLst/>
          </a:prstGeom>
        </p:spPr>
      </p:pic>
      <p:sp>
        <p:nvSpPr>
          <p:cNvPr id="14" name="Date Placeholder 13">
            <a:extLst>
              <a:ext uri="{FF2B5EF4-FFF2-40B4-BE49-F238E27FC236}">
                <a16:creationId xmlns:a16="http://schemas.microsoft.com/office/drawing/2014/main" id="{49F84D48-E864-47B5-A22B-2A8EB4BA8609}"/>
              </a:ext>
            </a:extLst>
          </p:cNvPr>
          <p:cNvSpPr>
            <a:spLocks noGrp="1"/>
          </p:cNvSpPr>
          <p:nvPr>
            <p:ph type="dt" sz="half" idx="10"/>
          </p:nvPr>
        </p:nvSpPr>
        <p:spPr/>
        <p:txBody>
          <a:bodyPr/>
          <a:lstStyle/>
          <a:p>
            <a:fld id="{634FF8B9-338D-45B9-A209-AD71FB034802}" type="datetime1">
              <a:rPr lang="en-US" smtClean="0"/>
              <a:t>2/28/20</a:t>
            </a:fld>
            <a:endParaRPr lang="en-US"/>
          </a:p>
        </p:txBody>
      </p:sp>
      <p:sp>
        <p:nvSpPr>
          <p:cNvPr id="15" name="Slide Number Placeholder 14">
            <a:extLst>
              <a:ext uri="{FF2B5EF4-FFF2-40B4-BE49-F238E27FC236}">
                <a16:creationId xmlns:a16="http://schemas.microsoft.com/office/drawing/2014/main" id="{8B6BE2A6-0473-414A-B479-ED4D80CEB69E}"/>
              </a:ext>
            </a:extLst>
          </p:cNvPr>
          <p:cNvSpPr>
            <a:spLocks noGrp="1"/>
          </p:cNvSpPr>
          <p:nvPr>
            <p:ph type="sldNum" sz="quarter" idx="12"/>
          </p:nvPr>
        </p:nvSpPr>
        <p:spPr/>
        <p:txBody>
          <a:bodyPr/>
          <a:lstStyle/>
          <a:p>
            <a:fld id="{F89836C1-258A-7E4F-B202-56D6F06E3D58}" type="slidenum">
              <a:rPr lang="en-US" smtClean="0"/>
              <a:t>6</a:t>
            </a:fld>
            <a:endParaRPr lang="en-US"/>
          </a:p>
        </p:txBody>
      </p:sp>
    </p:spTree>
    <p:extLst>
      <p:ext uri="{BB962C8B-B14F-4D97-AF65-F5344CB8AC3E}">
        <p14:creationId xmlns:p14="http://schemas.microsoft.com/office/powerpoint/2010/main" val="62854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8203"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5" name="Rounded Rectangle 4">
            <a:extLst>
              <a:ext uri="{FF2B5EF4-FFF2-40B4-BE49-F238E27FC236}">
                <a16:creationId xmlns:a16="http://schemas.microsoft.com/office/drawing/2014/main" id="{11D51323-4EFB-4147-95AA-7F8D2F47E9D1}"/>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7" name="Picture 6" descr="Image result for oreo cartoon design&quot;">
            <a:extLst>
              <a:ext uri="{FF2B5EF4-FFF2-40B4-BE49-F238E27FC236}">
                <a16:creationId xmlns:a16="http://schemas.microsoft.com/office/drawing/2014/main" id="{F19A66AF-9676-754D-9FB0-A9AF6D395E2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8" name="Rounded Rectangle 25">
            <a:extLst>
              <a:ext uri="{FF2B5EF4-FFF2-40B4-BE49-F238E27FC236}">
                <a16:creationId xmlns:a16="http://schemas.microsoft.com/office/drawing/2014/main" id="{7D208483-CFBE-4F90-AB1D-BD1FD6BE955D}"/>
              </a:ext>
            </a:extLst>
          </p:cNvPr>
          <p:cNvSpPr/>
          <p:nvPr/>
        </p:nvSpPr>
        <p:spPr>
          <a:xfrm>
            <a:off x="399889" y="1089958"/>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Set Time</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D787F68-1647-499E-AAE6-F8692DD7A818}"/>
              </a:ext>
            </a:extLst>
          </p:cNvPr>
          <p:cNvSpPr/>
          <p:nvPr/>
        </p:nvSpPr>
        <p:spPr>
          <a:xfrm>
            <a:off x="399888" y="1677564"/>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Set Time command can be launched by choosing number 5 from the main menu, its purpose is to receive an input from the user for hour, minutes and seconds.</a:t>
            </a:r>
          </a:p>
        </p:txBody>
      </p:sp>
      <p:pic>
        <p:nvPicPr>
          <p:cNvPr id="9" name="Picture 8" descr="A screenshot of a cell phone&#10;&#10;Description automatically generated">
            <a:extLst>
              <a:ext uri="{FF2B5EF4-FFF2-40B4-BE49-F238E27FC236}">
                <a16:creationId xmlns:a16="http://schemas.microsoft.com/office/drawing/2014/main" id="{B4B0F0BE-83BC-4B46-8AFE-C2DFAAD00144}"/>
              </a:ext>
            </a:extLst>
          </p:cNvPr>
          <p:cNvPicPr/>
          <p:nvPr/>
        </p:nvPicPr>
        <p:blipFill>
          <a:blip r:embed="rId6">
            <a:extLst>
              <a:ext uri="{28A0092B-C50C-407E-A947-70E740481C1C}">
                <a14:useLocalDpi xmlns:a14="http://schemas.microsoft.com/office/drawing/2010/main" val="0"/>
              </a:ext>
            </a:extLst>
          </a:blip>
          <a:stretch>
            <a:fillRect/>
          </a:stretch>
        </p:blipFill>
        <p:spPr>
          <a:xfrm>
            <a:off x="990946" y="2222942"/>
            <a:ext cx="5494655" cy="2602865"/>
          </a:xfrm>
          <a:prstGeom prst="rect">
            <a:avLst/>
          </a:prstGeom>
        </p:spPr>
      </p:pic>
      <p:sp>
        <p:nvSpPr>
          <p:cNvPr id="10" name="Rounded Rectangle 26">
            <a:extLst>
              <a:ext uri="{FF2B5EF4-FFF2-40B4-BE49-F238E27FC236}">
                <a16:creationId xmlns:a16="http://schemas.microsoft.com/office/drawing/2014/main" id="{9929BD34-76E2-4D23-A4DF-6FF704E8E888}"/>
              </a:ext>
            </a:extLst>
          </p:cNvPr>
          <p:cNvSpPr/>
          <p:nvPr/>
        </p:nvSpPr>
        <p:spPr>
          <a:xfrm>
            <a:off x="399889" y="5313626"/>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Version</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200"/>
              </a:spcBef>
              <a:spcAft>
                <a:spcPts val="0"/>
              </a:spcAft>
            </a:pPr>
            <a:r>
              <a:rPr lang="en-US" sz="1400" b="1">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0A122B0-AA11-41AF-B4C2-FDB322CE33A8}"/>
              </a:ext>
            </a:extLst>
          </p:cNvPr>
          <p:cNvSpPr/>
          <p:nvPr/>
        </p:nvSpPr>
        <p:spPr>
          <a:xfrm>
            <a:off x="399889" y="5893590"/>
            <a:ext cx="7211524"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Get Version command can be launched by choosing number 6 from the main menu, its purpose is to show the release version of OREO OS</a:t>
            </a:r>
            <a:endParaRPr lang="en-US" sz="1400" dirty="0"/>
          </a:p>
        </p:txBody>
      </p:sp>
      <p:pic>
        <p:nvPicPr>
          <p:cNvPr id="12" name="Picture 11" descr="A screenshot of a cell phone&#10;&#10;Description automatically generated">
            <a:extLst>
              <a:ext uri="{FF2B5EF4-FFF2-40B4-BE49-F238E27FC236}">
                <a16:creationId xmlns:a16="http://schemas.microsoft.com/office/drawing/2014/main" id="{420A7236-450D-4611-B66F-3F6AE15D594D}"/>
              </a:ext>
            </a:extLst>
          </p:cNvPr>
          <p:cNvPicPr/>
          <p:nvPr/>
        </p:nvPicPr>
        <p:blipFill>
          <a:blip r:embed="rId7">
            <a:extLst>
              <a:ext uri="{28A0092B-C50C-407E-A947-70E740481C1C}">
                <a14:useLocalDpi xmlns:a14="http://schemas.microsoft.com/office/drawing/2010/main" val="0"/>
              </a:ext>
            </a:extLst>
          </a:blip>
          <a:stretch>
            <a:fillRect/>
          </a:stretch>
        </p:blipFill>
        <p:spPr>
          <a:xfrm>
            <a:off x="990946" y="6655292"/>
            <a:ext cx="5427980" cy="2402205"/>
          </a:xfrm>
          <a:prstGeom prst="rect">
            <a:avLst/>
          </a:prstGeom>
        </p:spPr>
      </p:pic>
      <p:sp>
        <p:nvSpPr>
          <p:cNvPr id="13" name="Date Placeholder 12">
            <a:extLst>
              <a:ext uri="{FF2B5EF4-FFF2-40B4-BE49-F238E27FC236}">
                <a16:creationId xmlns:a16="http://schemas.microsoft.com/office/drawing/2014/main" id="{7C55DE9D-B158-4355-BA53-CF8F193EFD3B}"/>
              </a:ext>
            </a:extLst>
          </p:cNvPr>
          <p:cNvSpPr>
            <a:spLocks noGrp="1"/>
          </p:cNvSpPr>
          <p:nvPr>
            <p:ph type="dt" sz="half" idx="10"/>
          </p:nvPr>
        </p:nvSpPr>
        <p:spPr/>
        <p:txBody>
          <a:bodyPr/>
          <a:lstStyle/>
          <a:p>
            <a:fld id="{B9737364-6A89-4C15-8D8E-38484993C123}" type="datetime1">
              <a:rPr lang="en-US" smtClean="0"/>
              <a:t>2/28/20</a:t>
            </a:fld>
            <a:endParaRPr lang="en-US"/>
          </a:p>
        </p:txBody>
      </p:sp>
      <p:sp>
        <p:nvSpPr>
          <p:cNvPr id="14" name="Slide Number Placeholder 13">
            <a:extLst>
              <a:ext uri="{FF2B5EF4-FFF2-40B4-BE49-F238E27FC236}">
                <a16:creationId xmlns:a16="http://schemas.microsoft.com/office/drawing/2014/main" id="{774E9AC8-A3BE-4939-B0E8-24FD505AC779}"/>
              </a:ext>
            </a:extLst>
          </p:cNvPr>
          <p:cNvSpPr>
            <a:spLocks noGrp="1"/>
          </p:cNvSpPr>
          <p:nvPr>
            <p:ph type="sldNum" sz="quarter" idx="12"/>
          </p:nvPr>
        </p:nvSpPr>
        <p:spPr/>
        <p:txBody>
          <a:bodyPr/>
          <a:lstStyle/>
          <a:p>
            <a:fld id="{F89836C1-258A-7E4F-B202-56D6F06E3D58}" type="slidenum">
              <a:rPr lang="en-US" smtClean="0"/>
              <a:t>7</a:t>
            </a:fld>
            <a:endParaRPr lang="en-US"/>
          </a:p>
        </p:txBody>
      </p:sp>
    </p:spTree>
    <p:extLst>
      <p:ext uri="{BB962C8B-B14F-4D97-AF65-F5344CB8AC3E}">
        <p14:creationId xmlns:p14="http://schemas.microsoft.com/office/powerpoint/2010/main" val="295537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91189422-9D95-A94D-95FC-A3960AB42A14}"/>
              </a:ext>
            </a:extLst>
          </p:cNvPr>
          <p:cNvGraphicFramePr>
            <a:graphicFrameLocks noChangeAspect="1"/>
          </p:cNvGraphicFramePr>
          <p:nvPr/>
        </p:nvGraphicFramePr>
        <p:xfrm>
          <a:off x="-5325534" y="4834094"/>
          <a:ext cx="18423467" cy="383823"/>
        </p:xfrm>
        <a:graphic>
          <a:graphicData uri="http://schemas.openxmlformats.org/presentationml/2006/ole">
            <mc:AlternateContent xmlns:mc="http://schemas.openxmlformats.org/markup-compatibility/2006">
              <mc:Choice xmlns:v="urn:schemas-microsoft-com:vml" Requires="v">
                <p:oleObj spid="_x0000_s9227" name="Document" r:id="rId3" imgW="9144000" imgH="190500" progId="Word.Document.12">
                  <p:embed/>
                </p:oleObj>
              </mc:Choice>
              <mc:Fallback>
                <p:oleObj name="Document" r:id="rId3" imgW="9144000" imgH="190500" progId="Word.Document.12">
                  <p:embed/>
                  <p:pic>
                    <p:nvPicPr>
                      <p:cNvPr id="6" name="Object 5">
                        <a:extLst>
                          <a:ext uri="{FF2B5EF4-FFF2-40B4-BE49-F238E27FC236}">
                            <a16:creationId xmlns:a16="http://schemas.microsoft.com/office/drawing/2014/main" id="{91189422-9D95-A94D-95FC-A3960AB42A14}"/>
                          </a:ext>
                        </a:extLst>
                      </p:cNvPr>
                      <p:cNvPicPr/>
                      <p:nvPr/>
                    </p:nvPicPr>
                    <p:blipFill>
                      <a:blip r:embed="rId4"/>
                      <a:stretch>
                        <a:fillRect/>
                      </a:stretch>
                    </p:blipFill>
                    <p:spPr>
                      <a:xfrm>
                        <a:off x="-5325534" y="4834094"/>
                        <a:ext cx="18423467" cy="383823"/>
                      </a:xfrm>
                      <a:prstGeom prst="rect">
                        <a:avLst/>
                      </a:prstGeom>
                    </p:spPr>
                  </p:pic>
                </p:oleObj>
              </mc:Fallback>
            </mc:AlternateContent>
          </a:graphicData>
        </a:graphic>
      </p:graphicFrame>
      <p:sp>
        <p:nvSpPr>
          <p:cNvPr id="3" name="Rounded Rectangle 2">
            <a:extLst>
              <a:ext uri="{FF2B5EF4-FFF2-40B4-BE49-F238E27FC236}">
                <a16:creationId xmlns:a16="http://schemas.microsoft.com/office/drawing/2014/main" id="{6139827A-308C-9C41-850B-7DB4BD51F169}"/>
              </a:ext>
            </a:extLst>
          </p:cNvPr>
          <p:cNvSpPr/>
          <p:nvPr/>
        </p:nvSpPr>
        <p:spPr>
          <a:xfrm>
            <a:off x="2" y="-1533115"/>
            <a:ext cx="8084736"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a:solidFill>
                  <a:srgbClr val="44546A"/>
                </a:solidFill>
                <a:ea typeface="Calibri" panose="020F0502020204030204" pitchFamily="34" charset="0"/>
                <a:cs typeface="Arial" panose="020B0604020202020204" pitchFamily="34" charset="0"/>
              </a:rPr>
              <a:t>User Manual | OREO OS</a:t>
            </a:r>
            <a:endParaRPr lang="en-US" sz="1360">
              <a:ea typeface="Calibri" panose="020F0502020204030204" pitchFamily="34" charset="0"/>
              <a:cs typeface="Arial" panose="020B0604020202020204" pitchFamily="34" charset="0"/>
            </a:endParaRPr>
          </a:p>
        </p:txBody>
      </p:sp>
      <p:pic>
        <p:nvPicPr>
          <p:cNvPr id="4" name="Picture 3" descr="Image result for oreo cartoon design&quot;">
            <a:extLst>
              <a:ext uri="{FF2B5EF4-FFF2-40B4-BE49-F238E27FC236}">
                <a16:creationId xmlns:a16="http://schemas.microsoft.com/office/drawing/2014/main" id="{64FA81D4-3D90-5B4D-ACAD-EF660F68645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2927" y="-1700440"/>
            <a:ext cx="662093" cy="877993"/>
          </a:xfrm>
          <a:prstGeom prst="rect">
            <a:avLst/>
          </a:prstGeom>
          <a:noFill/>
          <a:ln>
            <a:noFill/>
          </a:ln>
        </p:spPr>
      </p:pic>
      <p:sp>
        <p:nvSpPr>
          <p:cNvPr id="5" name="Rounded Rectangle 4">
            <a:extLst>
              <a:ext uri="{FF2B5EF4-FFF2-40B4-BE49-F238E27FC236}">
                <a16:creationId xmlns:a16="http://schemas.microsoft.com/office/drawing/2014/main" id="{11D51323-4EFB-4147-95AA-7F8D2F47E9D1}"/>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7" name="Picture 6" descr="Image result for oreo cartoon design&quot;">
            <a:extLst>
              <a:ext uri="{FF2B5EF4-FFF2-40B4-BE49-F238E27FC236}">
                <a16:creationId xmlns:a16="http://schemas.microsoft.com/office/drawing/2014/main" id="{F19A66AF-9676-754D-9FB0-A9AF6D395E2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10" name="Rounded Rectangle 32">
            <a:extLst>
              <a:ext uri="{FF2B5EF4-FFF2-40B4-BE49-F238E27FC236}">
                <a16:creationId xmlns:a16="http://schemas.microsoft.com/office/drawing/2014/main" id="{B080D78E-C9E6-40FE-95B6-082E084211A1}"/>
              </a:ext>
            </a:extLst>
          </p:cNvPr>
          <p:cNvSpPr/>
          <p:nvPr/>
        </p:nvSpPr>
        <p:spPr>
          <a:xfrm>
            <a:off x="193827" y="1044721"/>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ShutDown</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054EF72-D36C-4541-B5EA-92DE17014EF4}"/>
              </a:ext>
            </a:extLst>
          </p:cNvPr>
          <p:cNvSpPr/>
          <p:nvPr/>
        </p:nvSpPr>
        <p:spPr>
          <a:xfrm>
            <a:off x="346120" y="1603742"/>
            <a:ext cx="7239536" cy="523220"/>
          </a:xfrm>
          <a:prstGeom prst="rect">
            <a:avLst/>
          </a:prstGeom>
        </p:spPr>
        <p:txBody>
          <a:bodyPr wrap="square">
            <a:spAutoFit/>
          </a:bodyPr>
          <a:lstStyle/>
          <a:p>
            <a:r>
              <a:rPr lang="en-US" sz="1400" dirty="0" err="1">
                <a:latin typeface="Calibri" panose="020F0502020204030204" pitchFamily="34" charset="0"/>
                <a:ea typeface="Calibri" panose="020F0502020204030204" pitchFamily="34" charset="0"/>
                <a:cs typeface="Arial" panose="020B0604020202020204" pitchFamily="34" charset="0"/>
              </a:rPr>
              <a:t>ShutDown</a:t>
            </a:r>
            <a:r>
              <a:rPr lang="en-US" sz="1400" dirty="0">
                <a:latin typeface="Calibri" panose="020F0502020204030204" pitchFamily="34" charset="0"/>
                <a:ea typeface="Calibri" panose="020F0502020204030204" pitchFamily="34" charset="0"/>
                <a:cs typeface="Arial" panose="020B0604020202020204" pitchFamily="34" charset="0"/>
              </a:rPr>
              <a:t> command can be launched by choosing number 7 from the main menu, its purpose is to exit from OREO OS once receiving a confirmation from the user. </a:t>
            </a:r>
          </a:p>
        </p:txBody>
      </p:sp>
      <p:pic>
        <p:nvPicPr>
          <p:cNvPr id="11" name="Picture 10" descr="A screenshot of a cell phone&#10;&#10;Description automatically generated">
            <a:extLst>
              <a:ext uri="{FF2B5EF4-FFF2-40B4-BE49-F238E27FC236}">
                <a16:creationId xmlns:a16="http://schemas.microsoft.com/office/drawing/2014/main" id="{9E9F2EA3-A6FF-4C4F-9E7F-31DA79EB790E}"/>
              </a:ext>
            </a:extLst>
          </p:cNvPr>
          <p:cNvPicPr/>
          <p:nvPr/>
        </p:nvPicPr>
        <p:blipFill>
          <a:blip r:embed="rId6">
            <a:extLst>
              <a:ext uri="{28A0092B-C50C-407E-A947-70E740481C1C}">
                <a14:useLocalDpi xmlns:a14="http://schemas.microsoft.com/office/drawing/2010/main" val="0"/>
              </a:ext>
            </a:extLst>
          </a:blip>
          <a:stretch>
            <a:fillRect/>
          </a:stretch>
        </p:blipFill>
        <p:spPr>
          <a:xfrm>
            <a:off x="787337" y="2242515"/>
            <a:ext cx="5914390" cy="2343785"/>
          </a:xfrm>
          <a:prstGeom prst="rect">
            <a:avLst/>
          </a:prstGeom>
        </p:spPr>
      </p:pic>
      <p:sp>
        <p:nvSpPr>
          <p:cNvPr id="12" name="Rounded Rectangle 35">
            <a:extLst>
              <a:ext uri="{FF2B5EF4-FFF2-40B4-BE49-F238E27FC236}">
                <a16:creationId xmlns:a16="http://schemas.microsoft.com/office/drawing/2014/main" id="{E07C352F-C825-407E-939E-6417D06982F6}"/>
              </a:ext>
            </a:extLst>
          </p:cNvPr>
          <p:cNvSpPr/>
          <p:nvPr/>
        </p:nvSpPr>
        <p:spPr>
          <a:xfrm>
            <a:off x="193827" y="5008511"/>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Change Color</a:t>
            </a:r>
            <a:endParaRPr lang="en-US" sz="13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3" name="Picture 12" descr="A screenshot of a cell phone&#10;&#10;Description automatically generated">
            <a:extLst>
              <a:ext uri="{FF2B5EF4-FFF2-40B4-BE49-F238E27FC236}">
                <a16:creationId xmlns:a16="http://schemas.microsoft.com/office/drawing/2014/main" id="{48E69F15-AA61-455E-B0B4-5A59A8386CAA}"/>
              </a:ext>
            </a:extLst>
          </p:cNvPr>
          <p:cNvPicPr/>
          <p:nvPr/>
        </p:nvPicPr>
        <p:blipFill>
          <a:blip r:embed="rId7">
            <a:extLst>
              <a:ext uri="{28A0092B-C50C-407E-A947-70E740481C1C}">
                <a14:useLocalDpi xmlns:a14="http://schemas.microsoft.com/office/drawing/2010/main" val="0"/>
              </a:ext>
            </a:extLst>
          </a:blip>
          <a:stretch>
            <a:fillRect/>
          </a:stretch>
        </p:blipFill>
        <p:spPr>
          <a:xfrm>
            <a:off x="342113" y="6780931"/>
            <a:ext cx="3453130" cy="21463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BFFA6D3D-0C4C-4903-BDB8-A1CDB1458C6A}"/>
              </a:ext>
            </a:extLst>
          </p:cNvPr>
          <p:cNvPicPr/>
          <p:nvPr/>
        </p:nvPicPr>
        <p:blipFill>
          <a:blip r:embed="rId8">
            <a:extLst>
              <a:ext uri="{28A0092B-C50C-407E-A947-70E740481C1C}">
                <a14:useLocalDpi xmlns:a14="http://schemas.microsoft.com/office/drawing/2010/main" val="0"/>
              </a:ext>
            </a:extLst>
          </a:blip>
          <a:stretch>
            <a:fillRect/>
          </a:stretch>
        </p:blipFill>
        <p:spPr>
          <a:xfrm>
            <a:off x="3842430" y="6745910"/>
            <a:ext cx="3365500" cy="2139950"/>
          </a:xfrm>
          <a:prstGeom prst="rect">
            <a:avLst/>
          </a:prstGeom>
        </p:spPr>
      </p:pic>
      <p:sp>
        <p:nvSpPr>
          <p:cNvPr id="15" name="Rectangle 14">
            <a:extLst>
              <a:ext uri="{FF2B5EF4-FFF2-40B4-BE49-F238E27FC236}">
                <a16:creationId xmlns:a16="http://schemas.microsoft.com/office/drawing/2014/main" id="{975D133C-F314-4134-B720-8BAE02EC0ADE}"/>
              </a:ext>
            </a:extLst>
          </p:cNvPr>
          <p:cNvSpPr/>
          <p:nvPr/>
        </p:nvSpPr>
        <p:spPr>
          <a:xfrm>
            <a:off x="312814" y="5910466"/>
            <a:ext cx="7059232" cy="738664"/>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Change Color command can be launched by choosing number 78from the main menu, its purpose is to show the user some color options provided and choose in which color they want the OREO OS to perform in. </a:t>
            </a:r>
            <a:endParaRPr lang="en-US" sz="1400" dirty="0"/>
          </a:p>
        </p:txBody>
      </p:sp>
      <p:sp>
        <p:nvSpPr>
          <p:cNvPr id="16" name="Date Placeholder 15">
            <a:extLst>
              <a:ext uri="{FF2B5EF4-FFF2-40B4-BE49-F238E27FC236}">
                <a16:creationId xmlns:a16="http://schemas.microsoft.com/office/drawing/2014/main" id="{F0F9E192-B1A0-4405-974C-5B0C3E270D05}"/>
              </a:ext>
            </a:extLst>
          </p:cNvPr>
          <p:cNvSpPr>
            <a:spLocks noGrp="1"/>
          </p:cNvSpPr>
          <p:nvPr>
            <p:ph type="dt" sz="half" idx="10"/>
          </p:nvPr>
        </p:nvSpPr>
        <p:spPr/>
        <p:txBody>
          <a:bodyPr/>
          <a:lstStyle/>
          <a:p>
            <a:fld id="{0C438D99-62F6-44E5-B82B-0F0017D0DEC2}" type="datetime1">
              <a:rPr lang="en-US" smtClean="0"/>
              <a:t>2/28/20</a:t>
            </a:fld>
            <a:endParaRPr lang="en-US"/>
          </a:p>
        </p:txBody>
      </p:sp>
      <p:sp>
        <p:nvSpPr>
          <p:cNvPr id="17" name="Slide Number Placeholder 16">
            <a:extLst>
              <a:ext uri="{FF2B5EF4-FFF2-40B4-BE49-F238E27FC236}">
                <a16:creationId xmlns:a16="http://schemas.microsoft.com/office/drawing/2014/main" id="{B19E4147-004E-422C-B820-C12AE1AB5E11}"/>
              </a:ext>
            </a:extLst>
          </p:cNvPr>
          <p:cNvSpPr>
            <a:spLocks noGrp="1"/>
          </p:cNvSpPr>
          <p:nvPr>
            <p:ph type="sldNum" sz="quarter" idx="12"/>
          </p:nvPr>
        </p:nvSpPr>
        <p:spPr/>
        <p:txBody>
          <a:bodyPr/>
          <a:lstStyle/>
          <a:p>
            <a:fld id="{F89836C1-258A-7E4F-B202-56D6F06E3D58}" type="slidenum">
              <a:rPr lang="en-US" smtClean="0"/>
              <a:t>8</a:t>
            </a:fld>
            <a:endParaRPr lang="en-US"/>
          </a:p>
        </p:txBody>
      </p:sp>
    </p:spTree>
    <p:extLst>
      <p:ext uri="{BB962C8B-B14F-4D97-AF65-F5344CB8AC3E}">
        <p14:creationId xmlns:p14="http://schemas.microsoft.com/office/powerpoint/2010/main" val="382298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32">
            <a:extLst>
              <a:ext uri="{FF2B5EF4-FFF2-40B4-BE49-F238E27FC236}">
                <a16:creationId xmlns:a16="http://schemas.microsoft.com/office/drawing/2014/main" id="{0E1A7915-0724-4466-B893-B642EFCFBDE5}"/>
              </a:ext>
            </a:extLst>
          </p:cNvPr>
          <p:cNvSpPr/>
          <p:nvPr/>
        </p:nvSpPr>
        <p:spPr>
          <a:xfrm>
            <a:off x="193827" y="1044721"/>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Clear</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ounded Rectangle 4">
            <a:extLst>
              <a:ext uri="{FF2B5EF4-FFF2-40B4-BE49-F238E27FC236}">
                <a16:creationId xmlns:a16="http://schemas.microsoft.com/office/drawing/2014/main" id="{083F63B9-916A-4E24-BC48-AA30E666A7A3}"/>
              </a:ext>
            </a:extLst>
          </p:cNvPr>
          <p:cNvSpPr/>
          <p:nvPr/>
        </p:nvSpPr>
        <p:spPr>
          <a:xfrm>
            <a:off x="0" y="295678"/>
            <a:ext cx="7772400" cy="543348"/>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3632" tIns="51816" rIns="103632" bIns="51816" numCol="1" spcCol="0" rtlCol="0" fromWordArt="0" anchor="ctr" anchorCtr="0" forceAA="0" compatLnSpc="1">
            <a:prstTxWarp prst="textNoShape">
              <a:avLst/>
            </a:prstTxWarp>
            <a:noAutofit/>
          </a:bodyPr>
          <a:lstStyle/>
          <a:p>
            <a:pPr algn="ctr"/>
            <a:r>
              <a:rPr lang="en-US" sz="1813" b="1" dirty="0">
                <a:solidFill>
                  <a:srgbClr val="44546A"/>
                </a:solidFill>
                <a:ea typeface="Calibri" panose="020F0502020204030204" pitchFamily="34" charset="0"/>
                <a:cs typeface="Arial" panose="020B0604020202020204" pitchFamily="34" charset="0"/>
              </a:rPr>
              <a:t>User Manual | OREO OS</a:t>
            </a:r>
            <a:endParaRPr lang="en-US" sz="1360" dirty="0">
              <a:ea typeface="Calibri" panose="020F0502020204030204" pitchFamily="34" charset="0"/>
              <a:cs typeface="Arial" panose="020B0604020202020204" pitchFamily="34" charset="0"/>
            </a:endParaRPr>
          </a:p>
        </p:txBody>
      </p:sp>
      <p:pic>
        <p:nvPicPr>
          <p:cNvPr id="5" name="Picture 4" descr="Image result for oreo cartoon design&quot;">
            <a:extLst>
              <a:ext uri="{FF2B5EF4-FFF2-40B4-BE49-F238E27FC236}">
                <a16:creationId xmlns:a16="http://schemas.microsoft.com/office/drawing/2014/main" id="{28A855EC-E23A-45D5-9C61-D7DC7E806B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9900" y="79077"/>
            <a:ext cx="662093" cy="877993"/>
          </a:xfrm>
          <a:prstGeom prst="rect">
            <a:avLst/>
          </a:prstGeom>
          <a:noFill/>
          <a:ln>
            <a:noFill/>
          </a:ln>
        </p:spPr>
      </p:pic>
      <p:sp>
        <p:nvSpPr>
          <p:cNvPr id="2" name="Rectangle 1">
            <a:extLst>
              <a:ext uri="{FF2B5EF4-FFF2-40B4-BE49-F238E27FC236}">
                <a16:creationId xmlns:a16="http://schemas.microsoft.com/office/drawing/2014/main" id="{1F98A226-8B97-4D5A-8B6A-08706B425330}"/>
              </a:ext>
            </a:extLst>
          </p:cNvPr>
          <p:cNvSpPr/>
          <p:nvPr/>
        </p:nvSpPr>
        <p:spPr>
          <a:xfrm>
            <a:off x="376565" y="1707616"/>
            <a:ext cx="68227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Clear command can be launched by typing clear all in lowercase from the main menu, its purpose is to clear all the history of commands executed.</a:t>
            </a:r>
          </a:p>
        </p:txBody>
      </p:sp>
      <p:sp>
        <p:nvSpPr>
          <p:cNvPr id="7" name="Rounded Rectangle 7">
            <a:extLst>
              <a:ext uri="{FF2B5EF4-FFF2-40B4-BE49-F238E27FC236}">
                <a16:creationId xmlns:a16="http://schemas.microsoft.com/office/drawing/2014/main" id="{48D52E19-89FB-42C2-A2F7-666BFE06DA79}"/>
              </a:ext>
            </a:extLst>
          </p:cNvPr>
          <p:cNvSpPr/>
          <p:nvPr/>
        </p:nvSpPr>
        <p:spPr>
          <a:xfrm>
            <a:off x="1650198" y="4205963"/>
            <a:ext cx="4275455" cy="505460"/>
          </a:xfrm>
          <a:prstGeom prst="roundRect">
            <a:avLst/>
          </a:prstGeom>
          <a:solidFill>
            <a:schemeClr val="accent3">
              <a:lumMod val="7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b="1" u="sng"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PCB Menu</a:t>
            </a:r>
            <a:r>
              <a:rPr lang="en-US" sz="16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600" b="1" kern="0"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C4AFFC3-AE81-477C-8158-C903E85F6C4D}"/>
              </a:ext>
            </a:extLst>
          </p:cNvPr>
          <p:cNvSpPr/>
          <p:nvPr/>
        </p:nvSpPr>
        <p:spPr>
          <a:xfrm>
            <a:off x="415323" y="4864611"/>
            <a:ext cx="68227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Process Control Block Menu can be launched by typing </a:t>
            </a:r>
            <a:r>
              <a:rPr lang="en-US" sz="1400" dirty="0" err="1">
                <a:latin typeface="Calibri" panose="020F0502020204030204" pitchFamily="34" charset="0"/>
                <a:ea typeface="Calibri" panose="020F0502020204030204" pitchFamily="34" charset="0"/>
                <a:cs typeface="Arial" panose="020B0604020202020204" pitchFamily="34" charset="0"/>
              </a:rPr>
              <a:t>pcb</a:t>
            </a:r>
            <a:r>
              <a:rPr lang="en-US" sz="1400" dirty="0">
                <a:latin typeface="Calibri" panose="020F0502020204030204" pitchFamily="34" charset="0"/>
                <a:ea typeface="Calibri" panose="020F0502020204030204" pitchFamily="34" charset="0"/>
                <a:cs typeface="Arial" panose="020B0604020202020204" pitchFamily="34" charset="0"/>
              </a:rPr>
              <a:t> from the main menu, its going to show a list of options that can be chosen. </a:t>
            </a:r>
          </a:p>
        </p:txBody>
      </p:sp>
      <p:sp>
        <p:nvSpPr>
          <p:cNvPr id="9" name="Rounded Rectangle 32">
            <a:extLst>
              <a:ext uri="{FF2B5EF4-FFF2-40B4-BE49-F238E27FC236}">
                <a16:creationId xmlns:a16="http://schemas.microsoft.com/office/drawing/2014/main" id="{243B7732-5384-4384-8D77-80B70BEC2A03}"/>
              </a:ext>
            </a:extLst>
          </p:cNvPr>
          <p:cNvSpPr/>
          <p:nvPr/>
        </p:nvSpPr>
        <p:spPr>
          <a:xfrm>
            <a:off x="193827" y="6519535"/>
            <a:ext cx="3108960" cy="457200"/>
          </a:xfrm>
          <a:prstGeom prst="roundRect">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400" b="1" u="sng"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Suspend</a:t>
            </a:r>
            <a:endPar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E4FD66F-893C-42A7-BDCD-95CA7C3ACBFF}"/>
              </a:ext>
            </a:extLst>
          </p:cNvPr>
          <p:cNvSpPr/>
          <p:nvPr/>
        </p:nvSpPr>
        <p:spPr>
          <a:xfrm>
            <a:off x="280437" y="7163166"/>
            <a:ext cx="7211525" cy="523220"/>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cs typeface="Arial" panose="020B0604020202020204" pitchFamily="34" charset="0"/>
              </a:rPr>
              <a:t>Suspend command can be launched by typing suspend in lowercase  from the PCB menu, its purpose is to allow the user to suspend a PCB</a:t>
            </a:r>
          </a:p>
        </p:txBody>
      </p:sp>
      <p:sp>
        <p:nvSpPr>
          <p:cNvPr id="11" name="Date Placeholder 10">
            <a:extLst>
              <a:ext uri="{FF2B5EF4-FFF2-40B4-BE49-F238E27FC236}">
                <a16:creationId xmlns:a16="http://schemas.microsoft.com/office/drawing/2014/main" id="{AA2CB46E-B53F-4364-A57A-733E33CD3DA8}"/>
              </a:ext>
            </a:extLst>
          </p:cNvPr>
          <p:cNvSpPr>
            <a:spLocks noGrp="1"/>
          </p:cNvSpPr>
          <p:nvPr>
            <p:ph type="dt" sz="half" idx="10"/>
          </p:nvPr>
        </p:nvSpPr>
        <p:spPr/>
        <p:txBody>
          <a:bodyPr/>
          <a:lstStyle/>
          <a:p>
            <a:fld id="{63E6C0E7-F2CC-4D9A-87F7-80BA9F61A7C4}" type="datetime1">
              <a:rPr lang="en-US" smtClean="0"/>
              <a:t>2/28/20</a:t>
            </a:fld>
            <a:endParaRPr lang="en-US"/>
          </a:p>
        </p:txBody>
      </p:sp>
      <p:sp>
        <p:nvSpPr>
          <p:cNvPr id="12" name="Slide Number Placeholder 11">
            <a:extLst>
              <a:ext uri="{FF2B5EF4-FFF2-40B4-BE49-F238E27FC236}">
                <a16:creationId xmlns:a16="http://schemas.microsoft.com/office/drawing/2014/main" id="{D331618E-4757-4550-9513-FDB41E3ED293}"/>
              </a:ext>
            </a:extLst>
          </p:cNvPr>
          <p:cNvSpPr>
            <a:spLocks noGrp="1"/>
          </p:cNvSpPr>
          <p:nvPr>
            <p:ph type="sldNum" sz="quarter" idx="12"/>
          </p:nvPr>
        </p:nvSpPr>
        <p:spPr/>
        <p:txBody>
          <a:bodyPr/>
          <a:lstStyle/>
          <a:p>
            <a:fld id="{F89836C1-258A-7E4F-B202-56D6F06E3D58}" type="slidenum">
              <a:rPr lang="en-US" smtClean="0"/>
              <a:t>9</a:t>
            </a:fld>
            <a:endParaRPr lang="en-US"/>
          </a:p>
        </p:txBody>
      </p:sp>
      <p:pic>
        <p:nvPicPr>
          <p:cNvPr id="13" name="Picture 12">
            <a:extLst>
              <a:ext uri="{FF2B5EF4-FFF2-40B4-BE49-F238E27FC236}">
                <a16:creationId xmlns:a16="http://schemas.microsoft.com/office/drawing/2014/main" id="{086E75BF-268C-7E4B-9C08-F3DB9B02FB62}"/>
              </a:ext>
            </a:extLst>
          </p:cNvPr>
          <p:cNvPicPr>
            <a:picLocks noChangeAspect="1"/>
          </p:cNvPicPr>
          <p:nvPr/>
        </p:nvPicPr>
        <p:blipFill>
          <a:blip r:embed="rId3"/>
          <a:stretch>
            <a:fillRect/>
          </a:stretch>
        </p:blipFill>
        <p:spPr>
          <a:xfrm>
            <a:off x="2498000" y="2319029"/>
            <a:ext cx="2579853" cy="1765185"/>
          </a:xfrm>
          <a:prstGeom prst="rect">
            <a:avLst/>
          </a:prstGeom>
        </p:spPr>
      </p:pic>
      <p:pic>
        <p:nvPicPr>
          <p:cNvPr id="15" name="Picture 14">
            <a:extLst>
              <a:ext uri="{FF2B5EF4-FFF2-40B4-BE49-F238E27FC236}">
                <a16:creationId xmlns:a16="http://schemas.microsoft.com/office/drawing/2014/main" id="{8066B4F0-A1A7-F24D-A471-FB4935AAA643}"/>
              </a:ext>
            </a:extLst>
          </p:cNvPr>
          <p:cNvPicPr>
            <a:picLocks noChangeAspect="1"/>
          </p:cNvPicPr>
          <p:nvPr/>
        </p:nvPicPr>
        <p:blipFill>
          <a:blip r:embed="rId4"/>
          <a:stretch>
            <a:fillRect/>
          </a:stretch>
        </p:blipFill>
        <p:spPr>
          <a:xfrm>
            <a:off x="3826685" y="5325303"/>
            <a:ext cx="2909087" cy="1761320"/>
          </a:xfrm>
          <a:prstGeom prst="rect">
            <a:avLst/>
          </a:prstGeom>
        </p:spPr>
      </p:pic>
    </p:spTree>
    <p:extLst>
      <p:ext uri="{BB962C8B-B14F-4D97-AF65-F5344CB8AC3E}">
        <p14:creationId xmlns:p14="http://schemas.microsoft.com/office/powerpoint/2010/main" val="1870482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1692</Words>
  <Application>Microsoft Macintosh PowerPoint</Application>
  <PresentationFormat>Custom</PresentationFormat>
  <Paragraphs>168</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Raneem Al Ghawi</dc:creator>
  <cp:lastModifiedBy>Microsoft Office User</cp:lastModifiedBy>
  <cp:revision>12</cp:revision>
  <dcterms:created xsi:type="dcterms:W3CDTF">2020-02-27T16:31:27Z</dcterms:created>
  <dcterms:modified xsi:type="dcterms:W3CDTF">2020-02-28T12:40:28Z</dcterms:modified>
</cp:coreProperties>
</file>