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iriam Libre" panose="020F0502020204030204" pitchFamily="2" charset="-79"/>
      <p:regular r:id="rId13"/>
      <p:bold r:id="rId14"/>
    </p:embeddedFont>
    <p:embeddedFont>
      <p:font typeface="Onest Medium" panose="020B0604020202020204" charset="0"/>
      <p:regular r:id="rId15"/>
      <p:bold r:id="rId16"/>
    </p:embeddedFont>
    <p:embeddedFont>
      <p:font typeface="Rockwell" panose="02060603020205020403" pitchFamily="18" charset="0"/>
      <p:regular r:id="rId17"/>
      <p:bold r:id="rId18"/>
      <p:italic r:id="rId19"/>
      <p:boldItalic r:id="rId20"/>
    </p:embeddedFont>
    <p:embeddedFont>
      <p:font typeface="Rockwell Condensed" panose="02060603050405020104" pitchFamily="18" charset="0"/>
      <p:regular r:id="rId21"/>
      <p:bold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iS5dTMLR0C1YOgKhSo5yrEqim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1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9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a952afb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34a952afb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a952afb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34a952afb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a952afb2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34a952afb2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a952afb2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34a952afb2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952afb2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34a952afb2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a952afb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4a952afb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a952afb2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4a952afb2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25964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303412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736380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694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355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49029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916050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098065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0867289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193024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66860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616064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271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984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j0xx1l/Team-Saturn-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318300" y="3115625"/>
            <a:ext cx="8507400" cy="1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 b="1" dirty="0">
                <a:solidFill>
                  <a:srgbClr val="0BD752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GUVI</a:t>
            </a:r>
            <a:r>
              <a:rPr lang="en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4000" b="1" dirty="0">
                <a:solidFill>
                  <a:srgbClr val="304443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Naan Mudhalvan </a:t>
            </a:r>
            <a:endParaRPr sz="4000" b="1" dirty="0">
              <a:solidFill>
                <a:srgbClr val="304443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Engineering Hackathon 2025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63" name="Google Shape;63;p1" title="e16d1c85fa9b70d8d3e3ba871627db20-removebg-preview.png"/>
          <p:cNvPicPr preferRelativeResize="0"/>
          <p:nvPr/>
        </p:nvPicPr>
        <p:blipFill rotWithShape="1">
          <a:blip r:embed="rId3">
            <a:alphaModFix/>
          </a:blip>
          <a:srcRect t="20295" b="21733"/>
          <a:stretch/>
        </p:blipFill>
        <p:spPr>
          <a:xfrm>
            <a:off x="2902875" y="901450"/>
            <a:ext cx="3338250" cy="19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 title="TamilNadu_Logo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50" y="177075"/>
            <a:ext cx="805704" cy="884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 title="TNSDC-logo-08.png"/>
          <p:cNvPicPr preferRelativeResize="0"/>
          <p:nvPr/>
        </p:nvPicPr>
        <p:blipFill rotWithShape="1">
          <a:blip r:embed="rId5">
            <a:alphaModFix/>
          </a:blip>
          <a:srcRect l="17537" t="15632" r="14726" b="15321"/>
          <a:stretch/>
        </p:blipFill>
        <p:spPr>
          <a:xfrm>
            <a:off x="1210501" y="117312"/>
            <a:ext cx="984700" cy="10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7175" y="273500"/>
            <a:ext cx="2648475" cy="5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/>
          <p:nvPr/>
        </p:nvSpPr>
        <p:spPr>
          <a:xfrm>
            <a:off x="1251300" y="2055750"/>
            <a:ext cx="66414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0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4B48E-824A-4976-6076-34C42190240B}"/>
              </a:ext>
            </a:extLst>
          </p:cNvPr>
          <p:cNvSpPr txBox="1"/>
          <p:nvPr/>
        </p:nvSpPr>
        <p:spPr>
          <a:xfrm>
            <a:off x="434340" y="502833"/>
            <a:ext cx="4575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utput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DDCA8-2552-9744-C295-B07624E55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33" y="1252019"/>
            <a:ext cx="8191355" cy="24870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1A81C-119B-8DB9-080C-E39BD929A987}"/>
              </a:ext>
            </a:extLst>
          </p:cNvPr>
          <p:cNvSpPr txBox="1"/>
          <p:nvPr/>
        </p:nvSpPr>
        <p:spPr>
          <a:xfrm>
            <a:off x="1390369" y="541768"/>
            <a:ext cx="55468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Language Translation System (Multi-Lingual NLP)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7FA73-4791-F8FB-E362-0BA2120515EB}"/>
              </a:ext>
            </a:extLst>
          </p:cNvPr>
          <p:cNvSpPr txBox="1"/>
          <p:nvPr/>
        </p:nvSpPr>
        <p:spPr>
          <a:xfrm>
            <a:off x="4980429" y="1685201"/>
            <a:ext cx="2286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Rusha 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Christina 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Iniya N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Mahadurga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Jothi A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Mirudhula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V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697CF-57BF-3060-06AE-199756FF729A}"/>
              </a:ext>
            </a:extLst>
          </p:cNvPr>
          <p:cNvSpPr txBox="1"/>
          <p:nvPr/>
        </p:nvSpPr>
        <p:spPr>
          <a:xfrm>
            <a:off x="1248156" y="3993525"/>
            <a:ext cx="45811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link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https://github.com/j0xx1l/Team-Saturn-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a952afb28_0_0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83" name="Google Shape;83;g34a952afb2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34a952afb28_0_0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34a952afb28_0_0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4a952afb28_0_0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F0A2B-61CF-DA1E-F72D-9D33ABA48E8F}"/>
              </a:ext>
            </a:extLst>
          </p:cNvPr>
          <p:cNvSpPr txBox="1"/>
          <p:nvPr/>
        </p:nvSpPr>
        <p:spPr>
          <a:xfrm>
            <a:off x="319668" y="193033"/>
            <a:ext cx="292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75E80-A884-5BA9-9330-D40FA3741D76}"/>
              </a:ext>
            </a:extLst>
          </p:cNvPr>
          <p:cNvSpPr txBox="1"/>
          <p:nvPr/>
        </p:nvSpPr>
        <p:spPr>
          <a:xfrm>
            <a:off x="1127538" y="802035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India's linguistic diversity poses a major challenge in content standardization. Public services, health care portals, and educational content often exclude large non-English speaking populations. Users struggle to comprehend forms, FAQs, or medical instructions when presented in unfamiliar languages. Manual translation is time-consuming and error-prone. Machine translation tools like Google Translate often fail with regional dialects, idioms, and low-resource languages. Government schemes and startup businesses need inclusive, cost-effective translation solutions. A neural machine translation system that adapts to Indian languages and learns from domain-specific corpora is required. It should support English-Tamil , English-Hindi, and English-Malayalam as base use cases. The system must ensure fluency, contextual accuracy, and back-translation validation. Custom models for education, health, and legal content should be supported.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952afb28_0_6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92" name="Google Shape;92;g34a952afb28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34a952afb28_0_6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34a952afb28_0_6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4a952afb28_0_6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C6F09-5AAE-8943-00E8-6656C456C135}"/>
              </a:ext>
            </a:extLst>
          </p:cNvPr>
          <p:cNvSpPr txBox="1"/>
          <p:nvPr/>
        </p:nvSpPr>
        <p:spPr>
          <a:xfrm>
            <a:off x="304800" y="252761"/>
            <a:ext cx="227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4D9F4-E32A-26ED-BC25-8DDE1C9DE0AF}"/>
              </a:ext>
            </a:extLst>
          </p:cNvPr>
          <p:cNvSpPr txBox="1"/>
          <p:nvPr/>
        </p:nvSpPr>
        <p:spPr>
          <a:xfrm>
            <a:off x="383254" y="901990"/>
            <a:ext cx="3575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Societal Impact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Inclusion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Boosts E-Governance &amp; Participation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Economic Opportunities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E801F-33D1-0116-F04E-D9B8486631F9}"/>
              </a:ext>
            </a:extLst>
          </p:cNvPr>
          <p:cNvSpPr txBox="1"/>
          <p:nvPr/>
        </p:nvSpPr>
        <p:spPr>
          <a:xfrm>
            <a:off x="4207727" y="825190"/>
            <a:ext cx="36724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Impact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Language Barriers Between Patients and Providers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Medical Information in Native Languages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0C497-4A5C-52FA-3E45-86E326BEDAFB}"/>
              </a:ext>
            </a:extLst>
          </p:cNvPr>
          <p:cNvSpPr txBox="1"/>
          <p:nvPr/>
        </p:nvSpPr>
        <p:spPr>
          <a:xfrm>
            <a:off x="304800" y="2856515"/>
            <a:ext cx="35163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Impact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Teacher Training and Resource Sharing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Boosts Digital Literacy and E-Learning Participation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38263-0489-16F0-E981-2082A9DAEFE9}"/>
              </a:ext>
            </a:extLst>
          </p:cNvPr>
          <p:cNvSpPr txBox="1"/>
          <p:nvPr/>
        </p:nvSpPr>
        <p:spPr>
          <a:xfrm>
            <a:off x="4140820" y="2856515"/>
            <a:ext cx="3672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&amp; Government Impact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in Local Languages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Expansion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a952afb28_0_12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01" name="Google Shape;101;g34a952afb28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4a952afb28_0_12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34a952afb28_0_12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4a952afb28_0_12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037A7-AB5C-0D66-D703-28454DF33991}"/>
              </a:ext>
            </a:extLst>
          </p:cNvPr>
          <p:cNvSpPr txBox="1"/>
          <p:nvPr/>
        </p:nvSpPr>
        <p:spPr>
          <a:xfrm>
            <a:off x="245327" y="193033"/>
            <a:ext cx="2735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F39B0-78CB-35F2-4491-63C537BB6A1B}"/>
              </a:ext>
            </a:extLst>
          </p:cNvPr>
          <p:cNvSpPr txBox="1"/>
          <p:nvPr/>
        </p:nvSpPr>
        <p:spPr>
          <a:xfrm>
            <a:off x="1214925" y="956687"/>
            <a:ext cx="6926622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mBART-50 transformer model for multilingual translation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Transformers library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using MBart50TokenizerFast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orch for efficient model training and inference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datasets for Indian language pairs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952afb28_0_18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10" name="Google Shape;110;g34a952afb28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4a952afb28_0_18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34a952afb28_0_18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4a952afb28_0_18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794DA2-F97F-9DB2-C0F7-90192083B255}"/>
              </a:ext>
            </a:extLst>
          </p:cNvPr>
          <p:cNvSpPr txBox="1"/>
          <p:nvPr/>
        </p:nvSpPr>
        <p:spPr>
          <a:xfrm>
            <a:off x="394010" y="252761"/>
            <a:ext cx="2579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A8420869-EB37-9747-912D-E82B0DBD4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68" y="1002089"/>
            <a:ext cx="717037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Developed a Transformer-based NMT for English to Hindi, Tamil, and Malayalam translation.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Trained on a large parallel corpus covering healthcare, education, and legal domains.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SentencePiece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tokenization and attention for context-aware, fluent translation.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low-resource languages and scalable integration in public service platforms.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a952afb28_0_24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19" name="Google Shape;119;g34a952afb28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4a952afb28_0_24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34a952afb28_0_24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4a952afb28_0_24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B6280-337E-0FF7-372C-90CB15CE45A5}"/>
              </a:ext>
            </a:extLst>
          </p:cNvPr>
          <p:cNvSpPr txBox="1"/>
          <p:nvPr/>
        </p:nvSpPr>
        <p:spPr>
          <a:xfrm>
            <a:off x="304800" y="193033"/>
            <a:ext cx="417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to reuse: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BBDA6D-CA55-0E94-E5F4-AD494EDB4C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" y="786969"/>
            <a:ext cx="681355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English to/from Hindi, Tamil, and Malayalam translation.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Bridges language barriers in diverse multilingual societies.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integrate into existing systems and extend to new languages or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Customizable for other domains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Facilitates access to information and services for non-English speakers.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a952afb28_0_30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28" name="Google Shape;128;g34a952afb28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4a952afb28_0_30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34a952afb28_0_30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4a952afb28_0_30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D27E5E-89B2-4D2A-CB97-284116BDD8B8}"/>
              </a:ext>
            </a:extLst>
          </p:cNvPr>
          <p:cNvSpPr txBox="1"/>
          <p:nvPr/>
        </p:nvSpPr>
        <p:spPr>
          <a:xfrm>
            <a:off x="282498" y="193033"/>
            <a:ext cx="3241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to remember: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CF28D-E68C-E986-A4C0-6D4ADBAF7F15}"/>
              </a:ext>
            </a:extLst>
          </p:cNvPr>
          <p:cNvSpPr txBox="1"/>
          <p:nvPr/>
        </p:nvSpPr>
        <p:spPr>
          <a:xfrm>
            <a:off x="772481" y="849544"/>
            <a:ext cx="5793343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model is based on the Transformer architecture, known for powerful sequence-to-sequence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Training uses a large, high-quality parallel corpus to improve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bridge communication gaps in multilingual societies like India.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scalability and integration into public service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a952afb28_0_36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37" name="Google Shape;137;g34a952afb28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4a952afb28_0_36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34a952afb28_0_36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4a952afb28_0_36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B57D1-49B3-815B-2F22-E01118CB21A7}"/>
              </a:ext>
            </a:extLst>
          </p:cNvPr>
          <p:cNvSpPr txBox="1"/>
          <p:nvPr/>
        </p:nvSpPr>
        <p:spPr>
          <a:xfrm>
            <a:off x="260194" y="193033"/>
            <a:ext cx="3724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diagram: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2AF52-A7F1-B0EB-147A-7C8058722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94" y="781683"/>
            <a:ext cx="6599152" cy="404934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55</TotalTime>
  <Words>505</Words>
  <Application>Microsoft Office PowerPoint</Application>
  <PresentationFormat>On-screen Show (16:9)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Miriam Libre</vt:lpstr>
      <vt:lpstr>Onest Medium</vt:lpstr>
      <vt:lpstr>Rockwell</vt:lpstr>
      <vt:lpstr>Rockwell Condensed</vt:lpstr>
      <vt:lpstr>Wingdings</vt:lpstr>
      <vt:lpstr>Times New Roman</vt:lpstr>
      <vt:lpstr>Arial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Aakash Thirani</dc:creator>
  <cp:lastModifiedBy>harisha ravichandran</cp:lastModifiedBy>
  <cp:revision>5</cp:revision>
  <dcterms:modified xsi:type="dcterms:W3CDTF">2025-05-17T10:10:05Z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7ec43ca2-a5af-4e45-a929-9f493f8bf17b</vt:lpwstr>
  </property>
  <property fmtid="{D5CDD505-2E9C-101B-9397-08002B2CF9AE}" pid="3" name="HCLClassD6">
    <vt:lpwstr>False</vt:lpwstr>
  </property>
  <property fmtid="{D5CDD505-2E9C-101B-9397-08002B2CF9AE}" pid="4" name="HCLClassification">
    <vt:lpwstr>HCL_Cla5s_C0nf1dent1al</vt:lpwstr>
  </property>
  <property fmtid="{D5CDD505-2E9C-101B-9397-08002B2CF9AE}" pid="5" name="ContentTypeId">
    <vt:lpwstr>0x010100B0232A7A95DC3B47801E3AB5EDC9230A</vt:lpwstr>
  </property>
</Properties>
</file>