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1" autoAdjust="0"/>
    <p:restoredTop sz="77306" autoAdjust="0"/>
  </p:normalViewPr>
  <p:slideViewPr>
    <p:cSldViewPr snapToGrid="0">
      <p:cViewPr varScale="1">
        <p:scale>
          <a:sx n="78" d="100"/>
          <a:sy n="78" d="100"/>
        </p:scale>
        <p:origin x="1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Durchschnittliche RTT mit </a:t>
            </a:r>
            <a:r>
              <a:rPr lang="de-DE" sz="1440" b="0" i="0" u="none" strike="noStrike" baseline="0" dirty="0">
                <a:effectLst/>
              </a:rPr>
              <a:t>Standardabweichung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08757675145276"/>
          <c:y val="9.8519154591183128E-2"/>
          <c:w val="0.85361290402952794"/>
          <c:h val="0.701605601918250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Durchschnittliche RTT</a:t>
                </a:r>
              </a:p>
            </c:rich>
          </c:tx>
          <c:layout>
            <c:manualLayout>
              <c:xMode val="edge"/>
              <c:yMode val="edge"/>
              <c:x val="2.4133115263939454E-2"/>
              <c:y val="0.370082527547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 der Chatapplikation</a:t>
            </a:r>
          </a:p>
          <a:p>
            <a:r>
              <a:rPr lang="de-DE" dirty="0"/>
              <a:t>-</a:t>
            </a:r>
            <a:r>
              <a:rPr lang="de-DE" dirty="0" err="1"/>
              <a:t>Motovation</a:t>
            </a:r>
            <a:r>
              <a:rPr lang="de-DE" dirty="0"/>
              <a:t>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-dann Verteilte Transaktionen</a:t>
            </a:r>
          </a:p>
          <a:p>
            <a:r>
              <a:rPr lang="de-DE" dirty="0"/>
              <a:t>-Erläutern warum wir auf </a:t>
            </a:r>
            <a:r>
              <a:rPr lang="de-DE" dirty="0" err="1"/>
              <a:t>Wildfly</a:t>
            </a:r>
            <a:r>
              <a:rPr lang="de-DE" dirty="0"/>
              <a:t> 10 umgestiegen sind</a:t>
            </a:r>
          </a:p>
          <a:p>
            <a:r>
              <a:rPr lang="de-DE" dirty="0"/>
              <a:t>-Testvorgehen und </a:t>
            </a:r>
            <a:r>
              <a:rPr lang="de-DE" dirty="0" err="1"/>
              <a:t>Benachmarking</a:t>
            </a:r>
            <a:endParaRPr lang="de-DE" dirty="0"/>
          </a:p>
          <a:p>
            <a:r>
              <a:rPr lang="de-DE" dirty="0"/>
              <a:t>-Details Umsetzung Admin-Client</a:t>
            </a:r>
          </a:p>
          <a:p>
            <a:r>
              <a:rPr lang="de-DE" dirty="0"/>
              <a:t>-Schluss vor live Demo Vorteile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7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80157"/>
              </p:ext>
            </p:extLst>
          </p:nvPr>
        </p:nvGraphicFramePr>
        <p:xfrm>
          <a:off x="457200" y="1162396"/>
          <a:ext cx="11291207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01" y="1174684"/>
            <a:ext cx="9992997" cy="4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Lose Kopplung durch starke Modularisierung</a:t>
            </a:r>
          </a:p>
          <a:p>
            <a:r>
              <a:rPr lang="de-DE" dirty="0"/>
              <a:t>Exe-Anwendungen</a:t>
            </a:r>
          </a:p>
          <a:p>
            <a:r>
              <a:rPr lang="de-DE" dirty="0"/>
              <a:t>Neuste </a:t>
            </a:r>
            <a:r>
              <a:rPr lang="de-DE" dirty="0" err="1"/>
              <a:t>Applikationserver</a:t>
            </a:r>
            <a:r>
              <a:rPr lang="de-DE" dirty="0"/>
              <a:t>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Breitbild</PresentationFormat>
  <Paragraphs>203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David</cp:lastModifiedBy>
  <cp:revision>138</cp:revision>
  <dcterms:created xsi:type="dcterms:W3CDTF">2016-11-17T12:38:08Z</dcterms:created>
  <dcterms:modified xsi:type="dcterms:W3CDTF">2017-01-11T21:59:19Z</dcterms:modified>
</cp:coreProperties>
</file>