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8" r:id="rId4"/>
    <p:sldId id="279" r:id="rId5"/>
    <p:sldId id="262" r:id="rId6"/>
    <p:sldId id="263" r:id="rId7"/>
    <p:sldId id="276" r:id="rId8"/>
    <p:sldId id="267" r:id="rId9"/>
    <p:sldId id="278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5" r:id="rId18"/>
    <p:sldId id="264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1" autoAdjust="0"/>
    <p:restoredTop sz="77306" autoAdjust="0"/>
  </p:normalViewPr>
  <p:slideViewPr>
    <p:cSldViewPr snapToGrid="0">
      <p:cViewPr varScale="1">
        <p:scale>
          <a:sx n="67" d="100"/>
          <a:sy n="67" d="100"/>
        </p:scale>
        <p:origin x="13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Durchschnittliche RTT mit </a:t>
            </a:r>
            <a:r>
              <a:rPr lang="de-DE" sz="1440" b="0" i="0" u="none" strike="noStrike" baseline="0" dirty="0">
                <a:effectLst/>
              </a:rPr>
              <a:t>Standardabweichung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208757675145276"/>
          <c:y val="9.8519154591183128E-2"/>
          <c:w val="0.85361290402952794"/>
          <c:h val="0.70160560191825094"/>
        </c:manualLayout>
      </c:layout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Anzahl 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Durchschnittliche RTT</a:t>
                </a:r>
              </a:p>
            </c:rich>
          </c:tx>
          <c:layout>
            <c:manualLayout>
              <c:xMode val="edge"/>
              <c:yMode val="edge"/>
              <c:x val="2.4133115263939454E-2"/>
              <c:y val="0.370082527547736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 dirty="0"/>
            <a:t>Zielsetzung </a:t>
          </a:r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 dirty="0"/>
            <a:t>Motivation – Java Messaging Service</a:t>
          </a:r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Fehlersemantik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Transaktionen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 dirty="0"/>
            <a:t>Umstieg auf Wildfly 10</a:t>
          </a:r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 dirty="0"/>
            <a:t>Benchmarking</a:t>
          </a:r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 dirty="0"/>
            <a:t>Umsetzung des Admin-Client</a:t>
          </a:r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 err="1"/>
            <a:t>Benefits</a:t>
          </a:r>
          <a:r>
            <a:rPr lang="de-DE" dirty="0"/>
            <a:t> – Moderne Businessanwendung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Zielsetzung </a:t>
          </a:r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Motivation – Java Messaging Service</a:t>
          </a:r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Fehlersemantik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Transaktionen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Umstieg auf Wildfly 10</a:t>
          </a:r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Benchmarking</a:t>
          </a:r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Umsetzung des Admin-Client</a:t>
          </a:r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Benefits</a:t>
          </a:r>
          <a:r>
            <a:rPr lang="de-DE" sz="2000" kern="1200" dirty="0"/>
            <a:t> – Moderne Businessanwendung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-Zielsetzung der Chatapplikation</a:t>
            </a:r>
          </a:p>
          <a:p>
            <a:r>
              <a:rPr lang="de-DE" dirty="0"/>
              <a:t>-</a:t>
            </a:r>
            <a:r>
              <a:rPr lang="de-DE" dirty="0" err="1"/>
              <a:t>Motovation</a:t>
            </a:r>
            <a:r>
              <a:rPr lang="de-DE" dirty="0"/>
              <a:t> warum </a:t>
            </a:r>
            <a:r>
              <a:rPr lang="de-DE" dirty="0" err="1"/>
              <a:t>Jms</a:t>
            </a:r>
            <a:r>
              <a:rPr lang="de-DE" dirty="0"/>
              <a:t> und welche Vorteile</a:t>
            </a:r>
          </a:p>
          <a:p>
            <a:r>
              <a:rPr lang="de-DE" dirty="0"/>
              <a:t>-Gehen wir übergreifend auf die Architektur und Fehlersemantik ein</a:t>
            </a:r>
          </a:p>
          <a:p>
            <a:r>
              <a:rPr lang="de-DE" dirty="0"/>
              <a:t>-dann Verteilte Transaktionen</a:t>
            </a:r>
          </a:p>
          <a:p>
            <a:r>
              <a:rPr lang="de-DE" dirty="0"/>
              <a:t>-Erläutern warum wir auf </a:t>
            </a:r>
            <a:r>
              <a:rPr lang="de-DE" dirty="0" err="1"/>
              <a:t>Wildfly</a:t>
            </a:r>
            <a:r>
              <a:rPr lang="de-DE" dirty="0"/>
              <a:t> 10 umgestiegen sind</a:t>
            </a:r>
          </a:p>
          <a:p>
            <a:r>
              <a:rPr lang="de-DE" dirty="0"/>
              <a:t>-Testvorgehen und </a:t>
            </a:r>
            <a:r>
              <a:rPr lang="de-DE" dirty="0" err="1"/>
              <a:t>Benachmarking</a:t>
            </a:r>
            <a:endParaRPr lang="de-DE" dirty="0"/>
          </a:p>
          <a:p>
            <a:r>
              <a:rPr lang="de-DE" dirty="0"/>
              <a:t>-Details Umsetzung Admin-Client</a:t>
            </a:r>
          </a:p>
          <a:p>
            <a:r>
              <a:rPr lang="de-DE" dirty="0"/>
              <a:t>-Schluss welche Vorteile </a:t>
            </a:r>
            <a:r>
              <a:rPr lang="de-DE" dirty="0" err="1"/>
              <a:t>Chatapp</a:t>
            </a:r>
            <a:r>
              <a:rPr lang="de-DE" dirty="0"/>
              <a:t> hat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69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Skalierbarkeit: eher Vertikal</a:t>
            </a:r>
          </a:p>
          <a:p>
            <a:r>
              <a:rPr lang="de-DE" dirty="0"/>
              <a:t>Transaktionssicherheit: Durch XA Transaktionen</a:t>
            </a:r>
          </a:p>
          <a:p>
            <a:r>
              <a:rPr lang="de-DE" dirty="0"/>
              <a:t>Performancemessung: Mittels von uns Verbesserten </a:t>
            </a:r>
            <a:r>
              <a:rPr lang="de-DE" dirty="0" err="1"/>
              <a:t>Benchmarkinclient</a:t>
            </a:r>
            <a:endParaRPr lang="de-DE" dirty="0"/>
          </a:p>
          <a:p>
            <a:r>
              <a:rPr lang="de-DE" dirty="0"/>
              <a:t>Login </a:t>
            </a:r>
            <a:r>
              <a:rPr lang="de-DE" dirty="0" err="1"/>
              <a:t>Logout</a:t>
            </a:r>
            <a:r>
              <a:rPr lang="de-DE" dirty="0"/>
              <a:t>: über Rest</a:t>
            </a:r>
          </a:p>
          <a:p>
            <a:r>
              <a:rPr lang="de-DE" dirty="0"/>
              <a:t>Zugriff auf Persistierte Datenbankdaten: </a:t>
            </a:r>
            <a:r>
              <a:rPr lang="de-DE" dirty="0" err="1"/>
              <a:t>Adminclient</a:t>
            </a:r>
            <a:r>
              <a:rPr lang="de-DE" dirty="0"/>
              <a:t>..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451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-Entkopplung von Anwendungssystemen: eignen sich sehr gut für die Integration von „neu entwickelten“ Anwendungen für bestehende Landschaften(können in unterschiedlichen Programmiersprachen und Technologien implementiert werden)</a:t>
            </a:r>
          </a:p>
          <a:p>
            <a:r>
              <a:rPr lang="de-DE" dirty="0"/>
              <a:t>-Ereignisorientierte Kommunikationslösung: ermöglicht, dass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Partner mehrere andere Partner (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one-to-many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über bestimmte Ereignisse informiert.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-Asynchroner Austausch gleichberechtigter Partner möglich (kein strenges Client-Server-Modell, braucht keine synchrone Antwort)</a:t>
            </a:r>
          </a:p>
          <a:p>
            <a:pPr marL="0" indent="0">
              <a:buFontTx/>
              <a:buNone/>
            </a:pPr>
            <a:r>
              <a:rPr lang="de-DE" dirty="0"/>
              <a:t>-Java EE ist frei verfügbar und JMS ein Bestandteil davon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62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09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775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-7 austauschbare Projekte mit möglichst wenig Abhängigkeiten (Server, </a:t>
            </a:r>
            <a:r>
              <a:rPr lang="de-DE" dirty="0" err="1"/>
              <a:t>JMSConnector</a:t>
            </a:r>
            <a:r>
              <a:rPr lang="de-DE" dirty="0"/>
              <a:t>, Rest Connector)</a:t>
            </a:r>
          </a:p>
          <a:p>
            <a:r>
              <a:rPr lang="de-DE" dirty="0"/>
              <a:t>-Automatische Generierung nativer .exe-Anwendungen zur </a:t>
            </a:r>
            <a:r>
              <a:rPr lang="de-DE" dirty="0" err="1"/>
              <a:t>Buildzeit</a:t>
            </a:r>
            <a:r>
              <a:rPr lang="de-DE" dirty="0"/>
              <a:t> für Client und </a:t>
            </a:r>
            <a:r>
              <a:rPr lang="de-DE" dirty="0" err="1"/>
              <a:t>BenchmarkingClient</a:t>
            </a:r>
            <a:endParaRPr lang="de-DE" dirty="0"/>
          </a:p>
          <a:p>
            <a:r>
              <a:rPr lang="de-DE" dirty="0"/>
              <a:t>-Setzt auf neusten </a:t>
            </a:r>
            <a:r>
              <a:rPr lang="de-DE" dirty="0" err="1"/>
              <a:t>Applikationserver</a:t>
            </a:r>
            <a:r>
              <a:rPr lang="de-DE" dirty="0"/>
              <a:t> (EAP7=Wildfly10) und Bibliotheken</a:t>
            </a:r>
          </a:p>
          <a:p>
            <a:r>
              <a:rPr lang="de-DE" dirty="0"/>
              <a:t>-Skalierbares, performance-optimiertes Backend (Skalieren Vertikal wie Max drauf eingegangen ist)</a:t>
            </a:r>
          </a:p>
          <a:p>
            <a:r>
              <a:rPr lang="de-DE" dirty="0"/>
              <a:t>-Überarbeitete, benutzerfreundliche und moderne </a:t>
            </a:r>
            <a:r>
              <a:rPr lang="de-DE" dirty="0" err="1"/>
              <a:t>Uis</a:t>
            </a:r>
            <a:r>
              <a:rPr lang="de-DE" dirty="0"/>
              <a:t> </a:t>
            </a:r>
          </a:p>
          <a:p>
            <a:r>
              <a:rPr lang="de-DE" dirty="0"/>
              <a:t>-Automatisierte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-Voller JEE 7 Support</a:t>
            </a:r>
          </a:p>
          <a:p>
            <a:r>
              <a:rPr lang="de-DE" dirty="0"/>
              <a:t>-</a:t>
            </a:r>
            <a:r>
              <a:rPr lang="de-DE" dirty="0" err="1"/>
              <a:t>Wildfly</a:t>
            </a:r>
            <a:r>
              <a:rPr lang="de-DE" dirty="0"/>
              <a:t> (kaum) zu konfigurieren -&gt; geringer Konfigurationsaufwand</a:t>
            </a:r>
          </a:p>
          <a:p>
            <a:r>
              <a:rPr lang="de-DE" dirty="0"/>
              <a:t>-Live-Analyse und Diagramme während Benchmarking (sehen wir jetzt in der </a:t>
            </a:r>
            <a:r>
              <a:rPr lang="de-DE" dirty="0" err="1"/>
              <a:t>Livedemo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51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11.01.2017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914" y="-621955"/>
            <a:ext cx="15756163" cy="908015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12.01.2017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</a:t>
            </a:fld>
            <a:endParaRPr lang="de-DE"/>
          </a:p>
        </p:txBody>
      </p:sp>
      <p:pic>
        <p:nvPicPr>
          <p:cNvPr id="7" name="Picture 6" descr="HM_Deu_CMY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14" y="528115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Performancesteigerung durch den Support des aktuelleren Protokolls HTTP/2.0</a:t>
            </a:r>
          </a:p>
          <a:p>
            <a:r>
              <a:rPr lang="de-DE" dirty="0"/>
              <a:t>Ablösung von </a:t>
            </a:r>
            <a:r>
              <a:rPr lang="de-DE" dirty="0" err="1"/>
              <a:t>HornetQ</a:t>
            </a:r>
            <a:r>
              <a:rPr lang="de-DE" dirty="0"/>
              <a:t> durch </a:t>
            </a:r>
            <a:r>
              <a:rPr lang="de-DE" dirty="0" err="1"/>
              <a:t>ActiveMQ</a:t>
            </a:r>
            <a:r>
              <a:rPr lang="de-DE" dirty="0"/>
              <a:t> Artemis</a:t>
            </a:r>
          </a:p>
          <a:p>
            <a:r>
              <a:rPr lang="de-DE" dirty="0"/>
              <a:t>Auslauf Sicherheits-Updates für </a:t>
            </a:r>
            <a:r>
              <a:rPr lang="de-DE" dirty="0" err="1"/>
              <a:t>Wildfly</a:t>
            </a:r>
            <a:r>
              <a:rPr lang="de-DE" dirty="0"/>
              <a:t> 8</a:t>
            </a:r>
          </a:p>
          <a:p>
            <a:r>
              <a:rPr lang="de-DE" dirty="0" err="1"/>
              <a:t>Wildfly</a:t>
            </a:r>
            <a:r>
              <a:rPr lang="de-DE" dirty="0"/>
              <a:t> 10 unterstützt Java 9</a:t>
            </a:r>
          </a:p>
          <a:p>
            <a:r>
              <a:rPr lang="de-DE" dirty="0"/>
              <a:t>ORM-Framework </a:t>
            </a:r>
            <a:r>
              <a:rPr lang="de-DE" dirty="0" err="1"/>
              <a:t>Hibernate</a:t>
            </a:r>
            <a:r>
              <a:rPr lang="de-DE" dirty="0"/>
              <a:t> in Version 5 wird unterstützt</a:t>
            </a:r>
          </a:p>
          <a:p>
            <a:r>
              <a:rPr lang="de-DE" dirty="0"/>
              <a:t>Einfacheres </a:t>
            </a:r>
            <a:r>
              <a:rPr lang="de-DE" dirty="0" err="1"/>
              <a:t>Mangement</a:t>
            </a:r>
            <a:r>
              <a:rPr lang="de-DE" dirty="0"/>
              <a:t> der </a:t>
            </a:r>
            <a:r>
              <a:rPr lang="de-DE" dirty="0" err="1"/>
              <a:t>Wildfly</a:t>
            </a:r>
            <a:r>
              <a:rPr lang="de-DE" dirty="0"/>
              <a:t>-Konfiguration, bspw. durch die Bereitstellung vordefinierter Datenbankkonfigurationen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7" y="2273300"/>
            <a:ext cx="8852474" cy="3302333"/>
          </a:xfrm>
          <a:prstGeom prst="rect">
            <a:avLst/>
          </a:prstGeo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580157"/>
              </p:ext>
            </p:extLst>
          </p:nvPr>
        </p:nvGraphicFramePr>
        <p:xfrm>
          <a:off x="457200" y="1162396"/>
          <a:ext cx="11291207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14</a:t>
            </a:fld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01" y="1174684"/>
            <a:ext cx="9992997" cy="49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6970350" cy="3374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1" y="2480588"/>
            <a:ext cx="7530626" cy="428851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2" y="1309938"/>
            <a:ext cx="5340000" cy="4622968"/>
          </a:xfr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00" y="1309938"/>
            <a:ext cx="5469157" cy="998547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238160" y="1362092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Angular 2.0</a:t>
            </a:r>
          </a:p>
        </p:txBody>
      </p:sp>
      <p:sp>
        <p:nvSpPr>
          <p:cNvPr id="13" name="Rechteck 12"/>
          <p:cNvSpPr/>
          <p:nvPr/>
        </p:nvSpPr>
        <p:spPr>
          <a:xfrm>
            <a:off x="6238160" y="1843338"/>
            <a:ext cx="2391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komponentenorientiert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200" y="2467078"/>
            <a:ext cx="5467350" cy="1858963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6238160" y="2519430"/>
            <a:ext cx="3527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Anzeige von Statistiken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6238160" y="3042650"/>
            <a:ext cx="46570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Anzahl eingeloggter Benutzer</a:t>
            </a:r>
          </a:p>
          <a:p>
            <a:r>
              <a:rPr lang="de-DE" dirty="0"/>
              <a:t>Gesamtzahl Nachrichten</a:t>
            </a:r>
          </a:p>
          <a:p>
            <a:r>
              <a:rPr lang="de-DE" dirty="0"/>
              <a:t>Durchschnittliche Nachrichtenzahl pro Benutzer</a:t>
            </a:r>
          </a:p>
          <a:p>
            <a:r>
              <a:rPr lang="de-DE" dirty="0"/>
              <a:t>Die durchschnittliche Nachrichtenlänge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200" y="4484633"/>
            <a:ext cx="5467350" cy="1061727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238160" y="4532281"/>
            <a:ext cx="888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238160" y="5055501"/>
            <a:ext cx="372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Kommunikation mit Admin-Ressource</a:t>
            </a:r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– Moderne Businessanwendung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Lose Kopplung durch starke Modularisierung</a:t>
            </a:r>
          </a:p>
          <a:p>
            <a:r>
              <a:rPr lang="de-DE" dirty="0"/>
              <a:t>Exe-Anwendungen</a:t>
            </a:r>
          </a:p>
          <a:p>
            <a:r>
              <a:rPr lang="de-DE" dirty="0"/>
              <a:t>Neuste </a:t>
            </a:r>
            <a:r>
              <a:rPr lang="de-DE" dirty="0" err="1"/>
              <a:t>Applikationserver</a:t>
            </a:r>
            <a:r>
              <a:rPr lang="de-DE" dirty="0"/>
              <a:t> und Bibliotheken</a:t>
            </a:r>
          </a:p>
          <a:p>
            <a:r>
              <a:rPr lang="de-DE" dirty="0"/>
              <a:t>Skalierbares, performance-optimiertes Backend</a:t>
            </a:r>
          </a:p>
          <a:p>
            <a:r>
              <a:rPr lang="de-DE" dirty="0"/>
              <a:t>Überarbeitete, benutzerfreundliche und moderne UIs</a:t>
            </a:r>
          </a:p>
          <a:p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r>
              <a:rPr lang="de-DE" dirty="0"/>
              <a:t>Voller JEE 7 Support</a:t>
            </a:r>
          </a:p>
          <a:p>
            <a:r>
              <a:rPr lang="de-DE" dirty="0"/>
              <a:t>Geringer Konfigurationsaufwand des </a:t>
            </a:r>
            <a:r>
              <a:rPr lang="de-DE" dirty="0" err="1"/>
              <a:t>Wildfly</a:t>
            </a:r>
            <a:endParaRPr lang="de-DE" dirty="0"/>
          </a:p>
          <a:p>
            <a:r>
              <a:rPr lang="de-DE" dirty="0"/>
              <a:t>Live-Benchmark-Analyse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670738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Optimierung einer vorhandenen Chatanwendung als verteiltes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Skalierbarkeit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Transaktionssicherheit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Performancemessung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Login/</a:t>
            </a:r>
            <a:r>
              <a:rPr lang="de-DE" sz="2400" dirty="0" err="1"/>
              <a:t>Logout</a:t>
            </a:r>
            <a:endParaRPr lang="de-DE" sz="2400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Zugriff auf persistierte Daten mittels Admin-Client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3638534" y="2071502"/>
            <a:ext cx="7344530" cy="3389785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4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57174" y="1292200"/>
            <a:ext cx="23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Entkopplung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7174" y="2520744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Ereignisorientiert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76503" y="377090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Asynchron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76503" y="505971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Java EE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57173" y="5582935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Offener Standard 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91701" y="4337284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Zeitversetzte Kommunikation 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01366" y="310423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Reagieren auf Nachrichten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01366" y="1815420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Lose Kopplung möglich</a:t>
            </a:r>
          </a:p>
        </p:txBody>
      </p:sp>
    </p:spTree>
    <p:extLst>
      <p:ext uri="{BB962C8B-B14F-4D97-AF65-F5344CB8AC3E}">
        <p14:creationId xmlns:p14="http://schemas.microsoft.com/office/powerpoint/2010/main" val="386056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Implementierung TCP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Verstoß SOLID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werden verletzt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42" name="Grafik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43" name="Rechteck 42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Rechteck 43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sp>
        <p:nvSpPr>
          <p:cNvPr id="46" name="Rechteck 4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333375" y="12922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Verteiltes System</a:t>
            </a:r>
          </a:p>
        </p:txBody>
      </p:sp>
      <p:sp>
        <p:nvSpPr>
          <p:cNvPr id="48" name="Rechteck 4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50" name="Rechteck 4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Stateless</a:t>
            </a:r>
            <a:endParaRPr lang="de-DE" sz="2800" dirty="0"/>
          </a:p>
        </p:txBody>
      </p:sp>
      <p:sp>
        <p:nvSpPr>
          <p:cNvPr id="52" name="Textfeld 51"/>
          <p:cNvSpPr txBox="1"/>
          <p:nvPr/>
        </p:nvSpPr>
        <p:spPr>
          <a:xfrm>
            <a:off x="361949" y="3077049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Skalierbarkeit</a:t>
            </a:r>
          </a:p>
        </p:txBody>
      </p:sp>
      <p:sp>
        <p:nvSpPr>
          <p:cNvPr id="53" name="Rechteck 52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33374" y="3770905"/>
            <a:ext cx="293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Modern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Frameworks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33375" y="5060566"/>
            <a:ext cx="293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Umsetzung SOLID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61949" y="5612361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strikt umgesetzt</a:t>
            </a:r>
          </a:p>
        </p:txBody>
      </p:sp>
      <p:pic>
        <p:nvPicPr>
          <p:cNvPr id="58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903" r="2124" b="2653"/>
          <a:stretch/>
        </p:blipFill>
        <p:spPr>
          <a:xfrm>
            <a:off x="3483322" y="1250195"/>
            <a:ext cx="8562992" cy="5361583"/>
          </a:xfrm>
        </p:spPr>
      </p:pic>
      <p:sp>
        <p:nvSpPr>
          <p:cNvPr id="59" name="Textfeld 58"/>
          <p:cNvSpPr txBox="1"/>
          <p:nvPr/>
        </p:nvSpPr>
        <p:spPr>
          <a:xfrm>
            <a:off x="361950" y="1769928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Modularer Aufbau</a:t>
            </a:r>
          </a:p>
        </p:txBody>
      </p:sp>
      <p:pic>
        <p:nvPicPr>
          <p:cNvPr id="60" name="Grafik 5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6567" r="3020" b="4847"/>
          <a:stretch/>
        </p:blipFill>
        <p:spPr>
          <a:xfrm>
            <a:off x="3431316" y="1249590"/>
            <a:ext cx="8589596" cy="5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XA-Transaktion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Koordination der Transaktionen zur </a:t>
            </a:r>
            <a:r>
              <a:rPr lang="de-DE" dirty="0" err="1"/>
              <a:t>Persistierung</a:t>
            </a:r>
            <a:r>
              <a:rPr lang="de-DE" dirty="0"/>
              <a:t> in </a:t>
            </a:r>
            <a:r>
              <a:rPr lang="de-DE" dirty="0" err="1"/>
              <a:t>TraceDB</a:t>
            </a:r>
            <a:r>
              <a:rPr lang="de-DE" dirty="0"/>
              <a:t> und </a:t>
            </a:r>
            <a:r>
              <a:rPr lang="de-DE" dirty="0" err="1"/>
              <a:t>CountDB</a:t>
            </a:r>
            <a:r>
              <a:rPr lang="de-DE" dirty="0"/>
              <a:t> durch XA (2PC-Protokoll)</a:t>
            </a:r>
          </a:p>
          <a:p>
            <a:r>
              <a:rPr lang="de-DE" dirty="0"/>
              <a:t>Container </a:t>
            </a:r>
            <a:r>
              <a:rPr lang="de-DE" dirty="0" err="1"/>
              <a:t>Managed</a:t>
            </a:r>
            <a:r>
              <a:rPr lang="de-DE" dirty="0"/>
              <a:t> Transaction, d.h. Setzen der Transaktionsgrenzen durch den EJB-Container</a:t>
            </a:r>
          </a:p>
          <a:p>
            <a:r>
              <a:rPr lang="de-DE" dirty="0" err="1"/>
              <a:t>Exceptions</a:t>
            </a:r>
            <a:r>
              <a:rPr lang="de-DE" dirty="0"/>
              <a:t> werden zur Message-</a:t>
            </a:r>
            <a:r>
              <a:rPr lang="de-DE" dirty="0" err="1"/>
              <a:t>Driven</a:t>
            </a:r>
            <a:r>
              <a:rPr lang="de-DE" dirty="0"/>
              <a:t>-Bean gereicht, von dort wird die Transaktion für ein Rollback markiert</a:t>
            </a:r>
          </a:p>
          <a:p>
            <a:r>
              <a:rPr lang="de-DE" dirty="0"/>
              <a:t>Definition der Datenbanken als XA-</a:t>
            </a:r>
            <a:r>
              <a:rPr lang="de-DE" dirty="0" err="1"/>
              <a:t>Datasources</a:t>
            </a:r>
            <a:r>
              <a:rPr lang="de-DE" dirty="0"/>
              <a:t> am </a:t>
            </a:r>
            <a:r>
              <a:rPr lang="de-DE" dirty="0" err="1"/>
              <a:t>Wildfly</a:t>
            </a:r>
            <a:r>
              <a:rPr lang="de-DE" dirty="0"/>
              <a:t> (dynamisch per mysql-ds.xml)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784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Microsoft Office PowerPoint</Application>
  <PresentationFormat>Breitbild</PresentationFormat>
  <Paragraphs>202</Paragraphs>
  <Slides>19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Fehlersemantik</vt:lpstr>
      <vt:lpstr>Verteilte XA-Transaktion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Benefits – Moderne Businessanwendung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Felix</cp:lastModifiedBy>
  <cp:revision>142</cp:revision>
  <dcterms:created xsi:type="dcterms:W3CDTF">2016-11-17T12:38:08Z</dcterms:created>
  <dcterms:modified xsi:type="dcterms:W3CDTF">2017-01-11T22:25:59Z</dcterms:modified>
</cp:coreProperties>
</file>