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177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103</cp:revision>
  <dcterms:created xsi:type="dcterms:W3CDTF">2016-11-17T12:38:08Z</dcterms:created>
  <dcterms:modified xsi:type="dcterms:W3CDTF">2017-01-08T09:22:56Z</dcterms:modified>
</cp:coreProperties>
</file>