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73" d="100"/>
          <a:sy n="73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6 austauschbare Projekte mit sehr wenig Abhängigkeiten</a:t>
            </a:r>
          </a:p>
          <a:p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r>
              <a:rPr lang="de-DE" dirty="0"/>
              <a:t>Live-Analyse und Diagramme während Benchmarking + CSV-Generierung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Umbau eines Vorhandenen Chatsystems in ein Verteiltes-System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 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Datenbankdaten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Breitbild</PresentationFormat>
  <Paragraphs>190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110</cp:revision>
  <dcterms:created xsi:type="dcterms:W3CDTF">2016-11-17T12:38:08Z</dcterms:created>
  <dcterms:modified xsi:type="dcterms:W3CDTF">2017-01-11T13:51:18Z</dcterms:modified>
</cp:coreProperties>
</file>