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4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01.12.2016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Verteilte Systeme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IN 1</a:t>
            </a:r>
          </a:p>
          <a:p>
            <a:r>
              <a:rPr lang="de-DE" altLang="de-DE" dirty="0" smtClean="0"/>
              <a:t>Christina </a:t>
            </a:r>
            <a:r>
              <a:rPr lang="de-DE" altLang="de-DE" dirty="0" err="1" smtClean="0"/>
              <a:t>Eidelloth</a:t>
            </a:r>
            <a:r>
              <a:rPr lang="de-DE" altLang="de-DE" dirty="0" smtClean="0"/>
              <a:t>, Felix </a:t>
            </a:r>
            <a:r>
              <a:rPr lang="de-DE" altLang="de-DE" dirty="0" err="1" smtClean="0"/>
              <a:t>Stützinger</a:t>
            </a:r>
            <a:r>
              <a:rPr lang="de-DE" altLang="de-DE" dirty="0" smtClean="0"/>
              <a:t>, David Sautter, Maximilian Auch</a:t>
            </a:r>
          </a:p>
          <a:p>
            <a:r>
              <a:rPr lang="de-DE" altLang="de-DE" dirty="0" smtClean="0"/>
              <a:t>31.12.2016</a:t>
            </a:r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de-DE" dirty="0"/>
              <a:t> </a:t>
            </a:r>
            <a:r>
              <a:rPr lang="de-DE" dirty="0" smtClean="0"/>
              <a:t>Message-Service-Architektur</a:t>
            </a:r>
          </a:p>
          <a:p>
            <a:r>
              <a:rPr lang="de-DE" dirty="0"/>
              <a:t> </a:t>
            </a:r>
            <a:r>
              <a:rPr lang="de-DE" dirty="0" err="1" smtClean="0"/>
              <a:t>Featureliste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Vergleich alte und neue Implementierung</a:t>
            </a:r>
          </a:p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Monitoring für Administratoren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Message-Service-Architektur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Kriterien für die Anwendung</a:t>
            </a:r>
          </a:p>
          <a:p>
            <a:pPr lvl="0"/>
            <a:r>
              <a:rPr lang="de-DE" dirty="0"/>
              <a:t>Erzeuger (Sender) von Nachrichten benötigt für die weitere Verarbeitung keine synchrone Antwort (</a:t>
            </a:r>
            <a:r>
              <a:rPr lang="de-DE" dirty="0" err="1"/>
              <a:t>fire</a:t>
            </a:r>
            <a:r>
              <a:rPr lang="de-DE" dirty="0"/>
              <a:t>-and-</a:t>
            </a:r>
            <a:r>
              <a:rPr lang="de-DE" dirty="0" err="1"/>
              <a:t>forget</a:t>
            </a:r>
            <a:r>
              <a:rPr lang="de-DE" dirty="0"/>
              <a:t>).</a:t>
            </a:r>
          </a:p>
          <a:p>
            <a:pPr lvl="0"/>
            <a:r>
              <a:rPr lang="de-DE" dirty="0"/>
              <a:t>Integrationsszenarien: Es müssen mehrere unterschiedliche Systeme zusammenarbeiten.</a:t>
            </a:r>
          </a:p>
          <a:p>
            <a:pPr lvl="0"/>
            <a:r>
              <a:rPr lang="de-DE" dirty="0"/>
              <a:t>Sender erzeugt Nachrichten erheblich schneller, als sie von Empfängern verarbeitet werden können. Eine Message-Queue als Puffer kann hier ausgleichen.</a:t>
            </a:r>
          </a:p>
          <a:p>
            <a:pPr marL="0" indent="0">
              <a:buNone/>
            </a:pPr>
            <a:r>
              <a:rPr lang="de-DE" dirty="0"/>
              <a:t>Vorteile</a:t>
            </a:r>
          </a:p>
          <a:p>
            <a:pPr lvl="0"/>
            <a:r>
              <a:rPr lang="de-DE" dirty="0"/>
              <a:t>Sender und Empfänger von Nachrichten können in völlig unterschiedliche Technologien und Programmiersprachen erstellt werden.</a:t>
            </a:r>
          </a:p>
          <a:p>
            <a:pPr lvl="0"/>
            <a:r>
              <a:rPr lang="de-DE" dirty="0"/>
              <a:t>Message-Queues, insbesondere solche mit zuverlässiger Zustellung (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), können die Verfügbarkeit und </a:t>
            </a:r>
            <a:r>
              <a:rPr lang="de-DE" dirty="0" err="1"/>
              <a:t>Rubstheit</a:t>
            </a:r>
            <a:r>
              <a:rPr lang="de-DE" dirty="0"/>
              <a:t> von Systemen erheblich steigern. Aus diesem Grund werden MQ-Systeme insbesondere im Bereich Finanz- und Kontodaten häufig eingesetzt.</a:t>
            </a:r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pPr lvl="0"/>
            <a:r>
              <a:rPr lang="de-DE" dirty="0"/>
              <a:t>Message-Queues (ob kommerziell oder Open-Source) sind in sich komplexe Systeme mit teilweise hohem Einführungs- und Administrationsaufwand.</a:t>
            </a:r>
          </a:p>
          <a:p>
            <a:pPr lvl="0"/>
            <a:r>
              <a:rPr lang="de-DE" dirty="0"/>
              <a:t>Asynchrone und nachrichtenbasierte Programmierung ist signifikant aufwendiger als einfacher </a:t>
            </a:r>
            <a:r>
              <a:rPr lang="de-DE" dirty="0" err="1"/>
              <a:t>call</a:t>
            </a:r>
            <a:r>
              <a:rPr lang="de-DE" dirty="0"/>
              <a:t>-and-return-Stil. Fehlversuche in asynchronen Systemen kann aufwendig sein.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Featureliste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 smtClean="0"/>
              <a:t>Automatische Generierung nativer .exe-Anwendungen zur </a:t>
            </a:r>
            <a:r>
              <a:rPr lang="de-DE" dirty="0" err="1" smtClean="0"/>
              <a:t>Buildzeit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Setzt auf neusten </a:t>
            </a:r>
            <a:r>
              <a:rPr lang="de-DE" dirty="0" err="1" smtClean="0"/>
              <a:t>Applikationserver</a:t>
            </a:r>
            <a:r>
              <a:rPr lang="de-DE" dirty="0" smtClean="0"/>
              <a:t> (EAP7) und Bibliotheken</a:t>
            </a:r>
          </a:p>
          <a:p>
            <a:pPr>
              <a:buFontTx/>
              <a:buChar char="-"/>
            </a:pPr>
            <a:r>
              <a:rPr lang="de-DE" dirty="0" smtClean="0"/>
              <a:t>Skalierbares, </a:t>
            </a:r>
            <a:r>
              <a:rPr lang="de-DE" dirty="0" err="1" smtClean="0"/>
              <a:t>performantes</a:t>
            </a:r>
            <a:r>
              <a:rPr lang="de-DE" dirty="0" smtClean="0"/>
              <a:t> Backend</a:t>
            </a:r>
          </a:p>
          <a:p>
            <a:pPr>
              <a:buFontTx/>
              <a:buChar char="-"/>
            </a:pPr>
            <a:r>
              <a:rPr lang="de-DE" dirty="0" smtClean="0"/>
              <a:t>Überarbeitete UI</a:t>
            </a:r>
          </a:p>
          <a:p>
            <a:pPr>
              <a:buFontTx/>
              <a:buChar char="-"/>
            </a:pPr>
            <a:r>
              <a:rPr lang="de-DE" dirty="0" smtClean="0"/>
              <a:t>Automatisierte </a:t>
            </a:r>
            <a:r>
              <a:rPr lang="de-DE" dirty="0" smtClean="0"/>
              <a:t>Unit- und Integrationstests </a:t>
            </a:r>
            <a:r>
              <a:rPr lang="de-DE" dirty="0" smtClean="0"/>
              <a:t>zur </a:t>
            </a:r>
            <a:r>
              <a:rPr lang="de-DE" dirty="0" err="1" smtClean="0"/>
              <a:t>Buildzeit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Voller JEE 7 Support</a:t>
            </a:r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 err="1" smtClean="0"/>
              <a:t>Wildfly</a:t>
            </a:r>
            <a:r>
              <a:rPr lang="de-DE" dirty="0" smtClean="0"/>
              <a:t> (kaum) </a:t>
            </a:r>
            <a:r>
              <a:rPr lang="de-DE" smtClean="0"/>
              <a:t>zu konfigurieren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alte/neue Implementierung - 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" t="3585" r="1561" b="2603"/>
          <a:stretch/>
        </p:blipFill>
        <p:spPr>
          <a:xfrm>
            <a:off x="3345872" y="1555605"/>
            <a:ext cx="8537864" cy="5184521"/>
          </a:xfrm>
        </p:spPr>
      </p:pic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alte/neue Implementierung - 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5" y="1555605"/>
            <a:ext cx="5319957" cy="5184521"/>
          </a:xfr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alte/neue Implementierung - </a:t>
            </a:r>
            <a:r>
              <a:rPr lang="de-DE" dirty="0" err="1" smtClean="0"/>
              <a:t>Refactoring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Larissa</vt:lpstr>
      <vt:lpstr>Verteilte Systeme</vt:lpstr>
      <vt:lpstr>Agenda</vt:lpstr>
      <vt:lpstr>Message-Service-Architektur</vt:lpstr>
      <vt:lpstr>Featureliste</vt:lpstr>
      <vt:lpstr>Vergleich alte/neue Implementierung - Architektur</vt:lpstr>
      <vt:lpstr>Vergleich alte/neue Implementierung - Architektur</vt:lpstr>
      <vt:lpstr>Vergleich alte/neue Implementierung - Refactoring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und Jenny</cp:lastModifiedBy>
  <cp:revision>27</cp:revision>
  <dcterms:created xsi:type="dcterms:W3CDTF">2016-11-17T12:38:08Z</dcterms:created>
  <dcterms:modified xsi:type="dcterms:W3CDTF">2016-12-01T19:11:29Z</dcterms:modified>
</cp:coreProperties>
</file>