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79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49" d="100"/>
          <a:sy n="49" d="100"/>
        </p:scale>
        <p:origin x="77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wissen.info/definition/lexikon/Client-clien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itwissen.info/definition/lexikon/Synchron-synchronous.html" TargetMode="External"/><Relationship Id="rId5" Type="http://schemas.openxmlformats.org/officeDocument/2006/relationships/hyperlink" Target="http://www.itwissen.info/definition/lexikon/Asynchron-Uebertragung-asynchronous-transmission.html" TargetMode="External"/><Relationship Id="rId4" Type="http://schemas.openxmlformats.org/officeDocument/2006/relationships/hyperlink" Target="http://www.itwissen.info/definition/lexikon/provider-Versorger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Skalierbarkeit: eher Vertikal</a:t>
            </a:r>
          </a:p>
          <a:p>
            <a:r>
              <a:rPr lang="de-DE" dirty="0"/>
              <a:t>Transaktionssicherheit: Durch XA Transaktionen</a:t>
            </a:r>
          </a:p>
          <a:p>
            <a:r>
              <a:rPr lang="de-DE" dirty="0"/>
              <a:t>Performancemessung: Mittels von uns Verbesserten </a:t>
            </a:r>
            <a:r>
              <a:rPr lang="de-DE" dirty="0" err="1"/>
              <a:t>Benchmarkinclient</a:t>
            </a:r>
            <a:endParaRPr lang="de-DE" dirty="0"/>
          </a:p>
          <a:p>
            <a:r>
              <a:rPr lang="de-DE" dirty="0"/>
              <a:t>Login </a:t>
            </a:r>
            <a:r>
              <a:rPr lang="de-DE" dirty="0" err="1"/>
              <a:t>Logout</a:t>
            </a:r>
            <a:r>
              <a:rPr lang="de-DE" dirty="0"/>
              <a:t>: über Rest</a:t>
            </a:r>
          </a:p>
          <a:p>
            <a:r>
              <a:rPr lang="de-DE" dirty="0"/>
              <a:t>Zugriff auf Persistierte Datenbankdaten: </a:t>
            </a:r>
            <a:r>
              <a:rPr lang="de-DE" dirty="0" err="1"/>
              <a:t>Adminclient</a:t>
            </a:r>
            <a:r>
              <a:rPr lang="de-DE" dirty="0"/>
              <a:t>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45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Nutzer dieses Dienstes werden allgemein </a:t>
            </a:r>
            <a:r>
              <a:rPr lang="de-DE" dirty="0">
                <a:hlinkClick r:id="rId3" tooltip="Client client   "/>
              </a:rPr>
              <a:t>Client</a:t>
            </a:r>
            <a:r>
              <a:rPr lang="de-DE" dirty="0"/>
              <a:t> oder auch Producer und Consumer genannt. Producer und Consumer kommunizieren nicht direkt sondern über den </a:t>
            </a:r>
            <a:r>
              <a:rPr lang="de-DE" dirty="0">
                <a:hlinkClick r:id="rId4" tooltip="Versorger provider   "/>
              </a:rPr>
              <a:t>Provider</a:t>
            </a:r>
            <a:r>
              <a:rPr lang="de-DE" dirty="0"/>
              <a:t> miteinander. Der sendende Client ist in Beziehung zum Provider immer </a:t>
            </a:r>
            <a:r>
              <a:rPr lang="de-DE" dirty="0">
                <a:hlinkClick r:id="rId5" tooltip="Asynchron asynchronous   "/>
              </a:rPr>
              <a:t>asynchron</a:t>
            </a:r>
            <a:r>
              <a:rPr lang="de-DE" dirty="0"/>
              <a:t>, währenddessen der empfangende Client sowohl asynchron als auch </a:t>
            </a:r>
            <a:r>
              <a:rPr lang="de-DE" dirty="0">
                <a:hlinkClick r:id="rId6" tooltip="Synchron synchronous   "/>
              </a:rPr>
              <a:t>synchron</a:t>
            </a:r>
            <a:r>
              <a:rPr lang="de-DE" dirty="0"/>
              <a:t> agieren kann</a:t>
            </a:r>
            <a:endParaRPr lang="de-DE" dirty="0"/>
          </a:p>
          <a:p>
            <a:r>
              <a:rPr lang="de-DE" dirty="0"/>
              <a:t>-Entkopplung von Anwendungssystemen: eignen sich sehr gut für die Integration von „neu entwickelten“ Anwendungen für bestehende Landschaften(können in </a:t>
            </a:r>
            <a:r>
              <a:rPr lang="de-DE" dirty="0" err="1"/>
              <a:t>untersschiedlichen</a:t>
            </a:r>
            <a:r>
              <a:rPr lang="de-DE" dirty="0"/>
              <a:t> Programmiersprachen und </a:t>
            </a:r>
            <a:r>
              <a:rPr lang="de-DE" dirty="0" err="1"/>
              <a:t>Technologieen</a:t>
            </a:r>
            <a:r>
              <a:rPr lang="de-DE" dirty="0"/>
              <a:t> implementiert werden)</a:t>
            </a:r>
          </a:p>
          <a:p>
            <a:r>
              <a:rPr lang="de-DE" dirty="0"/>
              <a:t>-Ereignisorientierte Kommunikationslösung: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 Partner mehrere andere Partner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one-to-many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über bestimmte Ereignisse informiert.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-Asynchroner </a:t>
            </a:r>
            <a:r>
              <a:rPr lang="de-DE" dirty="0" err="1"/>
              <a:t>austausch</a:t>
            </a:r>
            <a:r>
              <a:rPr lang="de-DE" dirty="0"/>
              <a:t> gleichberechtigter Partner möglich (kein strenges Client-Server-Modell, braucht keine synchrone Antwort)</a:t>
            </a:r>
          </a:p>
          <a:p>
            <a:pPr marL="0" indent="0">
              <a:buFontTx/>
              <a:buNone/>
            </a:pPr>
            <a:r>
              <a:rPr lang="de-DE" dirty="0"/>
              <a:t>- Java EE ist frei verfügbar und JMS ein </a:t>
            </a:r>
            <a:r>
              <a:rPr lang="de-DE" dirty="0" err="1"/>
              <a:t>bestandteil</a:t>
            </a:r>
            <a:r>
              <a:rPr lang="de-DE" dirty="0"/>
              <a:t> davon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96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Umbau eines Vorhandenen Chatsystems in ein Verteiltes-System</a:t>
            </a:r>
          </a:p>
          <a:p>
            <a:pPr lvl="1"/>
            <a:r>
              <a:rPr lang="de-DE" dirty="0"/>
              <a:t>Skalierbarkeit</a:t>
            </a:r>
          </a:p>
          <a:p>
            <a:pPr lvl="1"/>
            <a:r>
              <a:rPr lang="de-DE" dirty="0"/>
              <a:t>Transaktionssicherheit</a:t>
            </a:r>
          </a:p>
          <a:p>
            <a:pPr lvl="1"/>
            <a:r>
              <a:rPr lang="de-DE" dirty="0"/>
              <a:t>Performancemessung</a:t>
            </a:r>
          </a:p>
          <a:p>
            <a:pPr lvl="1"/>
            <a:r>
              <a:rPr lang="de-DE" dirty="0"/>
              <a:t>Login </a:t>
            </a:r>
            <a:r>
              <a:rPr lang="de-DE" dirty="0" err="1"/>
              <a:t>Logout</a:t>
            </a:r>
            <a:endParaRPr lang="de-DE" dirty="0"/>
          </a:p>
          <a:p>
            <a:pPr lvl="1"/>
            <a:r>
              <a:rPr lang="de-DE" dirty="0"/>
              <a:t>Zugriff auf Persistierte Datenbankdaten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3638534" y="2071502"/>
            <a:ext cx="7344530" cy="3389785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257174" y="1292200"/>
            <a:ext cx="23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Entkopplung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57174" y="2520744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Ereignisorientiert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76503" y="377090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Asynchron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76503" y="5059715"/>
            <a:ext cx="2708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EE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57173" y="5582935"/>
            <a:ext cx="301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Definiert offenen Standard </a:t>
            </a:r>
          </a:p>
        </p:txBody>
      </p:sp>
    </p:spTree>
    <p:extLst>
      <p:ext uri="{BB962C8B-B14F-4D97-AF65-F5344CB8AC3E}">
        <p14:creationId xmlns:p14="http://schemas.microsoft.com/office/powerpoint/2010/main" val="386056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43" name="Rechteck 42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Rechteck 43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46" name="Rechteck 45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48" name="Rechteck 4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50" name="Rechteck 49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52" name="Textfeld 51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53" name="Rechteck 52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33374" y="3770905"/>
            <a:ext cx="29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Modern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Aktuelle Frameworks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33375" y="5060566"/>
            <a:ext cx="2934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Umsetzung SOLID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61949" y="5612361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strikt umgesetzt</a:t>
            </a:r>
          </a:p>
        </p:txBody>
      </p:sp>
      <p:pic>
        <p:nvPicPr>
          <p:cNvPr id="58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59" name="Textfeld 58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Modularer Aufbau</a:t>
            </a:r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Breitbild</PresentationFormat>
  <Paragraphs>186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Felix</cp:lastModifiedBy>
  <cp:revision>105</cp:revision>
  <dcterms:created xsi:type="dcterms:W3CDTF">2016-11-17T12:38:08Z</dcterms:created>
  <dcterms:modified xsi:type="dcterms:W3CDTF">2017-01-08T20:36:25Z</dcterms:modified>
</cp:coreProperties>
</file>