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8" r:id="rId4"/>
    <p:sldId id="261" r:id="rId5"/>
    <p:sldId id="262" r:id="rId6"/>
    <p:sldId id="263" r:id="rId7"/>
    <p:sldId id="276" r:id="rId8"/>
    <p:sldId id="274" r:id="rId9"/>
    <p:sldId id="267" r:id="rId10"/>
    <p:sldId id="278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5" r:id="rId19"/>
    <p:sldId id="264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84273" autoAdjust="0"/>
  </p:normalViewPr>
  <p:slideViewPr>
    <p:cSldViewPr snapToGrid="0">
      <p:cViewPr varScale="1">
        <p:scale>
          <a:sx n="96" d="100"/>
          <a:sy n="96" d="100"/>
        </p:scale>
        <p:origin x="11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/>
            <a:t>Zielsetzung 						Felix</a:t>
          </a:r>
          <a:endParaRPr lang="de-DE" dirty="0"/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/>
            <a:t>Motivation – Java Messaging Service			Felix</a:t>
          </a:r>
          <a:endParaRPr lang="de-DE" dirty="0"/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				Max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					Chrissi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/>
            <a:t>Umstieg auf Wildfly 10					Chrissi</a:t>
          </a:r>
          <a:endParaRPr lang="de-DE" dirty="0"/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/>
            <a:t>Benchmarking						Chrissi David</a:t>
          </a:r>
          <a:endParaRPr lang="de-DE" dirty="0"/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/>
            <a:t>Umsetzung des Admin-Client				David</a:t>
          </a:r>
          <a:endParaRPr lang="de-DE" dirty="0"/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			Felix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Zielsetzung 						Felix</a:t>
          </a:r>
          <a:endParaRPr lang="de-DE" sz="2000" kern="1200" dirty="0"/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Motivation – Java Messaging Service			Felix</a:t>
          </a:r>
          <a:endParaRPr lang="de-DE" sz="2000" kern="1200" dirty="0"/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				Max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					Chrissi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Umstieg auf Wildfly 10					Chrissi</a:t>
          </a:r>
          <a:endParaRPr lang="de-DE" sz="2000" kern="1200" dirty="0"/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Benchmarking						Chrissi David</a:t>
          </a:r>
          <a:endParaRPr lang="de-DE" sz="2000" kern="1200" dirty="0"/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Umsetzung des Admin-Client				David</a:t>
          </a:r>
          <a:endParaRPr lang="de-DE" sz="2000" kern="1200" dirty="0"/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			Felix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</a:t>
            </a:r>
          </a:p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EJB Container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HTTP/2.5 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5" name="Rechteck 4"/>
          <p:cNvSpPr/>
          <p:nvPr/>
        </p:nvSpPr>
        <p:spPr>
          <a:xfrm>
            <a:off x="7839075" y="1287690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915275" y="1292200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43850" y="184399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8" name="Rechteck 7"/>
          <p:cNvSpPr/>
          <p:nvPr/>
        </p:nvSpPr>
        <p:spPr>
          <a:xfrm>
            <a:off x="7839075" y="505520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915275" y="5060566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43850" y="561236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839075" y="2520744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915275" y="2525254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943850" y="3077049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839075" y="376639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275" y="3770905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43850" y="43227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de-DE" dirty="0"/>
              <a:t>6 austauschbare Projekte mit sehr wenig Abhängigkeiten</a:t>
            </a:r>
          </a:p>
          <a:p>
            <a:pPr>
              <a:buFontTx/>
              <a:buChar char="-"/>
            </a:pPr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pPr>
              <a:buFontTx/>
              <a:buChar char="-"/>
            </a:pPr>
            <a:r>
              <a:rPr lang="de-DE" dirty="0"/>
              <a:t>Skalierbares, performance-optimiertes Backend</a:t>
            </a:r>
          </a:p>
          <a:p>
            <a:pPr>
              <a:buFontTx/>
              <a:buChar char="-"/>
            </a:pPr>
            <a:r>
              <a:rPr lang="de-DE" dirty="0"/>
              <a:t>Überarbeitete, benutzerfreundliche und moderne UIs</a:t>
            </a:r>
          </a:p>
          <a:p>
            <a:pPr>
              <a:buFontTx/>
              <a:buChar char="-"/>
            </a:pPr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Voller JEE 7 Support</a:t>
            </a:r>
          </a:p>
          <a:p>
            <a:pPr>
              <a:buFontTx/>
              <a:buChar char="-"/>
            </a:pPr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pPr>
              <a:buFontTx/>
              <a:buChar char="-"/>
            </a:pPr>
            <a:r>
              <a:rPr lang="de-DE" dirty="0"/>
              <a:t>Live-Analyse und Diagramme während Benchmarking </a:t>
            </a:r>
            <a:r>
              <a:rPr lang="de-DE"/>
              <a:t>+ CSV-Generierung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51747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6902717" y="1536577"/>
            <a:ext cx="4451084" cy="2054348"/>
          </a:xfrm>
        </p:spPr>
      </p:pic>
      <p:sp>
        <p:nvSpPr>
          <p:cNvPr id="5" name="Textfeld 4"/>
          <p:cNvSpPr txBox="1"/>
          <p:nvPr/>
        </p:nvSpPr>
        <p:spPr>
          <a:xfrm>
            <a:off x="838200" y="1536577"/>
            <a:ext cx="6638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3045" r="1620" b="1710"/>
          <a:stretch/>
        </p:blipFill>
        <p:spPr>
          <a:xfrm>
            <a:off x="4537929" y="1225188"/>
            <a:ext cx="5406171" cy="5586712"/>
          </a:xfrm>
        </p:spPr>
      </p:pic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20" name="Rechteck 19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61950" y="3077049"/>
            <a:ext cx="262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Veraltet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Veraltet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Zustandslos</a:t>
            </a:r>
          </a:p>
        </p:txBody>
      </p:sp>
      <p:sp>
        <p:nvSpPr>
          <p:cNvPr id="5" name="Rechteck 4"/>
          <p:cNvSpPr/>
          <p:nvPr/>
        </p:nvSpPr>
        <p:spPr>
          <a:xfrm>
            <a:off x="7730561" y="2963491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06761" y="2968001"/>
            <a:ext cx="222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Lastverteilung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730560" y="3491221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</a:t>
            </a:r>
            <a:r>
              <a:rPr lang="de-DE" dirty="0" err="1"/>
              <a:t>Loadbalancing</a:t>
            </a:r>
            <a:r>
              <a:rPr lang="de-DE" dirty="0"/>
              <a:t> Arbeitsteilung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838200" y="1684962"/>
            <a:ext cx="6819900" cy="4492001"/>
          </a:xfrm>
        </p:spPr>
        <p:txBody>
          <a:bodyPr/>
          <a:lstStyle/>
          <a:p>
            <a:r>
              <a:rPr lang="de-DE" dirty="0"/>
              <a:t>Nicht </a:t>
            </a:r>
            <a:r>
              <a:rPr lang="de-DE" dirty="0" err="1"/>
              <a:t>Stateful</a:t>
            </a:r>
            <a:endParaRPr lang="de-DE" dirty="0"/>
          </a:p>
          <a:p>
            <a:r>
              <a:rPr lang="de-DE" dirty="0" err="1"/>
              <a:t>Stateless</a:t>
            </a:r>
            <a:endParaRPr lang="de-DE" dirty="0"/>
          </a:p>
          <a:p>
            <a:r>
              <a:rPr lang="de-DE" dirty="0"/>
              <a:t>Warum? -------------------------------&gt;</a:t>
            </a:r>
          </a:p>
        </p:txBody>
      </p:sp>
      <p:sp>
        <p:nvSpPr>
          <p:cNvPr id="28" name="Rechteck 27"/>
          <p:cNvSpPr/>
          <p:nvPr/>
        </p:nvSpPr>
        <p:spPr>
          <a:xfrm>
            <a:off x="7730561" y="4121696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7806761" y="4126206"/>
            <a:ext cx="259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Ausfallsicherheit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7730560" y="4649426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Mehrere Instanzen sichern Ausfall</a:t>
            </a:r>
          </a:p>
        </p:txBody>
      </p:sp>
      <p:sp>
        <p:nvSpPr>
          <p:cNvPr id="31" name="Rechteck 30"/>
          <p:cNvSpPr/>
          <p:nvPr/>
        </p:nvSpPr>
        <p:spPr>
          <a:xfrm>
            <a:off x="7730560" y="5251326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7806760" y="5255836"/>
            <a:ext cx="216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Skalierbarkeit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30559" y="5779056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Horizontal (</a:t>
            </a:r>
            <a:r>
              <a:rPr lang="de-DE" dirty="0" err="1"/>
              <a:t>Scale</a:t>
            </a:r>
            <a:r>
              <a:rPr lang="de-DE" dirty="0"/>
              <a:t> out)</a:t>
            </a:r>
          </a:p>
        </p:txBody>
      </p:sp>
    </p:spTree>
    <p:extLst>
      <p:ext uri="{BB962C8B-B14F-4D97-AF65-F5344CB8AC3E}">
        <p14:creationId xmlns:p14="http://schemas.microsoft.com/office/powerpoint/2010/main" val="293530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</a:t>
            </a:r>
            <a:r>
              <a:rPr lang="de-DE" sz="2800" dirty="0" err="1"/>
              <a:t>Logout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Breitbild</PresentationFormat>
  <Paragraphs>160</Paragraphs>
  <Slides>20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Architekturverbesserungen – Zustandslos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eidellot</cp:lastModifiedBy>
  <cp:revision>87</cp:revision>
  <dcterms:created xsi:type="dcterms:W3CDTF">2016-11-17T12:38:08Z</dcterms:created>
  <dcterms:modified xsi:type="dcterms:W3CDTF">2017-01-06T11:35:45Z</dcterms:modified>
</cp:coreProperties>
</file>