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84273" autoAdjust="0"/>
  </p:normalViewPr>
  <p:slideViewPr>
    <p:cSldViewPr snapToGrid="0">
      <p:cViewPr varScale="1">
        <p:scale>
          <a:sx n="76" d="100"/>
          <a:sy n="76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24" name="Textfeld 23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30" name="Textfeld 29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1518041" y="534148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11594241" y="538658"/>
            <a:ext cx="222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Lastverteilung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518040" y="1061878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</a:t>
            </a:r>
            <a:r>
              <a:rPr lang="de-DE" dirty="0" err="1"/>
              <a:t>Loadbalancing</a:t>
            </a:r>
            <a:r>
              <a:rPr lang="de-DE" dirty="0"/>
              <a:t> Arbeitsteilung</a:t>
            </a:r>
          </a:p>
        </p:txBody>
      </p:sp>
      <p:sp>
        <p:nvSpPr>
          <p:cNvPr id="35" name="Rechteck 34"/>
          <p:cNvSpPr/>
          <p:nvPr/>
        </p:nvSpPr>
        <p:spPr>
          <a:xfrm>
            <a:off x="11518041" y="1692353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594241" y="1696863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Ausfallsicherheit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1518040" y="2220083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Instanzen sichern Ausfall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518040" y="2821983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11594240" y="2826493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Skalierbarkeit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1518039" y="3349713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(</a:t>
            </a:r>
            <a:r>
              <a:rPr lang="de-DE" dirty="0" err="1"/>
              <a:t>Scale</a:t>
            </a:r>
            <a:r>
              <a:rPr lang="de-DE" dirty="0"/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EJB 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Breitbild</PresentationFormat>
  <Paragraphs>174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97</cp:revision>
  <dcterms:created xsi:type="dcterms:W3CDTF">2016-11-17T12:38:08Z</dcterms:created>
  <dcterms:modified xsi:type="dcterms:W3CDTF">2017-01-08T08:35:12Z</dcterms:modified>
</cp:coreProperties>
</file>