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77306" autoAdjust="0"/>
  </p:normalViewPr>
  <p:slideViewPr>
    <p:cSldViewPr snapToGrid="0">
      <p:cViewPr varScale="1">
        <p:scale>
          <a:sx n="67" d="100"/>
          <a:sy n="67" d="100"/>
        </p:scale>
        <p:origin x="13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/>
            <a:t>Fazit – Erzielte Ergebnisse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Fazit – Erzielte Ergebnisse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-Zielsetzung: Chatapplikation</a:t>
            </a:r>
          </a:p>
          <a:p>
            <a:r>
              <a:rPr lang="de-DE" dirty="0"/>
              <a:t>-Motivation: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-Verteilte Transaktion</a:t>
            </a:r>
          </a:p>
          <a:p>
            <a:r>
              <a:rPr lang="de-DE" dirty="0"/>
              <a:t>-Erläutern warum </a:t>
            </a:r>
            <a:r>
              <a:rPr lang="de-DE" dirty="0" err="1"/>
              <a:t>Wildfly</a:t>
            </a:r>
            <a:r>
              <a:rPr lang="de-DE" dirty="0"/>
              <a:t> 10 umgestiegen</a:t>
            </a:r>
          </a:p>
          <a:p>
            <a:r>
              <a:rPr lang="de-DE" dirty="0"/>
              <a:t>-Testvorgehen, Interpretation und </a:t>
            </a:r>
            <a:r>
              <a:rPr lang="de-DE" dirty="0" err="1"/>
              <a:t>Benachmarking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-Skalierbarkeit: eher Vertikal</a:t>
            </a:r>
          </a:p>
          <a:p>
            <a:r>
              <a:rPr lang="de-DE" dirty="0"/>
              <a:t>-Transaktionssicherheit Durch XA Transaktionen -&gt; </a:t>
            </a:r>
            <a:r>
              <a:rPr lang="de-DE" dirty="0" err="1"/>
              <a:t>Acid</a:t>
            </a:r>
            <a:r>
              <a:rPr lang="de-DE" dirty="0"/>
              <a:t>, Atomar(alles </a:t>
            </a:r>
            <a:r>
              <a:rPr lang="de-DE"/>
              <a:t>oder nichts)</a:t>
            </a:r>
            <a:endParaRPr lang="de-DE" dirty="0"/>
          </a:p>
          <a:p>
            <a:r>
              <a:rPr lang="de-DE" dirty="0"/>
              <a:t>-Performancemessung: Mittels von uns Verbesserten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-Zugriff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-Client = P, C  </a:t>
            </a:r>
            <a:r>
              <a:rPr lang="de-DE" dirty="0" err="1"/>
              <a:t>Mom</a:t>
            </a:r>
            <a:r>
              <a:rPr lang="de-DE" dirty="0"/>
              <a:t>= Provider stellt Queue, Topic..</a:t>
            </a:r>
          </a:p>
          <a:p>
            <a:r>
              <a:rPr lang="de-DE" dirty="0"/>
              <a:t>-Entkopplung von Anwendungssystemen: Eignen gut für Integration „neu entwickelten“ Anwendungen von bestehende Landschaften(können unterschiedlichen Programmiersprachen und Technologien implementiert)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Management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- Erzielte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Umsetzung aller geforderten Implementierungsstufen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Neuster Applikationsserver und Bibliotheken</a:t>
            </a:r>
          </a:p>
          <a:p>
            <a:r>
              <a:rPr lang="de-DE" dirty="0"/>
              <a:t>Architektur: Lose Kopplung durch starke Modularisierung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Automatisiertes Bauen von </a:t>
            </a:r>
            <a:r>
              <a:rPr lang="de-DE" dirty="0" err="1"/>
              <a:t>Executables</a:t>
            </a:r>
            <a:r>
              <a:rPr lang="de-DE" dirty="0"/>
              <a:t> für Clients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12311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Umsetzung einer verteilten Transaktion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201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Fazit - Erzielte Ergebnisse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149</cp:revision>
  <dcterms:created xsi:type="dcterms:W3CDTF">2016-11-17T12:38:08Z</dcterms:created>
  <dcterms:modified xsi:type="dcterms:W3CDTF">2017-01-12T13:33:57Z</dcterms:modified>
</cp:coreProperties>
</file>