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6 austauschbare Projekte mit sehr wenig Abhängigkeiten</a:t>
            </a:r>
          </a:p>
          <a:p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r>
              <a:rPr lang="de-DE" dirty="0"/>
              <a:t>Live-Analyse und Diagramme während Benchmarking + CSV-Generierung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Umbau eines Vorhandenen Chatsystems in ein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 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</a:t>
            </a:r>
            <a:r>
              <a:rPr lang="de-DE" dirty="0"/>
              <a:t>TCP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  <p:sp>
        <p:nvSpPr>
          <p:cNvPr id="18" name="Pfeil: nach unten 17"/>
          <p:cNvSpPr/>
          <p:nvPr/>
        </p:nvSpPr>
        <p:spPr>
          <a:xfrm>
            <a:off x="1074059" y="3988552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 animBg="1"/>
      <p:bldP spid="16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Breitbild</PresentationFormat>
  <Paragraphs>183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120</cp:revision>
  <dcterms:created xsi:type="dcterms:W3CDTF">2016-11-17T12:38:08Z</dcterms:created>
  <dcterms:modified xsi:type="dcterms:W3CDTF">2017-01-11T14:53:49Z</dcterms:modified>
</cp:coreProperties>
</file>