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85" d="100"/>
          <a:sy n="85" d="100"/>
        </p:scale>
        <p:origin x="16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24" name="Textfeld 23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30" name="Textfeld 29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1518041" y="534148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1594241" y="538658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518040" y="1061878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518041" y="169235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594241" y="1696863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1518040" y="222008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518040" y="282198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1594240" y="2826493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1518039" y="334971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EJB 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Breitbild</PresentationFormat>
  <Paragraphs>183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David</cp:lastModifiedBy>
  <cp:revision>101</cp:revision>
  <dcterms:created xsi:type="dcterms:W3CDTF">2016-11-17T12:38:08Z</dcterms:created>
  <dcterms:modified xsi:type="dcterms:W3CDTF">2017-01-08T08:54:01Z</dcterms:modified>
</cp:coreProperties>
</file>