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74" r:id="rId9"/>
    <p:sldId id="267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84273" autoAdjust="0"/>
  </p:normalViewPr>
  <p:slideViewPr>
    <p:cSldViewPr snapToGrid="0">
      <p:cViewPr>
        <p:scale>
          <a:sx n="66" d="100"/>
          <a:sy n="66" d="100"/>
        </p:scale>
        <p:origin x="15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aus Studienarbeit?</a:t>
            </a:r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 &lt;</a:t>
            </a:r>
            <a:r>
              <a:rPr lang="de-DE" dirty="0" err="1"/>
              <a:t>img</a:t>
            </a:r>
            <a:r>
              <a:rPr lang="de-DE" dirty="0"/>
              <a:t>&gt; Gegenüberstellung alter/neuer Testablauf durch den </a:t>
            </a:r>
            <a:r>
              <a:rPr lang="de-DE" dirty="0" err="1"/>
              <a:t>Benchmarkclient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0" y="2005935"/>
            <a:ext cx="8364117" cy="47631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838317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 Zielsetzung 						Felix</a:t>
            </a:r>
          </a:p>
          <a:p>
            <a:r>
              <a:rPr lang="de-DE" dirty="0"/>
              <a:t> Motivation – </a:t>
            </a:r>
            <a:r>
              <a:rPr lang="de-DE" dirty="0"/>
              <a:t>Java Messaging Service			Felix</a:t>
            </a:r>
          </a:p>
          <a:p>
            <a:r>
              <a:rPr lang="de-DE" dirty="0"/>
              <a:t> Architekturverbesserungen				Max</a:t>
            </a:r>
          </a:p>
          <a:p>
            <a:r>
              <a:rPr lang="de-DE" dirty="0"/>
              <a:t> Fehlersemantik						Max</a:t>
            </a:r>
          </a:p>
          <a:p>
            <a:r>
              <a:rPr lang="de-DE" dirty="0"/>
              <a:t> Verteilte Transaktionen					Chrissi</a:t>
            </a:r>
          </a:p>
          <a:p>
            <a:r>
              <a:rPr lang="de-DE" dirty="0"/>
              <a:t> Umstieg auf Wildfly 10					Chrissi</a:t>
            </a:r>
          </a:p>
          <a:p>
            <a:r>
              <a:rPr lang="de-DE" dirty="0"/>
              <a:t> Benchmarking						Chrissi David</a:t>
            </a:r>
          </a:p>
          <a:p>
            <a:r>
              <a:rPr lang="de-DE" dirty="0"/>
              <a:t> Umsetzung des Admin-Client				David</a:t>
            </a:r>
          </a:p>
          <a:p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dirty="0"/>
              <a:t> – Moderne Businessanwendung		Felix</a:t>
            </a:r>
          </a:p>
          <a:p>
            <a:r>
              <a:rPr lang="de-DE" dirty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  <a:endParaRPr lang="de-DE" sz="2800" dirty="0"/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  <a:endParaRPr lang="de-DE" sz="2800" dirty="0"/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3045" r="1620" b="1710"/>
          <a:stretch/>
        </p:blipFill>
        <p:spPr>
          <a:xfrm>
            <a:off x="4537929" y="1225188"/>
            <a:ext cx="5406171" cy="5586712"/>
          </a:xfrm>
        </p:spPr>
      </p:pic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61950" y="3077049"/>
            <a:ext cx="262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Veraltet</a:t>
            </a:r>
            <a:endParaRPr lang="de-DE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Veraltet</a:t>
            </a:r>
            <a:endParaRPr lang="de-DE" sz="2800" dirty="0"/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  <a:endParaRPr lang="de-DE" sz="28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  <a:endParaRPr lang="de-DE" sz="2800" dirty="0"/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  <a:endParaRPr lang="de-DE" sz="2800" dirty="0"/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Zustandslos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730561" y="2963491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06761" y="2968001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30560" y="3491221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838200" y="1684962"/>
            <a:ext cx="6819900" cy="4492001"/>
          </a:xfrm>
        </p:spPr>
        <p:txBody>
          <a:bodyPr/>
          <a:lstStyle/>
          <a:p>
            <a:r>
              <a:rPr lang="de-DE" dirty="0"/>
              <a:t>Nicht </a:t>
            </a:r>
            <a:r>
              <a:rPr lang="de-DE" dirty="0" err="1"/>
              <a:t>Stateful</a:t>
            </a:r>
            <a:endParaRPr lang="de-DE" dirty="0"/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/>
              <a:t>Warum? -------------------------------&gt;</a:t>
            </a:r>
          </a:p>
        </p:txBody>
      </p:sp>
      <p:sp>
        <p:nvSpPr>
          <p:cNvPr id="28" name="Rechteck 27"/>
          <p:cNvSpPr/>
          <p:nvPr/>
        </p:nvSpPr>
        <p:spPr>
          <a:xfrm>
            <a:off x="7730561" y="412169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806761" y="4126206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730560" y="464942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1" name="Rechteck 30"/>
          <p:cNvSpPr/>
          <p:nvPr/>
        </p:nvSpPr>
        <p:spPr>
          <a:xfrm>
            <a:off x="7730560" y="525132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806760" y="5255836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30559" y="577905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29353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  <a:endParaRPr lang="de-DE" sz="2800" dirty="0"/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  <a:endParaRPr lang="de-DE" sz="2800" dirty="0"/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Breitbild</PresentationFormat>
  <Paragraphs>151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Architekturverbesserungen – Zustandslos</vt:lpstr>
      <vt:lpstr>Fehlersemantik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78</cp:revision>
  <dcterms:created xsi:type="dcterms:W3CDTF">2016-11-17T12:38:08Z</dcterms:created>
  <dcterms:modified xsi:type="dcterms:W3CDTF">2017-01-05T00:24:45Z</dcterms:modified>
</cp:coreProperties>
</file>