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79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1" autoAdjust="0"/>
    <p:restoredTop sz="77306" autoAdjust="0"/>
  </p:normalViewPr>
  <p:slideViewPr>
    <p:cSldViewPr snapToGrid="0">
      <p:cViewPr varScale="1">
        <p:scale>
          <a:sx n="67" d="100"/>
          <a:sy n="67" d="100"/>
        </p:scale>
        <p:origin x="13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Durchschnittliche RTT mit </a:t>
            </a:r>
            <a:r>
              <a:rPr lang="de-DE" sz="1440" b="0" i="0" u="none" strike="noStrike" baseline="0" dirty="0">
                <a:effectLst/>
              </a:rPr>
              <a:t>Standardabweichung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208757675145276"/>
          <c:y val="9.8519154591183128E-2"/>
          <c:w val="0.85361290402952794"/>
          <c:h val="0.70160560191825094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Anzahl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Durchschnittliche RTT</a:t>
                </a:r>
              </a:p>
            </c:rich>
          </c:tx>
          <c:layout>
            <c:manualLayout>
              <c:xMode val="edge"/>
              <c:yMode val="edge"/>
              <c:x val="2.4133115263939454E-2"/>
              <c:y val="0.37008252754773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Skalierbarkeit: eine Gute Skalierbarkeit -&gt; eher Vertikal</a:t>
            </a:r>
          </a:p>
          <a:p>
            <a:r>
              <a:rPr lang="de-DE" dirty="0"/>
              <a:t>Transaktionssicherheit: Durch XA Transaktionen</a:t>
            </a:r>
          </a:p>
          <a:p>
            <a:r>
              <a:rPr lang="de-DE" dirty="0"/>
              <a:t>Performancemessung: Mittels von uns Verbesserten </a:t>
            </a:r>
            <a:r>
              <a:rPr lang="de-DE" dirty="0" err="1"/>
              <a:t>Benchmarkinclient</a:t>
            </a:r>
            <a:endParaRPr lang="de-DE" dirty="0"/>
          </a:p>
          <a:p>
            <a:r>
              <a:rPr lang="de-DE" dirty="0"/>
              <a:t>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69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Skalierbarkeit: eher Vertikal</a:t>
            </a:r>
          </a:p>
          <a:p>
            <a:r>
              <a:rPr lang="de-DE" dirty="0"/>
              <a:t>Transaktionssicherheit: Durch XA Transaktionen</a:t>
            </a:r>
          </a:p>
          <a:p>
            <a:r>
              <a:rPr lang="de-DE" dirty="0"/>
              <a:t>Performancemessung: Mittels von uns Verbesserten </a:t>
            </a:r>
            <a:r>
              <a:rPr lang="de-DE" dirty="0" err="1"/>
              <a:t>Benchmarkinclient</a:t>
            </a:r>
            <a:endParaRPr lang="de-DE" dirty="0"/>
          </a:p>
          <a:p>
            <a:r>
              <a:rPr lang="de-DE" dirty="0"/>
              <a:t>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-Entkopplung von Anwendungssystemen: eignen sich sehr gut für die Integration von „neu entwickelten“ Anwendungen für bestehende Landschaften(können in unterschiedlichen Programmiersprachen und Technologien implementiert werden)</a:t>
            </a:r>
          </a:p>
          <a:p>
            <a:r>
              <a:rPr lang="de-DE" dirty="0"/>
              <a:t>-Ereignisorientierte Kommunikationslösung: ermöglicht, dass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Partner mehrere andere Partner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one-to-many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über bestimmte Ereignisse informiert.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-Asynchroner Austausch gleichberechtigter Partner möglich (kein strenges Client-Server-Modell, braucht keine synchrone Antwort)</a:t>
            </a:r>
          </a:p>
          <a:p>
            <a:pPr marL="0" indent="0">
              <a:buFontTx/>
              <a:buNone/>
            </a:pPr>
            <a:r>
              <a:rPr lang="de-DE" dirty="0"/>
              <a:t>-Java EE ist frei verfügbar und JMS ein Bestandteil davon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09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7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-7 austauschbare Projekte mit möglichst wenig Abhängigkeiten (Server, </a:t>
            </a:r>
            <a:r>
              <a:rPr lang="de-DE" dirty="0" err="1"/>
              <a:t>JMSConnector</a:t>
            </a:r>
            <a:r>
              <a:rPr lang="de-DE" dirty="0"/>
              <a:t>, Rest Connector)</a:t>
            </a:r>
          </a:p>
          <a:p>
            <a:r>
              <a:rPr lang="de-DE" dirty="0"/>
              <a:t>-Automatische Generierung nativer .exe-Anwendungen zur </a:t>
            </a:r>
            <a:r>
              <a:rPr lang="de-DE" dirty="0" err="1"/>
              <a:t>Buildzeit</a:t>
            </a:r>
            <a:r>
              <a:rPr lang="de-DE" dirty="0"/>
              <a:t> für Client und </a:t>
            </a:r>
            <a:r>
              <a:rPr lang="de-DE" dirty="0" err="1"/>
              <a:t>BenchmarkingClient</a:t>
            </a:r>
            <a:endParaRPr lang="de-DE" dirty="0"/>
          </a:p>
          <a:p>
            <a:r>
              <a:rPr lang="de-DE" dirty="0"/>
              <a:t>-Setzt auf neusten </a:t>
            </a:r>
            <a:r>
              <a:rPr lang="de-DE" dirty="0" err="1"/>
              <a:t>Applikationserver</a:t>
            </a:r>
            <a:r>
              <a:rPr lang="de-DE" dirty="0"/>
              <a:t> (EAP7=Wildfly10) und Bibliotheken</a:t>
            </a:r>
          </a:p>
          <a:p>
            <a:r>
              <a:rPr lang="de-DE" dirty="0"/>
              <a:t>-Skalierbares, performance-optimiertes Backend (Skalieren Vertikal wie Max drauf eingegangen ist)</a:t>
            </a:r>
          </a:p>
          <a:p>
            <a:r>
              <a:rPr lang="de-DE" dirty="0"/>
              <a:t>-Überarbeitete, benutzerfreundliche und moderne </a:t>
            </a:r>
            <a:r>
              <a:rPr lang="de-DE" dirty="0" err="1"/>
              <a:t>Uis</a:t>
            </a:r>
            <a:r>
              <a:rPr lang="de-DE" dirty="0"/>
              <a:t> </a:t>
            </a:r>
          </a:p>
          <a:p>
            <a:r>
              <a:rPr lang="de-DE" dirty="0"/>
              <a:t>-Automatisierte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-Voller JEE 7 Support</a:t>
            </a:r>
          </a:p>
          <a:p>
            <a:r>
              <a:rPr lang="de-DE" dirty="0"/>
              <a:t>-</a:t>
            </a:r>
            <a:r>
              <a:rPr lang="de-DE" dirty="0" err="1"/>
              <a:t>Wildfly</a:t>
            </a:r>
            <a:r>
              <a:rPr lang="de-DE" dirty="0"/>
              <a:t> (kaum) zu konfigurieren -&gt; geringer Konfigurationsaufwand</a:t>
            </a:r>
          </a:p>
          <a:p>
            <a:r>
              <a:rPr lang="de-DE" dirty="0"/>
              <a:t>-Live-Analyse und Diagramme während Benchmarking (sehen wir jetzt in der </a:t>
            </a:r>
            <a:r>
              <a:rPr lang="de-DE" dirty="0" err="1"/>
              <a:t>Livedemo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51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914" y="-621955"/>
            <a:ext cx="15756163" cy="90801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12.01.2017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  <p:pic>
        <p:nvPicPr>
          <p:cNvPr id="7" name="Picture 6" descr="HM_Deu_CMY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528115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HTTP/2.0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r>
              <a:rPr lang="de-DE" dirty="0"/>
              <a:t> Artemis</a:t>
            </a:r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580157"/>
              </p:ext>
            </p:extLst>
          </p:nvPr>
        </p:nvGraphicFramePr>
        <p:xfrm>
          <a:off x="457200" y="1162396"/>
          <a:ext cx="11291207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01" y="1174684"/>
            <a:ext cx="9992997" cy="49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Lose Kopplung durch starke Modularisierung</a:t>
            </a:r>
          </a:p>
          <a:p>
            <a:r>
              <a:rPr lang="de-DE" dirty="0"/>
              <a:t>Exe-Anwendungen</a:t>
            </a:r>
          </a:p>
          <a:p>
            <a:r>
              <a:rPr lang="de-DE" dirty="0"/>
              <a:t>Neuste </a:t>
            </a:r>
            <a:r>
              <a:rPr lang="de-DE" dirty="0" err="1"/>
              <a:t>Applikationserver</a:t>
            </a:r>
            <a:r>
              <a:rPr lang="de-DE" dirty="0"/>
              <a:t> und Bibliotheken</a:t>
            </a:r>
          </a:p>
          <a:p>
            <a:r>
              <a:rPr lang="de-DE" dirty="0"/>
              <a:t>Skalierbares, performance-optimiertes Backend</a:t>
            </a:r>
          </a:p>
          <a:p>
            <a:r>
              <a:rPr lang="de-DE" dirty="0"/>
              <a:t>Überarbeitete, benutzerfreundliche und moderne UIs</a:t>
            </a:r>
          </a:p>
          <a:p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Voller JEE 7 Support</a:t>
            </a:r>
          </a:p>
          <a:p>
            <a:r>
              <a:rPr lang="de-DE" dirty="0"/>
              <a:t>Geringer Konfigurationsaufwand des </a:t>
            </a:r>
            <a:r>
              <a:rPr lang="de-DE" dirty="0" err="1"/>
              <a:t>Wildfly</a:t>
            </a:r>
            <a:endParaRPr lang="de-DE" dirty="0"/>
          </a:p>
          <a:p>
            <a:r>
              <a:rPr lang="de-DE" dirty="0"/>
              <a:t>Live-Benchmark-Analyse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67073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Optimierung einer vorhandenen Chatanwendung als verteiltes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Skalierbarkeit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Transaktionssicherheit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Performancemessung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Login/</a:t>
            </a:r>
            <a:r>
              <a:rPr lang="de-DE" sz="2400" dirty="0" err="1"/>
              <a:t>Logout</a:t>
            </a:r>
            <a:endParaRPr lang="de-DE" sz="2400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Zugriff auf persistierte Daten mittels Admin-Client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3638534" y="2071502"/>
            <a:ext cx="7344530" cy="3389785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7174" y="1292200"/>
            <a:ext cx="23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Entkopplung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4" y="2520744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Ereignisorientiert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503" y="377090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Asynchron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503" y="505971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7173" y="5582935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Offener Standard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91701" y="4337284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Zeitversetzte Kommunikation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01366" y="310423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Reagieren auf Nachrichten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01366" y="181542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Lose Kopplung möglich</a:t>
            </a:r>
          </a:p>
        </p:txBody>
      </p:sp>
    </p:spTree>
    <p:extLst>
      <p:ext uri="{BB962C8B-B14F-4D97-AF65-F5344CB8AC3E}">
        <p14:creationId xmlns:p14="http://schemas.microsoft.com/office/powerpoint/2010/main" val="38605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TCP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Breitbild</PresentationFormat>
  <Paragraphs>200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Felix</cp:lastModifiedBy>
  <cp:revision>141</cp:revision>
  <dcterms:created xsi:type="dcterms:W3CDTF">2016-11-17T12:38:08Z</dcterms:created>
  <dcterms:modified xsi:type="dcterms:W3CDTF">2017-01-11T22:16:47Z</dcterms:modified>
</cp:coreProperties>
</file>