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8" r:id="rId4"/>
    <p:sldId id="261" r:id="rId5"/>
    <p:sldId id="262" r:id="rId6"/>
    <p:sldId id="263" r:id="rId7"/>
    <p:sldId id="276" r:id="rId8"/>
    <p:sldId id="274" r:id="rId9"/>
    <p:sldId id="267" r:id="rId10"/>
    <p:sldId id="278" r:id="rId11"/>
    <p:sldId id="269" r:id="rId12"/>
    <p:sldId id="265" r:id="rId13"/>
    <p:sldId id="266" r:id="rId14"/>
    <p:sldId id="270" r:id="rId15"/>
    <p:sldId id="271" r:id="rId16"/>
    <p:sldId id="272" r:id="rId17"/>
    <p:sldId id="273" r:id="rId18"/>
    <p:sldId id="275" r:id="rId19"/>
    <p:sldId id="264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84273" autoAdjust="0"/>
  </p:normalViewPr>
  <p:slideViewPr>
    <p:cSldViewPr snapToGrid="0">
      <p:cViewPr varScale="1">
        <p:scale>
          <a:sx n="76" d="100"/>
          <a:sy n="7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/>
            <a:t>Zielsetzung 						Felix</a:t>
          </a:r>
          <a:endParaRPr lang="de-DE" dirty="0"/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/>
            <a:t>Motivation – Java Messaging Service			Felix</a:t>
          </a:r>
          <a:endParaRPr lang="de-DE" dirty="0"/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				Max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					Chrissi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/>
            <a:t>Umstieg auf Wildfly 10					Chrissi</a:t>
          </a:r>
          <a:endParaRPr lang="de-DE" dirty="0"/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/>
            <a:t>Benchmarking						Chrissi David</a:t>
          </a:r>
          <a:endParaRPr lang="de-DE" dirty="0"/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/>
            <a:t>Umsetzung des Admin-Client				David</a:t>
          </a:r>
          <a:endParaRPr lang="de-DE" dirty="0"/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			Felix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Zielsetzung 						Felix</a:t>
          </a:r>
          <a:endParaRPr lang="de-DE" sz="2000" kern="1200" dirty="0"/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Motivation – Java Messaging Service			Felix</a:t>
          </a:r>
          <a:endParaRPr lang="de-DE" sz="2000" kern="1200" dirty="0"/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				Max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					Chrissi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Umstieg auf Wildfly 10					Chrissi</a:t>
          </a:r>
          <a:endParaRPr lang="de-DE" sz="2000" kern="1200" dirty="0"/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Benchmarking						Chrissi David</a:t>
          </a:r>
          <a:endParaRPr lang="de-DE" sz="2000" kern="1200" dirty="0"/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Umsetzung des Admin-Client				David</a:t>
          </a:r>
          <a:endParaRPr lang="de-DE" sz="2000" kern="1200" dirty="0"/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			Felix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EJB 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51747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6902717" y="1536577"/>
            <a:ext cx="4451084" cy="2054348"/>
          </a:xfrm>
        </p:spPr>
      </p:pic>
      <p:sp>
        <p:nvSpPr>
          <p:cNvPr id="5" name="Textfeld 4"/>
          <p:cNvSpPr txBox="1"/>
          <p:nvPr/>
        </p:nvSpPr>
        <p:spPr>
          <a:xfrm>
            <a:off x="838200" y="1536577"/>
            <a:ext cx="663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sp>
        <p:nvSpPr>
          <p:cNvPr id="25" name="Rechteck 24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30" name="Textfeld 29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Zustandslos</a:t>
            </a:r>
          </a:p>
        </p:txBody>
      </p:sp>
      <p:sp>
        <p:nvSpPr>
          <p:cNvPr id="5" name="Rechteck 4"/>
          <p:cNvSpPr/>
          <p:nvPr/>
        </p:nvSpPr>
        <p:spPr>
          <a:xfrm>
            <a:off x="7730561" y="2963491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06761" y="2968001"/>
            <a:ext cx="222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Lastverteilung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730560" y="3491221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</a:t>
            </a:r>
            <a:r>
              <a:rPr lang="de-DE" dirty="0" err="1"/>
              <a:t>Loadbalancing</a:t>
            </a:r>
            <a:r>
              <a:rPr lang="de-DE" dirty="0"/>
              <a:t> Arbeitsteilung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>
          <a:xfrm>
            <a:off x="838200" y="1684962"/>
            <a:ext cx="6819900" cy="4492001"/>
          </a:xfrm>
        </p:spPr>
        <p:txBody>
          <a:bodyPr/>
          <a:lstStyle/>
          <a:p>
            <a:r>
              <a:rPr lang="de-DE" dirty="0"/>
              <a:t>Nicht </a:t>
            </a:r>
            <a:r>
              <a:rPr lang="de-DE" dirty="0" err="1"/>
              <a:t>Stateful</a:t>
            </a:r>
            <a:endParaRPr lang="de-DE" dirty="0"/>
          </a:p>
          <a:p>
            <a:r>
              <a:rPr lang="de-DE" dirty="0" err="1"/>
              <a:t>Stateless</a:t>
            </a:r>
            <a:endParaRPr lang="de-DE" dirty="0"/>
          </a:p>
          <a:p>
            <a:r>
              <a:rPr lang="de-DE" dirty="0"/>
              <a:t>Warum? -------------------------------&gt;</a:t>
            </a:r>
          </a:p>
        </p:txBody>
      </p:sp>
      <p:sp>
        <p:nvSpPr>
          <p:cNvPr id="28" name="Rechteck 27"/>
          <p:cNvSpPr/>
          <p:nvPr/>
        </p:nvSpPr>
        <p:spPr>
          <a:xfrm>
            <a:off x="7730561" y="412169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806761" y="4126206"/>
            <a:ext cx="25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Ausfallsicherheit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730560" y="464942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Instanzen sichern Ausfall</a:t>
            </a:r>
          </a:p>
        </p:txBody>
      </p:sp>
      <p:sp>
        <p:nvSpPr>
          <p:cNvPr id="31" name="Rechteck 30"/>
          <p:cNvSpPr/>
          <p:nvPr/>
        </p:nvSpPr>
        <p:spPr>
          <a:xfrm>
            <a:off x="7730560" y="5251326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7806760" y="5255836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Skalierbarkeit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730559" y="5779056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(</a:t>
            </a:r>
            <a:r>
              <a:rPr lang="de-DE" dirty="0" err="1"/>
              <a:t>Scale</a:t>
            </a:r>
            <a:r>
              <a:rPr lang="de-DE" dirty="0"/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293530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Breitbild</PresentationFormat>
  <Paragraphs>161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Architekturverbesserungen – Zustandslos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Max Auch</cp:lastModifiedBy>
  <cp:revision>91</cp:revision>
  <dcterms:created xsi:type="dcterms:W3CDTF">2016-11-17T12:38:08Z</dcterms:created>
  <dcterms:modified xsi:type="dcterms:W3CDTF">2017-01-07T14:45:51Z</dcterms:modified>
</cp:coreProperties>
</file>