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1" autoAdjust="0"/>
    <p:restoredTop sz="77306" autoAdjust="0"/>
  </p:normalViewPr>
  <p:slideViewPr>
    <p:cSldViewPr snapToGrid="0">
      <p:cViewPr varScale="1">
        <p:scale>
          <a:sx n="70" d="100"/>
          <a:sy n="70" d="100"/>
        </p:scale>
        <p:origin x="14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issen.info/definition/lexikon/Client-clien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itwissen.info/definition/lexikon/Synchron-synchronous.html" TargetMode="External"/><Relationship Id="rId5" Type="http://schemas.openxmlformats.org/officeDocument/2006/relationships/hyperlink" Target="http://www.itwissen.info/definition/lexikon/Asynchron-Uebertragung-asynchronous-transmission.html" TargetMode="External"/><Relationship Id="rId4" Type="http://schemas.openxmlformats.org/officeDocument/2006/relationships/hyperlink" Target="http://www.itwissen.info/definition/lexikon/provider-Versorger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-Zielsetzung der Chatapplikation</a:t>
            </a:r>
          </a:p>
          <a:p>
            <a:r>
              <a:rPr lang="de-DE" dirty="0"/>
              <a:t>-</a:t>
            </a:r>
            <a:r>
              <a:rPr lang="de-DE" dirty="0" err="1"/>
              <a:t>Motovation</a:t>
            </a:r>
            <a:r>
              <a:rPr lang="de-DE" dirty="0"/>
              <a:t> warum </a:t>
            </a:r>
            <a:r>
              <a:rPr lang="de-DE" dirty="0" err="1"/>
              <a:t>Jms</a:t>
            </a:r>
            <a:r>
              <a:rPr lang="de-DE" dirty="0"/>
              <a:t> und welche Vorteile</a:t>
            </a:r>
          </a:p>
          <a:p>
            <a:r>
              <a:rPr lang="de-DE" dirty="0"/>
              <a:t>-Gehen wir übergreifend auf die Architektur und Fehlersemantik ein</a:t>
            </a:r>
          </a:p>
          <a:p>
            <a:r>
              <a:rPr lang="de-DE" dirty="0"/>
              <a:t>-dann Verteilte Transaktionen</a:t>
            </a:r>
          </a:p>
          <a:p>
            <a:r>
              <a:rPr lang="de-DE" dirty="0"/>
              <a:t>-Erläutern warum wir auf </a:t>
            </a:r>
            <a:r>
              <a:rPr lang="de-DE" dirty="0" err="1"/>
              <a:t>Wildfly</a:t>
            </a:r>
            <a:r>
              <a:rPr lang="de-DE" dirty="0"/>
              <a:t> 10 umgestiegen sind</a:t>
            </a:r>
          </a:p>
          <a:p>
            <a:r>
              <a:rPr lang="de-DE" dirty="0"/>
              <a:t>-Testvorgehen und </a:t>
            </a:r>
            <a:r>
              <a:rPr lang="de-DE" dirty="0" err="1"/>
              <a:t>Benachmarking</a:t>
            </a:r>
            <a:endParaRPr lang="de-DE" dirty="0"/>
          </a:p>
          <a:p>
            <a:r>
              <a:rPr lang="de-DE" dirty="0"/>
              <a:t>-Details Umsetzung Admin-Client</a:t>
            </a:r>
          </a:p>
          <a:p>
            <a:r>
              <a:rPr lang="de-DE" dirty="0"/>
              <a:t>-Schluss vor live Demo Vorteile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9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Skalierbarkeit: eher Vertikal</a:t>
            </a:r>
          </a:p>
          <a:p>
            <a:r>
              <a:rPr lang="de-DE" dirty="0"/>
              <a:t>Transaktionssicherheit: Durch XA Transaktionen</a:t>
            </a:r>
          </a:p>
          <a:p>
            <a:r>
              <a:rPr lang="de-DE" dirty="0"/>
              <a:t>Performancemessung: Mittels von uns Verbesserten </a:t>
            </a:r>
            <a:r>
              <a:rPr lang="de-DE" dirty="0" err="1"/>
              <a:t>Benchmarkinclient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Nutzer dieses Dienstes werden allgemein </a:t>
            </a:r>
            <a:r>
              <a:rPr lang="de-DE" dirty="0">
                <a:hlinkClick r:id="rId3" tooltip="Client client   "/>
              </a:rPr>
              <a:t>Client</a:t>
            </a:r>
            <a:r>
              <a:rPr lang="de-DE" dirty="0"/>
              <a:t> oder auch Producer und Consumer genannt. Producer und Consumer kommunizieren nicht direkt sondern über den </a:t>
            </a:r>
            <a:r>
              <a:rPr lang="de-DE" dirty="0">
                <a:hlinkClick r:id="rId4" tooltip="Versorger provider   "/>
              </a:rPr>
              <a:t>Provider</a:t>
            </a:r>
            <a:r>
              <a:rPr lang="de-DE" dirty="0"/>
              <a:t> miteinander. Der sendende Client ist in Beziehung zum Provider immer </a:t>
            </a:r>
            <a:r>
              <a:rPr lang="de-DE" dirty="0">
                <a:hlinkClick r:id="rId5" tooltip="Asynchron asynchronous   "/>
              </a:rPr>
              <a:t>asynchron</a:t>
            </a:r>
            <a:r>
              <a:rPr lang="de-DE" dirty="0"/>
              <a:t>, währenddessen der empfangende Client sowohl asynchron als auch </a:t>
            </a:r>
            <a:r>
              <a:rPr lang="de-DE" dirty="0">
                <a:hlinkClick r:id="rId6" tooltip="Synchron synchronous   "/>
              </a:rPr>
              <a:t>synchron</a:t>
            </a:r>
            <a:r>
              <a:rPr lang="de-DE" dirty="0"/>
              <a:t> agieren kann</a:t>
            </a:r>
          </a:p>
          <a:p>
            <a:r>
              <a:rPr lang="de-DE" dirty="0"/>
              <a:t>-Entkopplung von Anwendungssystemen: eignen sich sehr gut für die Integration von „neu entwickelten“ Anwendungen für bestehende Landschaften(können in </a:t>
            </a:r>
            <a:r>
              <a:rPr lang="de-DE" dirty="0" err="1"/>
              <a:t>untersschiedlichen</a:t>
            </a:r>
            <a:r>
              <a:rPr lang="de-DE" dirty="0"/>
              <a:t> Programmiersprachen und </a:t>
            </a:r>
            <a:r>
              <a:rPr lang="de-DE" dirty="0" err="1"/>
              <a:t>Technologieen</a:t>
            </a:r>
            <a:r>
              <a:rPr lang="de-DE" dirty="0"/>
              <a:t> implementiert werden)</a:t>
            </a:r>
          </a:p>
          <a:p>
            <a:r>
              <a:rPr lang="de-DE" dirty="0"/>
              <a:t>-Ereignisorientierte Kommunikationslösung: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</a:t>
            </a:r>
            <a:r>
              <a:rPr lang="de-DE" dirty="0" err="1"/>
              <a:t>austausch</a:t>
            </a:r>
            <a:r>
              <a:rPr lang="de-DE" dirty="0"/>
              <a:t>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 Java EE ist frei verfügbar und JMS ein </a:t>
            </a:r>
            <a:r>
              <a:rPr lang="de-DE" dirty="0" err="1"/>
              <a:t>bestandteil</a:t>
            </a:r>
            <a:r>
              <a:rPr lang="de-DE" dirty="0"/>
              <a:t>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-7 austauschbare Projekte mit möglichst wenig Abhängigkeiten (Server, </a:t>
            </a:r>
            <a:r>
              <a:rPr lang="de-DE" dirty="0" err="1"/>
              <a:t>JMSConnector</a:t>
            </a:r>
            <a:r>
              <a:rPr lang="de-DE" dirty="0"/>
              <a:t>, Rest Connector)</a:t>
            </a:r>
          </a:p>
          <a:p>
            <a:r>
              <a:rPr lang="de-DE" dirty="0"/>
              <a:t>-Automatische Generierung nativer .exe-Anwendungen zur </a:t>
            </a:r>
            <a:r>
              <a:rPr lang="de-DE" dirty="0" err="1"/>
              <a:t>Buildzeit</a:t>
            </a:r>
            <a:r>
              <a:rPr lang="de-DE" dirty="0"/>
              <a:t> für Client und </a:t>
            </a:r>
            <a:r>
              <a:rPr lang="de-DE" dirty="0" err="1"/>
              <a:t>BenchmarkingClient</a:t>
            </a:r>
            <a:endParaRPr lang="de-DE" dirty="0"/>
          </a:p>
          <a:p>
            <a:r>
              <a:rPr lang="de-DE" dirty="0"/>
              <a:t>-Setzt auf neusten </a:t>
            </a:r>
            <a:r>
              <a:rPr lang="de-DE" dirty="0" err="1"/>
              <a:t>Applikationserver</a:t>
            </a:r>
            <a:r>
              <a:rPr lang="de-DE" dirty="0"/>
              <a:t> (EAP7=Wildfly10) und Bibliotheken</a:t>
            </a:r>
          </a:p>
          <a:p>
            <a:r>
              <a:rPr lang="de-DE" dirty="0"/>
              <a:t>-Skalierbares, performance-optimiertes Backend (Skalieren Vertikal wie Max drauf eingegangen ist)</a:t>
            </a:r>
          </a:p>
          <a:p>
            <a:r>
              <a:rPr lang="de-DE" dirty="0"/>
              <a:t>-Überarbeitete, benutzerfreundliche und moderne </a:t>
            </a:r>
            <a:r>
              <a:rPr lang="de-DE" dirty="0" err="1"/>
              <a:t>Uis</a:t>
            </a:r>
            <a:r>
              <a:rPr lang="de-DE" dirty="0"/>
              <a:t> </a:t>
            </a:r>
          </a:p>
          <a:p>
            <a:r>
              <a:rPr lang="de-DE" dirty="0"/>
              <a:t>-Automatisierte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-Voller JEE 7 Support</a:t>
            </a:r>
          </a:p>
          <a:p>
            <a:r>
              <a:rPr lang="de-DE" dirty="0"/>
              <a:t>-</a:t>
            </a:r>
            <a:r>
              <a:rPr lang="de-DE" dirty="0" err="1"/>
              <a:t>Wildfly</a:t>
            </a:r>
            <a:r>
              <a:rPr lang="de-DE" dirty="0"/>
              <a:t> (kaum) zu konfigurieren -&gt; geringer Konfigurationsaufwand</a:t>
            </a:r>
          </a:p>
          <a:p>
            <a:r>
              <a:rPr lang="de-DE" dirty="0"/>
              <a:t>-Live-Analyse und Diagramme während Benchmarking (sehen wir jetzt in der </a:t>
            </a:r>
            <a:r>
              <a:rPr lang="de-DE" dirty="0" err="1"/>
              <a:t>Livedemo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51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914" y="-621955"/>
            <a:ext cx="15756163" cy="90801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12.01.2017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  <p:pic>
        <p:nvPicPr>
          <p:cNvPr id="7" name="Picture 6" descr="HM_Deu_CMY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528115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HTTP/2.0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r>
              <a:rPr lang="de-DE" dirty="0"/>
              <a:t> Artemis</a:t>
            </a:r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81" y="1122711"/>
            <a:ext cx="10395519" cy="5128180"/>
          </a:xfrm>
          <a:prstGeom prst="rect">
            <a:avLst/>
          </a:prstGeom>
        </p:spPr>
      </p:pic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Lose Kopplung durch starke Modularisierung</a:t>
            </a:r>
          </a:p>
          <a:p>
            <a:r>
              <a:rPr lang="de-DE" dirty="0"/>
              <a:t>Exe-Anwendungen</a:t>
            </a:r>
          </a:p>
          <a:p>
            <a:r>
              <a:rPr lang="de-DE" dirty="0"/>
              <a:t>Neuste </a:t>
            </a:r>
            <a:r>
              <a:rPr lang="de-DE" dirty="0" err="1"/>
              <a:t>Applikationserver</a:t>
            </a:r>
            <a:r>
              <a:rPr lang="de-DE" dirty="0"/>
              <a:t> und Bibliotheken</a:t>
            </a:r>
          </a:p>
          <a:p>
            <a:r>
              <a:rPr lang="de-DE" dirty="0"/>
              <a:t>Skalierbares, performance-optimiertes Backend</a:t>
            </a:r>
          </a:p>
          <a:p>
            <a:r>
              <a:rPr lang="de-DE" dirty="0"/>
              <a:t>Überarbeitete, benutzerfreundliche und moderne UIs</a:t>
            </a:r>
          </a:p>
          <a:p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Voller JEE 7 Support</a:t>
            </a:r>
          </a:p>
          <a:p>
            <a:r>
              <a:rPr lang="de-DE" dirty="0"/>
              <a:t>Geringer Konfigurationsaufwand des </a:t>
            </a:r>
            <a:r>
              <a:rPr lang="de-DE" dirty="0" err="1"/>
              <a:t>Wildfly</a:t>
            </a:r>
            <a:endParaRPr lang="de-DE" dirty="0"/>
          </a:p>
          <a:p>
            <a:r>
              <a:rPr lang="de-DE" dirty="0"/>
              <a:t>Live-Benchmark-Analyse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Optimierung einer vorhandenen Chatanwendung als verteiltes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Skalierbarkeit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Transaktionssicherheit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Performancemessung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Login/</a:t>
            </a:r>
            <a:r>
              <a:rPr lang="de-DE" sz="2400" dirty="0" err="1"/>
              <a:t>Logout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Zugriff auf persistierte Daten mittels Admin-Client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Offener Standard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91701" y="4337284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Zeitversetzte Kommunikation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01366" y="310423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123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01366" y="181542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Lose Kopplung möglich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TCP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  <a:endParaRPr lang="de-DE" dirty="0"/>
          </a:p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Breitbild</PresentationFormat>
  <Paragraphs>199</Paragraphs>
  <Slides>19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Max Auch</cp:lastModifiedBy>
  <cp:revision>136</cp:revision>
  <dcterms:created xsi:type="dcterms:W3CDTF">2016-11-17T12:38:08Z</dcterms:created>
  <dcterms:modified xsi:type="dcterms:W3CDTF">2017-01-11T21:39:20Z</dcterms:modified>
</cp:coreProperties>
</file>