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 Systeme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IN 1</a:t>
            </a:r>
          </a:p>
          <a:p>
            <a:r>
              <a:rPr lang="de-DE" altLang="de-DE" dirty="0" smtClean="0"/>
              <a:t>Christina </a:t>
            </a:r>
            <a:r>
              <a:rPr lang="de-DE" altLang="de-DE" dirty="0" err="1" smtClean="0"/>
              <a:t>Eidelloth</a:t>
            </a:r>
            <a:r>
              <a:rPr lang="de-DE" altLang="de-DE" dirty="0" smtClean="0"/>
              <a:t>, </a:t>
            </a:r>
            <a:r>
              <a:rPr lang="de-DE" altLang="de-DE" dirty="0" smtClean="0"/>
              <a:t>Felix </a:t>
            </a:r>
            <a:r>
              <a:rPr lang="de-DE" altLang="de-DE" dirty="0" err="1" smtClean="0"/>
              <a:t>Stützinger</a:t>
            </a:r>
            <a:r>
              <a:rPr lang="de-DE" altLang="de-DE" dirty="0" smtClean="0"/>
              <a:t>, </a:t>
            </a:r>
            <a:r>
              <a:rPr lang="de-DE" altLang="de-DE" dirty="0" smtClean="0"/>
              <a:t>David Sautter, Maximilian </a:t>
            </a:r>
            <a:r>
              <a:rPr lang="de-DE" altLang="de-DE" dirty="0" smtClean="0"/>
              <a:t>Auch</a:t>
            </a:r>
          </a:p>
          <a:p>
            <a:r>
              <a:rPr lang="de-DE" altLang="de-DE" dirty="0" smtClean="0"/>
              <a:t>31.12.2016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Message-Service-Architektur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Kriterien für die Anwendung</a:t>
            </a:r>
          </a:p>
          <a:p>
            <a:pPr lvl="0"/>
            <a:r>
              <a:rPr lang="de-DE" dirty="0"/>
              <a:t>Erzeuger (Sender) von Nachrichten benötigt für die weitere Verarbeitung keine synchrone Antwort (</a:t>
            </a:r>
            <a:r>
              <a:rPr lang="de-DE" dirty="0" err="1"/>
              <a:t>fire</a:t>
            </a:r>
            <a:r>
              <a:rPr lang="de-DE" dirty="0"/>
              <a:t>-and-</a:t>
            </a:r>
            <a:r>
              <a:rPr lang="de-DE" dirty="0" err="1"/>
              <a:t>forget</a:t>
            </a:r>
            <a:r>
              <a:rPr lang="de-DE" dirty="0"/>
              <a:t>).</a:t>
            </a:r>
          </a:p>
          <a:p>
            <a:pPr lvl="0"/>
            <a:r>
              <a:rPr lang="de-DE" dirty="0"/>
              <a:t>Integrationsszenarien: Es müssen mehrere unterschiedliche Systeme zusammenarbeiten.</a:t>
            </a:r>
          </a:p>
          <a:p>
            <a:pPr lvl="0"/>
            <a:r>
              <a:rPr lang="de-DE" dirty="0"/>
              <a:t>Sender erzeugt Nachrichten erheblich schneller, als sie von Empfängern verarbeitet werden können. Eine Message-Queue als Puffer kann hier ausgleichen.</a:t>
            </a:r>
          </a:p>
          <a:p>
            <a:pPr marL="0" indent="0">
              <a:buNone/>
            </a:pPr>
            <a:r>
              <a:rPr lang="de-DE" dirty="0"/>
              <a:t>Vorteile</a:t>
            </a:r>
          </a:p>
          <a:p>
            <a:pPr lvl="0"/>
            <a:r>
              <a:rPr lang="de-DE" dirty="0"/>
              <a:t>Sender und Empfänger von Nachrichten können in völlig unterschiedliche Technologien und Programmiersprachen erstellt werden.</a:t>
            </a:r>
          </a:p>
          <a:p>
            <a:pPr lvl="0"/>
            <a:r>
              <a:rPr lang="de-DE" dirty="0"/>
              <a:t>Message-Queues, insbesondere solche mit zuverlässiger Zustellung (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), können die Verfügbarkeit und </a:t>
            </a:r>
            <a:r>
              <a:rPr lang="de-DE" dirty="0" err="1"/>
              <a:t>Rubstheit</a:t>
            </a:r>
            <a:r>
              <a:rPr lang="de-DE" dirty="0"/>
              <a:t> von Systemen erheblich steigern. Aus diesem Grund werden MQ-Systeme insbesondere im Bereich Finanz- und Kontodaten häufig eingesetzt.</a:t>
            </a:r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pPr lvl="0"/>
            <a:r>
              <a:rPr lang="de-DE" dirty="0"/>
              <a:t>Message-Queues (ob kommerziell oder Open-Source) sind in sich komplexe Systeme mit teilweise hohem Einführungs- und Administrationsaufwand.</a:t>
            </a:r>
          </a:p>
          <a:p>
            <a:pPr lvl="0"/>
            <a:r>
              <a:rPr lang="de-DE" dirty="0"/>
              <a:t>Asynchrone und nachrichtenbasierte Programmierung ist signifikant aufwendiger als einfacher </a:t>
            </a:r>
            <a:r>
              <a:rPr lang="de-DE" dirty="0" err="1"/>
              <a:t>call</a:t>
            </a:r>
            <a:r>
              <a:rPr lang="de-DE" dirty="0"/>
              <a:t>-and-return-Stil. Fehlversuche in asynchronen Systemen kann aufwendig sein.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Verteilte Systeme</vt:lpstr>
      <vt:lpstr>Agenda</vt:lpstr>
      <vt:lpstr>Refactoring</vt:lpstr>
      <vt:lpstr>Message-Service-Architektur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und Jenny</cp:lastModifiedBy>
  <cp:revision>13</cp:revision>
  <dcterms:created xsi:type="dcterms:W3CDTF">2016-11-17T12:38:08Z</dcterms:created>
  <dcterms:modified xsi:type="dcterms:W3CDTF">2016-11-17T14:39:33Z</dcterms:modified>
</cp:coreProperties>
</file>