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00"/>
  </p:normalViewPr>
  <p:slideViewPr>
    <p:cSldViewPr snapToGrid="0" snapToObjects="1">
      <p:cViewPr varScale="1">
        <p:scale>
          <a:sx n="72" d="100"/>
          <a:sy n="72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D78C-1E58-594E-9792-9F5E84E62AEC}" type="datetimeFigureOut">
              <a:rPr lang="en-US" smtClean="0"/>
              <a:t>8/23/15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3237-BEF3-0945-9AE7-4925DB4D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D78C-1E58-594E-9792-9F5E84E62AEC}" type="datetimeFigureOut">
              <a:rPr lang="en-US" smtClean="0"/>
              <a:t>8/23/15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3237-BEF3-0945-9AE7-4925DB4D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1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D78C-1E58-594E-9792-9F5E84E62AEC}" type="datetimeFigureOut">
              <a:rPr lang="en-US" smtClean="0"/>
              <a:t>8/23/15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3237-BEF3-0945-9AE7-4925DB4D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8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D78C-1E58-594E-9792-9F5E84E62AEC}" type="datetimeFigureOut">
              <a:rPr lang="en-US" smtClean="0"/>
              <a:t>8/23/15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3237-BEF3-0945-9AE7-4925DB4D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D78C-1E58-594E-9792-9F5E84E62AEC}" type="datetimeFigureOut">
              <a:rPr lang="en-US" smtClean="0"/>
              <a:t>8/23/15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3237-BEF3-0945-9AE7-4925DB4D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5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D78C-1E58-594E-9792-9F5E84E62AEC}" type="datetimeFigureOut">
              <a:rPr lang="en-US" smtClean="0"/>
              <a:t>8/23/15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3237-BEF3-0945-9AE7-4925DB4D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9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D78C-1E58-594E-9792-9F5E84E62AEC}" type="datetimeFigureOut">
              <a:rPr lang="en-US" smtClean="0"/>
              <a:t>8/23/15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3237-BEF3-0945-9AE7-4925DB4D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0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D78C-1E58-594E-9792-9F5E84E62AEC}" type="datetimeFigureOut">
              <a:rPr lang="en-US" smtClean="0"/>
              <a:t>8/23/15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3237-BEF3-0945-9AE7-4925DB4D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9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D78C-1E58-594E-9792-9F5E84E62AEC}" type="datetimeFigureOut">
              <a:rPr lang="en-US" smtClean="0"/>
              <a:t>8/23/15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3237-BEF3-0945-9AE7-4925DB4D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2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D78C-1E58-594E-9792-9F5E84E62AEC}" type="datetimeFigureOut">
              <a:rPr lang="en-US" smtClean="0"/>
              <a:t>8/23/15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3237-BEF3-0945-9AE7-4925DB4D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7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D78C-1E58-594E-9792-9F5E84E62AEC}" type="datetimeFigureOut">
              <a:rPr lang="en-US" smtClean="0"/>
              <a:t>8/23/15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3237-BEF3-0945-9AE7-4925DB4D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2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5D78C-1E58-594E-9792-9F5E84E62AEC}" type="datetimeFigureOut">
              <a:rPr lang="en-US" smtClean="0"/>
              <a:t>8/23/15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A3237-BEF3-0945-9AE7-4925DB4D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4574" y="1031970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685364" y="1031970"/>
            <a:ext cx="457200" cy="457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503784" y="1031970"/>
            <a:ext cx="457200" cy="457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5400000">
            <a:off x="1094574" y="1615704"/>
            <a:ext cx="457200" cy="457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6200000">
            <a:off x="1094574" y="448236"/>
            <a:ext cx="457200" cy="457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94574" y="3425546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42564" y="3453468"/>
            <a:ext cx="457200" cy="457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142564" y="3974449"/>
            <a:ext cx="457200" cy="457200"/>
          </a:xfrm>
          <a:prstGeom prst="ellipse">
            <a:avLst/>
          </a:prstGeom>
          <a:solidFill>
            <a:schemeClr val="accent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42564" y="2932487"/>
            <a:ext cx="457200" cy="457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6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Slee</dc:creator>
  <cp:lastModifiedBy>Christopher Slee</cp:lastModifiedBy>
  <cp:revision>1</cp:revision>
  <dcterms:created xsi:type="dcterms:W3CDTF">2015-08-23T17:19:43Z</dcterms:created>
  <dcterms:modified xsi:type="dcterms:W3CDTF">2015-08-23T17:28:07Z</dcterms:modified>
</cp:coreProperties>
</file>