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  <p:sldId id="275" r:id="rId9"/>
    <p:sldId id="276" r:id="rId10"/>
    <p:sldId id="277" r:id="rId11"/>
    <p:sldId id="278" r:id="rId12"/>
    <p:sldId id="267" r:id="rId13"/>
    <p:sldId id="279" r:id="rId14"/>
    <p:sldId id="280" r:id="rId15"/>
    <p:sldId id="281" r:id="rId16"/>
    <p:sldId id="282" r:id="rId17"/>
    <p:sldId id="269" r:id="rId18"/>
    <p:sldId id="283" r:id="rId19"/>
    <p:sldId id="284" r:id="rId20"/>
    <p:sldId id="285" r:id="rId21"/>
    <p:sldId id="286" r:id="rId22"/>
    <p:sldId id="292" r:id="rId23"/>
    <p:sldId id="287" r:id="rId24"/>
    <p:sldId id="288" r:id="rId25"/>
    <p:sldId id="289" r:id="rId26"/>
    <p:sldId id="290" r:id="rId27"/>
    <p:sldId id="291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/>
    <p:restoredTop sz="94669"/>
  </p:normalViewPr>
  <p:slideViewPr>
    <p:cSldViewPr snapToGrid="0">
      <p:cViewPr varScale="1">
        <p:scale>
          <a:sx n="122" d="100"/>
          <a:sy n="12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3AE1-A93E-774A-B61D-D49C1D85D9F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98CF5-F257-EB43-9D6C-E8FBC5F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difference in concern for democrats regardless of district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 slope only becomes statistically significant after I control for </a:t>
            </a:r>
            <a:r>
              <a:rPr lang="en-US" dirty="0" err="1"/>
              <a:t>county_mask_mandates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opposite of what Baxter found (they found that Republicans are less likely to wear masks in democratic districts). This is also consistent with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C3E0-F3A6-33BA-1E8F-471AD67C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49AA-C6C8-3592-9215-0917A887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1EB3-56F1-E3ED-5053-C273BE3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A3A0-4A85-C589-4358-7CFDEBA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3F5-4834-4539-F955-44593DA2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5AF4-0098-7994-4B30-86174A8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4286-68AF-5220-F751-68317640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979-2CCA-74C6-CAD3-FFB9CEC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5861-FDC3-74A7-EBDF-1C926EC0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0EA0-BFD7-1BA0-2C69-BD6CB17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84DEE-6E9C-BD66-14FA-8ECA1F2A7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C2D0-B309-49B9-B22E-BFFA816E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D9CC-149B-ABB6-8E1A-C87F8E72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9E64-BA7E-DA47-1C76-8CEF73B4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9E41-4C03-9B82-CD8A-1BD92FEA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8FF-7B97-8D6E-4CA2-F5446B9D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C68A-55A8-B29C-3712-A38F77DE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184B-7116-FE4D-853A-E7F0937C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5700-23BA-51AC-FB8A-BA3B9DD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2386-F813-56FE-5D81-6BFCDC77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3B2-0E2F-2E51-77A9-6BDDBAE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CD5C-29FE-EB15-52E4-DD517729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AE9-1201-28B2-F5C2-89F31335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5E14-4603-B024-9A78-312D6B4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0AB2-5535-E693-C827-D3C9A8E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292F-3393-C8AA-404A-809C9505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96EF-4812-BB0C-9A5D-AABBF2AC7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D11E8-F5C1-1A8F-8555-044C1B35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3CE5-B917-AE3E-BCA5-D8C34962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5CF0-7C9C-0E40-08EE-13B6EBD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3259-865D-8B86-15A8-392617D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9447-8FF4-3D98-BA0F-BBFE023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7E3C-BF77-F073-F40F-5DD404B4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FF11A-8CEE-3A2A-4AEE-5B8087BD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EE30-B28D-319A-F5A1-992171CFC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0BCE-0A3B-43E9-1DEF-B5A645D6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E09DA-1E6D-D630-54FD-FDB44BA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1E5B3-0478-7660-F162-AEDFD02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17BC5-3EF2-311E-6798-29D7914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9A8-7971-7655-65C2-F816949E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C715E-62B8-5AA9-37B5-7829450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01C4-AECF-C2DB-B95A-36724CA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23083-47EB-ECA3-2693-0B7AA5B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9E7E-EDE8-99B7-5AFE-37FA3F99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53CFD-1082-4091-77CE-BCECB17A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D3EF-1A2E-D2DF-1D4C-95E3C549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E0F1-37E1-497A-1DFF-A10E493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065B-680E-328D-C3F4-83CB8AAD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182A6-F627-2820-5896-F212FB21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D7A2-94CC-5801-4B77-FCEEADFF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0FEF-833A-4B32-C4A1-A79EF3C4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29B5-D202-394F-BDCF-702089DE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5C1A-DDDE-88C9-3884-854D6A8B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D67D4-DCB2-D49B-3225-A9762514E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7ECDB-F970-7A75-6F1F-F20F3CFB1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F89-E850-12A8-F7F4-60ABF385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BF40-5BA1-159B-FDDA-A87D75D7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963F-5611-4D10-BB05-55FE22AB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908D-638A-1A28-B436-AEAAABAA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21A8-DF07-0369-5579-9EAE85D2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541C-1F6E-A48F-9319-7E0B3A2AC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3443-C269-7C45-BE9F-47B38C297C0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CDCE-AA2F-D411-D26B-436A4D3C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8C22-F830-630F-FFF6-627A4DB7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Republicans versus Democrats Pooled</a:t>
            </a:r>
          </a:p>
        </p:txBody>
      </p:sp>
    </p:spTree>
    <p:extLst>
      <p:ext uri="{BB962C8B-B14F-4D97-AF65-F5344CB8AC3E}">
        <p14:creationId xmlns:p14="http://schemas.microsoft.com/office/powerpoint/2010/main" val="71989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E929-F502-DBE5-508F-773D4741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C6CF-666C-BA70-6B0B-1343459A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2186-1D4C-43E9-9966-CB34BFB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C2D2-62E9-5C35-F230-43795E11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in an Opposing Party District Categorical</a:t>
            </a:r>
          </a:p>
        </p:txBody>
      </p:sp>
    </p:spTree>
    <p:extLst>
      <p:ext uri="{BB962C8B-B14F-4D97-AF65-F5344CB8AC3E}">
        <p14:creationId xmlns:p14="http://schemas.microsoft.com/office/powerpoint/2010/main" val="40705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18B0-2CBE-5EFE-76B5-FA5CDAD3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</a:t>
            </a:r>
          </a:p>
        </p:txBody>
      </p:sp>
      <p:pic>
        <p:nvPicPr>
          <p:cNvPr id="9" name="Content Placeholder 8" descr="A grid of white lines on a black background&#10;&#10;Description automatically generated">
            <a:extLst>
              <a:ext uri="{FF2B5EF4-FFF2-40B4-BE49-F238E27FC236}">
                <a16:creationId xmlns:a16="http://schemas.microsoft.com/office/drawing/2014/main" id="{E2E36C56-10C9-8235-B56E-FAEDADCE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562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78E4-C8FF-EDE8-76F1-98AA268C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02AE-3591-0120-1D19-DAEF344D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C967-AD44-6AF3-BD56-F7D4ED92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F588-1537-B50D-E708-58658003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CEF4-D2F1-EC38-13C4-3857C4A9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D2DA-15D7-4A72-2885-DD3497F8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in a Democratic District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7362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1E88-644D-D9E8-E1D8-EF44BAE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Democrat Districts: Concern</a:t>
            </a:r>
          </a:p>
        </p:txBody>
      </p:sp>
      <p:pic>
        <p:nvPicPr>
          <p:cNvPr id="9" name="Content Placeholder 8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C275E84B-A3AB-A650-1113-06A5A9E6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6681" y="1477427"/>
            <a:ext cx="7018637" cy="526397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5B4CCD-B0CA-33E6-C388-7FA47AA06771}"/>
              </a:ext>
            </a:extLst>
          </p:cNvPr>
          <p:cNvSpPr/>
          <p:nvPr/>
        </p:nvSpPr>
        <p:spPr>
          <a:xfrm>
            <a:off x="6232634" y="6492875"/>
            <a:ext cx="630621" cy="199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9B1-4A33-D09E-DAA8-7B0EB343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Democrat Districts: Contact Reduction</a:t>
            </a:r>
          </a:p>
        </p:txBody>
      </p:sp>
      <p:pic>
        <p:nvPicPr>
          <p:cNvPr id="5" name="Content Placeholder 4" descr="A graph of a graph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C7E7212F-549B-ABA8-AB44-539AE1FBC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221" y="1566156"/>
            <a:ext cx="6819557" cy="5114668"/>
          </a:xfrm>
        </p:spPr>
      </p:pic>
    </p:spTree>
    <p:extLst>
      <p:ext uri="{BB962C8B-B14F-4D97-AF65-F5344CB8AC3E}">
        <p14:creationId xmlns:p14="http://schemas.microsoft.com/office/powerpoint/2010/main" val="18651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7A9-19AA-9435-AB17-FBAA24B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</a:t>
            </a:r>
          </a:p>
        </p:txBody>
      </p:sp>
      <p:pic>
        <p:nvPicPr>
          <p:cNvPr id="5" name="Content Placeholder 4" descr="A grid of white lines on a black background&#10;&#10;Description automatically generated">
            <a:extLst>
              <a:ext uri="{FF2B5EF4-FFF2-40B4-BE49-F238E27FC236}">
                <a16:creationId xmlns:a16="http://schemas.microsoft.com/office/drawing/2014/main" id="{4D824621-7936-30AF-65F4-46A642F5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7362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D722-24A9-5C99-3120-0571F779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Democrat Districts: Contacts</a:t>
            </a:r>
          </a:p>
        </p:txBody>
      </p:sp>
      <p:pic>
        <p:nvPicPr>
          <p:cNvPr id="5" name="Content Placeholder 4" descr="A graph of a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E82C6B31-D4C7-C10A-D1C7-C3CA581A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6745" y="1489117"/>
            <a:ext cx="7158510" cy="5368883"/>
          </a:xfrm>
        </p:spPr>
      </p:pic>
    </p:spTree>
    <p:extLst>
      <p:ext uri="{BB962C8B-B14F-4D97-AF65-F5344CB8AC3E}">
        <p14:creationId xmlns:p14="http://schemas.microsoft.com/office/powerpoint/2010/main" val="215801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8D3D-9010-491E-3F60-A4496511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Democrat Districts: Masked Contact</a:t>
            </a:r>
          </a:p>
        </p:txBody>
      </p:sp>
      <p:pic>
        <p:nvPicPr>
          <p:cNvPr id="5" name="Content Placeholder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45F7D69A-3BDB-C32F-BD21-2B37F04D7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1923" y="1214845"/>
            <a:ext cx="7389341" cy="55420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FFD3C-8295-CBC0-2B72-69BD9674D2D2}"/>
              </a:ext>
            </a:extLst>
          </p:cNvPr>
          <p:cNvSpPr/>
          <p:nvPr/>
        </p:nvSpPr>
        <p:spPr>
          <a:xfrm>
            <a:off x="6274676" y="6400800"/>
            <a:ext cx="662152" cy="273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5681-DB7C-B37A-21C4-8FED61F3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Democrat Districts: Vaccines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E962360F-8A66-5635-CC7D-BCFE2C673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51" y="1390564"/>
            <a:ext cx="7071497" cy="5303622"/>
          </a:xfrm>
        </p:spPr>
      </p:pic>
    </p:spTree>
    <p:extLst>
      <p:ext uri="{BB962C8B-B14F-4D97-AF65-F5344CB8AC3E}">
        <p14:creationId xmlns:p14="http://schemas.microsoft.com/office/powerpoint/2010/main" val="277658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in a Republican District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617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1E88-644D-D9E8-E1D8-EF44BAE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Republican Districts: Concern</a:t>
            </a:r>
          </a:p>
        </p:txBody>
      </p:sp>
      <p:pic>
        <p:nvPicPr>
          <p:cNvPr id="5" name="Content Placeholder 4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F1E6F94F-8D89-7CD7-6B1F-A482AF25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649" y="1436473"/>
            <a:ext cx="7228702" cy="5421527"/>
          </a:xfrm>
        </p:spPr>
      </p:pic>
    </p:spTree>
    <p:extLst>
      <p:ext uri="{BB962C8B-B14F-4D97-AF65-F5344CB8AC3E}">
        <p14:creationId xmlns:p14="http://schemas.microsoft.com/office/powerpoint/2010/main" val="96224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9B1-4A33-D09E-DAA8-7B0EB343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Republican Districts: Contact Reduction</a:t>
            </a:r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8751745-44A2-C2C0-AB2D-24216244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772" y="1499951"/>
            <a:ext cx="7028735" cy="5271552"/>
          </a:xfrm>
        </p:spPr>
      </p:pic>
    </p:spTree>
    <p:extLst>
      <p:ext uri="{BB962C8B-B14F-4D97-AF65-F5344CB8AC3E}">
        <p14:creationId xmlns:p14="http://schemas.microsoft.com/office/powerpoint/2010/main" val="64852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D722-24A9-5C99-3120-0571F779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Republican Districts: Contacts</a:t>
            </a:r>
          </a:p>
        </p:txBody>
      </p:sp>
      <p:pic>
        <p:nvPicPr>
          <p:cNvPr id="9" name="Content Placeholder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4C205FA-B963-60A3-AE01-6198B32E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573" y="1428000"/>
            <a:ext cx="6956854" cy="5217640"/>
          </a:xfrm>
        </p:spPr>
      </p:pic>
    </p:spTree>
    <p:extLst>
      <p:ext uri="{BB962C8B-B14F-4D97-AF65-F5344CB8AC3E}">
        <p14:creationId xmlns:p14="http://schemas.microsoft.com/office/powerpoint/2010/main" val="285805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8D3D-9010-491E-3F60-A4496511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Republican Districts: Masked Contact</a:t>
            </a:r>
          </a:p>
        </p:txBody>
      </p:sp>
      <p:pic>
        <p:nvPicPr>
          <p:cNvPr id="5" name="Content Placeholder 4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3418CB2E-F0B2-1498-4A23-CC71CE98F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693" y="1690688"/>
            <a:ext cx="6642614" cy="4981961"/>
          </a:xfrm>
        </p:spPr>
      </p:pic>
    </p:spTree>
    <p:extLst>
      <p:ext uri="{BB962C8B-B14F-4D97-AF65-F5344CB8AC3E}">
        <p14:creationId xmlns:p14="http://schemas.microsoft.com/office/powerpoint/2010/main" val="78681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8D3D-9010-491E-3F60-A4496511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Republican Districts: Vaccines</a:t>
            </a:r>
          </a:p>
        </p:txBody>
      </p:sp>
      <p:pic>
        <p:nvPicPr>
          <p:cNvPr id="9" name="Content Placeholder 8" descr="A graph of a red line&#10;&#10;Description automatically generated with medium confidence">
            <a:extLst>
              <a:ext uri="{FF2B5EF4-FFF2-40B4-BE49-F238E27FC236}">
                <a16:creationId xmlns:a16="http://schemas.microsoft.com/office/drawing/2014/main" id="{3F4E17F6-5557-E325-4860-D75287F19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573" y="1486694"/>
            <a:ext cx="6956854" cy="5217641"/>
          </a:xfrm>
        </p:spPr>
      </p:pic>
    </p:spTree>
    <p:extLst>
      <p:ext uri="{BB962C8B-B14F-4D97-AF65-F5344CB8AC3E}">
        <p14:creationId xmlns:p14="http://schemas.microsoft.com/office/powerpoint/2010/main" val="145255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19B3-FF90-969C-39F7-4487B327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B622-1DDE-AEE7-021D-B998A0C4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DA79-9721-1001-045F-9C57D913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CFEE-E019-9CE9-BBA3-F890780A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7B3-26EA-98D7-149E-059E3CF4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07A1-C42A-0F3F-8C1F-B2987587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0804-764E-AC21-B030-AEC8DFAD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4BA1-13BB-B254-339E-56852177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Republicans versus Democrats Over Time</a:t>
            </a:r>
          </a:p>
        </p:txBody>
      </p:sp>
    </p:spTree>
    <p:extLst>
      <p:ext uri="{BB962C8B-B14F-4D97-AF65-F5344CB8AC3E}">
        <p14:creationId xmlns:p14="http://schemas.microsoft.com/office/powerpoint/2010/main" val="306840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E34A-B313-CD64-9A77-C36D5E48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BB3E9510-82F3-3F33-E094-7D05C833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122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8D44-D0BF-6CE6-9185-4098020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0B03-61CD-79AB-D77C-9CC65C28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162</Words>
  <Application>Microsoft Macintosh PowerPoint</Application>
  <PresentationFormat>Widescreen</PresentationFormat>
  <Paragraphs>35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Republicans versus Democrats Pooled</vt:lpstr>
      <vt:lpstr>Concern</vt:lpstr>
      <vt:lpstr>Contact Reduction</vt:lpstr>
      <vt:lpstr>Reported Contact</vt:lpstr>
      <vt:lpstr>Masked Contacts</vt:lpstr>
      <vt:lpstr>Vaccination</vt:lpstr>
      <vt:lpstr>Republicans versus Democrats Over Time</vt:lpstr>
      <vt:lpstr>Concern</vt:lpstr>
      <vt:lpstr>Contact Reduction</vt:lpstr>
      <vt:lpstr>Reported Contact</vt:lpstr>
      <vt:lpstr>Masked Contact</vt:lpstr>
      <vt:lpstr>Being in an Opposing Party District Categorical</vt:lpstr>
      <vt:lpstr>Concern</vt:lpstr>
      <vt:lpstr>Contact Reduction</vt:lpstr>
      <vt:lpstr>Reported Contacts</vt:lpstr>
      <vt:lpstr>Masked Contacts</vt:lpstr>
      <vt:lpstr>Being in a Democratic District Relationships</vt:lpstr>
      <vt:lpstr>In Democrat Districts: Concern</vt:lpstr>
      <vt:lpstr>In Democrat Districts: Contact Reduction</vt:lpstr>
      <vt:lpstr>In Democrat Districts: Contacts</vt:lpstr>
      <vt:lpstr>In Democrat Districts: Masked Contact</vt:lpstr>
      <vt:lpstr>In Democrat Districts: Vaccines</vt:lpstr>
      <vt:lpstr>Being in a Republican District Relationships</vt:lpstr>
      <vt:lpstr>In Republican Districts: Concern</vt:lpstr>
      <vt:lpstr>In Republican Districts: Contact Reduction</vt:lpstr>
      <vt:lpstr>In Republican Districts: Contacts</vt:lpstr>
      <vt:lpstr>In Republican Districts: Masked Contact</vt:lpstr>
      <vt:lpstr>In Republican Districts: Vaccines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Republicans versus Democrats</dc:title>
  <dc:creator>Christopher Soria</dc:creator>
  <cp:lastModifiedBy>Christopher Soria</cp:lastModifiedBy>
  <cp:revision>11</cp:revision>
  <dcterms:created xsi:type="dcterms:W3CDTF">2023-11-07T21:29:05Z</dcterms:created>
  <dcterms:modified xsi:type="dcterms:W3CDTF">2024-02-22T23:08:32Z</dcterms:modified>
</cp:coreProperties>
</file>