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9" r:id="rId11"/>
    <p:sldId id="266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3AE1-A93E-774A-B61D-D49C1D85D9F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98CF5-F257-EB43-9D6C-E8FBC5F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Republicans are less likely to reduce contact, according to what they say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Republicans report higher contacts throughout the pandemic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Republicans are less concerned about the spread of the virus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8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Republicans are less likely to wear masks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They’re also less concerned about the 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not being less concerned, democrats in Republican CD’s are less likely to SAY they reduced contact greatly as a result of the pandemic</a:t>
            </a:r>
          </a:p>
          <a:p>
            <a:r>
              <a:rPr lang="en-US" dirty="0"/>
              <a:t>Republicans in Democratic CD’s are relatively more likely than Republicans in Republican CD’s to say they reduced contact</a:t>
            </a:r>
          </a:p>
          <a:p>
            <a:r>
              <a:rPr lang="en-US" dirty="0"/>
              <a:t>Peer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98CF5-F257-EB43-9D6C-E8FBC5F119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1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C3E0-F3A6-33BA-1E8F-471AD67C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D49AA-C6C8-3592-9215-0917A887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1EB3-56F1-E3ED-5053-C273BE3D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A3A0-4A85-C589-4358-7CFDEBA0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E3F5-4834-4539-F955-44593DA2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5AF4-0098-7994-4B30-86174A85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4286-68AF-5220-F751-68317640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979-2CCA-74C6-CAD3-FFB9CECF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5861-FDC3-74A7-EBDF-1C926EC0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0EA0-BFD7-1BA0-2C69-BD6CB173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84DEE-6E9C-BD66-14FA-8ECA1F2A7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C2D0-B309-49B9-B22E-BFFA816E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D9CC-149B-ABB6-8E1A-C87F8E72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9E64-BA7E-DA47-1C76-8CEF73B4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9E41-4C03-9B82-CD8A-1BD92FEA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F8FF-7B97-8D6E-4CA2-F5446B9D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C68A-55A8-B29C-3712-A38F77DE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184B-7116-FE4D-853A-E7F0937C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5700-23BA-51AC-FB8A-BA3B9DDF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2386-F813-56FE-5D81-6BFCDC77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3B2-0E2F-2E51-77A9-6BDDBAEC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CD5C-29FE-EB15-52E4-DD517729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FAE9-1201-28B2-F5C2-89F31335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5E14-4603-B024-9A78-312D6B4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0AB2-5535-E693-C827-D3C9A8EF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292F-3393-C8AA-404A-809C9505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96EF-4812-BB0C-9A5D-AABBF2AC7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D11E8-F5C1-1A8F-8555-044C1B35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3CE5-B917-AE3E-BCA5-D8C34962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5CF0-7C9C-0E40-08EE-13B6EBD9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3259-865D-8B86-15A8-392617D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9447-8FF4-3D98-BA0F-BBFE0237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7E3C-BF77-F073-F40F-5DD404B4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FF11A-8CEE-3A2A-4AEE-5B8087BD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EE30-B28D-319A-F5A1-992171CFC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0BCE-0A3B-43E9-1DEF-B5A645D62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E09DA-1E6D-D630-54FD-FDB44BAB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1E5B3-0478-7660-F162-AEDFD02D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17BC5-3EF2-311E-6798-29D7914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9A8-7971-7655-65C2-F816949E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C715E-62B8-5AA9-37B5-7829450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01C4-AECF-C2DB-B95A-36724CA4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23083-47EB-ECA3-2693-0B7AA5B9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9E7E-EDE8-99B7-5AFE-37FA3F99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53CFD-1082-4091-77CE-BCECB17A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D3EF-1A2E-D2DF-1D4C-95E3C549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E0F1-37E1-497A-1DFF-A10E493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065B-680E-328D-C3F4-83CB8AAD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182A6-F627-2820-5896-F212FB21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D7A2-94CC-5801-4B77-FCEEADFF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00FEF-833A-4B32-C4A1-A79EF3C4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729B5-D202-394F-BDCF-702089DE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5C1A-DDDE-88C9-3884-854D6A8B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D67D4-DCB2-D49B-3225-A9762514E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7ECDB-F970-7A75-6F1F-F20F3CFB1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DF89-E850-12A8-F7F4-60ABF385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4BF40-5BA1-159B-FDDA-A87D75D7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963F-5611-4D10-BB05-55FE22AB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E908D-638A-1A28-B436-AEAAABAA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21A8-DF07-0369-5579-9EAE85D2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541C-1F6E-A48F-9319-7E0B3A2AC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3443-C269-7C45-BE9F-47B38C297C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CDCE-AA2F-D411-D26B-436A4D3C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8C22-F830-630F-FFF6-627A4DB7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03FE-1683-4F4F-98BE-D46F1799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Republicans versus Democrats</a:t>
            </a:r>
          </a:p>
        </p:txBody>
      </p:sp>
    </p:spTree>
    <p:extLst>
      <p:ext uri="{BB962C8B-B14F-4D97-AF65-F5344CB8AC3E}">
        <p14:creationId xmlns:p14="http://schemas.microsoft.com/office/powerpoint/2010/main" val="71989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6C7B-261A-B631-1B1C-8A6C471B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Democrats and Republicans say about their concern of spread when in each other’s districts?</a:t>
            </a:r>
          </a:p>
        </p:txBody>
      </p:sp>
      <p:pic>
        <p:nvPicPr>
          <p:cNvPr id="5" name="Content Placeholder 4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06720BB5-232D-DE18-B291-F5D5D2CB8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9322" y="2017466"/>
            <a:ext cx="7673356" cy="4244181"/>
          </a:xfrm>
        </p:spPr>
      </p:pic>
    </p:spTree>
    <p:extLst>
      <p:ext uri="{BB962C8B-B14F-4D97-AF65-F5344CB8AC3E}">
        <p14:creationId xmlns:p14="http://schemas.microsoft.com/office/powerpoint/2010/main" val="42801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79D4-A929-DCE3-3F9C-A2007EA3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Democrats and Republicans say about their reduction of contact when in each other’s districts?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DFFE3-D4BF-756A-35CC-C0682721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47543" y="2027975"/>
            <a:ext cx="7696914" cy="4257211"/>
          </a:xfrm>
        </p:spPr>
      </p:pic>
    </p:spTree>
    <p:extLst>
      <p:ext uri="{BB962C8B-B14F-4D97-AF65-F5344CB8AC3E}">
        <p14:creationId xmlns:p14="http://schemas.microsoft.com/office/powerpoint/2010/main" val="199397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F9DD-4B1F-1E3D-2986-CE97FCBF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Democrats and Republicans report different levels of non-</a:t>
            </a:r>
            <a:r>
              <a:rPr lang="en-US" dirty="0" err="1"/>
              <a:t>hh</a:t>
            </a:r>
            <a:r>
              <a:rPr lang="en-US" dirty="0"/>
              <a:t> contact when in each other’s districts?</a:t>
            </a: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C4B6410C-9820-C5B8-059B-8E4BFC9E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32" y="2141537"/>
            <a:ext cx="7860735" cy="4351338"/>
          </a:xfrm>
        </p:spPr>
      </p:pic>
    </p:spTree>
    <p:extLst>
      <p:ext uri="{BB962C8B-B14F-4D97-AF65-F5344CB8AC3E}">
        <p14:creationId xmlns:p14="http://schemas.microsoft.com/office/powerpoint/2010/main" val="15190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E302-2678-6418-97FC-66717AEB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Democrats and Republicans report different levels of non-</a:t>
            </a:r>
            <a:r>
              <a:rPr lang="en-US" dirty="0" err="1"/>
              <a:t>hh</a:t>
            </a:r>
            <a:r>
              <a:rPr lang="en-US" dirty="0"/>
              <a:t> masked contact when in each other’s districts?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20466A5-1518-4449-418F-C58B53D14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895" y="1825625"/>
            <a:ext cx="8092210" cy="4351338"/>
          </a:xfrm>
        </p:spPr>
      </p:pic>
    </p:spTree>
    <p:extLst>
      <p:ext uri="{BB962C8B-B14F-4D97-AF65-F5344CB8AC3E}">
        <p14:creationId xmlns:p14="http://schemas.microsoft.com/office/powerpoint/2010/main" val="16939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E843-B0C1-F3FB-95BF-595209E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5579-C96E-E508-F631-F5B43F62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CC8C-AAFD-DDD5-FEEC-6D6BFA92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more likely to say they reduced their contact?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ECFA7-ED7A-EE16-D2D3-8A7FB000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03060" y="1698487"/>
            <a:ext cx="7985880" cy="45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DCF6-33BE-EC7C-94DB-5967F38E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 i="1" dirty="0"/>
              <a:t>actually</a:t>
            </a:r>
            <a:r>
              <a:rPr lang="en-US" dirty="0"/>
              <a:t> has lower rates of reported contact?</a:t>
            </a:r>
          </a:p>
        </p:txBody>
      </p:sp>
      <p:pic>
        <p:nvPicPr>
          <p:cNvPr id="9" name="Content Placeholder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F0CC6A1-6611-A126-5C69-3291AD65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164" y="1908641"/>
            <a:ext cx="7721672" cy="4429098"/>
          </a:xfrm>
        </p:spPr>
      </p:pic>
    </p:spTree>
    <p:extLst>
      <p:ext uri="{BB962C8B-B14F-4D97-AF65-F5344CB8AC3E}">
        <p14:creationId xmlns:p14="http://schemas.microsoft.com/office/powerpoint/2010/main" val="13831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895-4851-A102-3EB8-87191670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more concerned about the pandemic?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ACFAE27-94C5-16F8-028C-20B46F0A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390780" y="1763001"/>
            <a:ext cx="7410440" cy="4459096"/>
          </a:xfrm>
        </p:spPr>
      </p:pic>
    </p:spTree>
    <p:extLst>
      <p:ext uri="{BB962C8B-B14F-4D97-AF65-F5344CB8AC3E}">
        <p14:creationId xmlns:p14="http://schemas.microsoft.com/office/powerpoint/2010/main" val="414719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2DE8-3E68-0367-E675-BC9BC07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increased concern from Democrats translate to increased mask wearing? </a:t>
            </a:r>
          </a:p>
        </p:txBody>
      </p:sp>
      <p:pic>
        <p:nvPicPr>
          <p:cNvPr id="5" name="Content Placeholder 4" descr="A chart with red and purple squares&#10;&#10;Description automatically generated">
            <a:extLst>
              <a:ext uri="{FF2B5EF4-FFF2-40B4-BE49-F238E27FC236}">
                <a16:creationId xmlns:a16="http://schemas.microsoft.com/office/drawing/2014/main" id="{0CD5A2DB-A5E6-CE38-0932-B6708FC1C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0816" y="1930335"/>
            <a:ext cx="7590367" cy="4364831"/>
          </a:xfrm>
        </p:spPr>
      </p:pic>
    </p:spTree>
    <p:extLst>
      <p:ext uri="{BB962C8B-B14F-4D97-AF65-F5344CB8AC3E}">
        <p14:creationId xmlns:p14="http://schemas.microsoft.com/office/powerpoint/2010/main" val="22412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Being in an Opposing Party CD (regardless of your own affiliation) </a:t>
            </a:r>
          </a:p>
        </p:txBody>
      </p:sp>
    </p:spTree>
    <p:extLst>
      <p:ext uri="{BB962C8B-B14F-4D97-AF65-F5344CB8AC3E}">
        <p14:creationId xmlns:p14="http://schemas.microsoft.com/office/powerpoint/2010/main" val="10822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918F-0E6C-2643-DE64-E1F7E1B7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people in an opposing CD less likely to reduce their contact?</a:t>
            </a:r>
          </a:p>
        </p:txBody>
      </p:sp>
      <p:pic>
        <p:nvPicPr>
          <p:cNvPr id="8" name="Content Placeholder 7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2FAEC8E-2C83-5399-84DB-D617D941E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9044" y="1690688"/>
            <a:ext cx="8293911" cy="4805717"/>
          </a:xfrm>
        </p:spPr>
      </p:pic>
    </p:spTree>
    <p:extLst>
      <p:ext uri="{BB962C8B-B14F-4D97-AF65-F5344CB8AC3E}">
        <p14:creationId xmlns:p14="http://schemas.microsoft.com/office/powerpoint/2010/main" val="327208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20E3-D4E1-F0BF-6F47-EEBCA7D4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people in an opposing CD less likely to wear masks during their interactions?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D266-3D7C-F12A-74D1-2D5DB545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in an opposite party CD means a very small increase in non-household contacts (.2 </a:t>
            </a:r>
            <a:r>
              <a:rPr lang="en-US" dirty="0" err="1"/>
              <a:t>coef</a:t>
            </a:r>
            <a:r>
              <a:rPr lang="en-US" dirty="0"/>
              <a:t>)</a:t>
            </a:r>
          </a:p>
          <a:p>
            <a:r>
              <a:rPr lang="en-US" dirty="0"/>
              <a:t>Being in an opposite party CD means you’re slightly less likely to wear a mask, but only if I don’t control for “Independent”</a:t>
            </a:r>
          </a:p>
          <a:p>
            <a:r>
              <a:rPr lang="en-US" dirty="0"/>
              <a:t>In a safety Index, being in an opposite party CD means you’re only very slightly less safe in your non-</a:t>
            </a:r>
            <a:r>
              <a:rPr lang="en-US" dirty="0" err="1"/>
              <a:t>hh</a:t>
            </a:r>
            <a:r>
              <a:rPr lang="en-US" dirty="0"/>
              <a:t> interactions overall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45D3-1977-C3E8-5444-6E3FAFE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Being in Democrat in a Republican District (and visa versa)</a:t>
            </a:r>
          </a:p>
        </p:txBody>
      </p:sp>
    </p:spTree>
    <p:extLst>
      <p:ext uri="{BB962C8B-B14F-4D97-AF65-F5344CB8AC3E}">
        <p14:creationId xmlns:p14="http://schemas.microsoft.com/office/powerpoint/2010/main" val="407055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326</Words>
  <Application>Microsoft Macintosh PowerPoint</Application>
  <PresentationFormat>Widescreen</PresentationFormat>
  <Paragraphs>32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Republicans versus Democrats</vt:lpstr>
      <vt:lpstr>Who is more likely to say they reduced their contact?</vt:lpstr>
      <vt:lpstr>Who actually has lower rates of reported contact?</vt:lpstr>
      <vt:lpstr>Who is more concerned about the pandemic?</vt:lpstr>
      <vt:lpstr>Does increased concern from Democrats translate to increased mask wearing? </vt:lpstr>
      <vt:lpstr>Being in an Opposing Party CD (regardless of your own affiliation) </vt:lpstr>
      <vt:lpstr>Are people in an opposing CD less likely to reduce their contact?</vt:lpstr>
      <vt:lpstr>Are people in an opposing CD less likely to wear masks during their interactions?</vt:lpstr>
      <vt:lpstr>Being in Democrat in a Republican District (and visa versa)</vt:lpstr>
      <vt:lpstr>What do Democrats and Republicans say about their concern of spread when in each other’s districts?</vt:lpstr>
      <vt:lpstr>What do Democrats and Republicans say about their reduction of contact when in each other’s districts?</vt:lpstr>
      <vt:lpstr>Do Democrats and Republicans report different levels of non-hh contact when in each other’s districts?</vt:lpstr>
      <vt:lpstr>Do Democrats and Republicans report different levels of non-hh masked contact when in each other’s districts?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Republicans versus Democrats</dc:title>
  <dc:creator>Christopher Soria</dc:creator>
  <cp:lastModifiedBy>Christopher Soria</cp:lastModifiedBy>
  <cp:revision>5</cp:revision>
  <dcterms:created xsi:type="dcterms:W3CDTF">2023-11-07T21:29:05Z</dcterms:created>
  <dcterms:modified xsi:type="dcterms:W3CDTF">2023-11-08T05:56:00Z</dcterms:modified>
</cp:coreProperties>
</file>