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81319-D9E9-4A41-9781-1DF0A548C870}" type="doc">
      <dgm:prSet loTypeId="urn:microsoft.com/office/officeart/2005/8/layout/cycle7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2CE6B0-74CA-1E43-98EC-CF5587DFC433}">
      <dgm:prSet phldrT="[Text]"/>
      <dgm:spPr/>
      <dgm:t>
        <a:bodyPr/>
        <a:lstStyle/>
        <a:p>
          <a:r>
            <a:rPr lang="en-US" dirty="0"/>
            <a:t>Large Language Model</a:t>
          </a:r>
        </a:p>
      </dgm:t>
    </dgm:pt>
    <dgm:pt modelId="{9AC7D32F-EC9B-EE45-8F6C-7571581D8073}" type="parTrans" cxnId="{EA9A9AAD-D8E0-9547-8D7E-0A58C5352D0C}">
      <dgm:prSet/>
      <dgm:spPr/>
      <dgm:t>
        <a:bodyPr/>
        <a:lstStyle/>
        <a:p>
          <a:endParaRPr lang="en-US"/>
        </a:p>
      </dgm:t>
    </dgm:pt>
    <dgm:pt modelId="{D9AF4CE9-F34E-7E4A-9DCD-ACDE24A053C2}" type="sibTrans" cxnId="{EA9A9AAD-D8E0-9547-8D7E-0A58C5352D0C}">
      <dgm:prSet/>
      <dgm:spPr/>
      <dgm:t>
        <a:bodyPr/>
        <a:lstStyle/>
        <a:p>
          <a:endParaRPr lang="en-US"/>
        </a:p>
      </dgm:t>
    </dgm:pt>
    <dgm:pt modelId="{DBC50873-73D2-5D47-B561-8C1CAC904DDC}">
      <dgm:prSet phldrT="[Text]"/>
      <dgm:spPr/>
      <dgm:t>
        <a:bodyPr/>
        <a:lstStyle/>
        <a:p>
          <a:r>
            <a:rPr lang="en-US" dirty="0"/>
            <a:t>Human Coder 2</a:t>
          </a:r>
        </a:p>
      </dgm:t>
    </dgm:pt>
    <dgm:pt modelId="{6C1D9F8F-9ABB-2A4F-8DDB-B676762AB1D3}" type="parTrans" cxnId="{679C9282-E694-E94A-B72F-D4D8497D4D4B}">
      <dgm:prSet/>
      <dgm:spPr/>
      <dgm:t>
        <a:bodyPr/>
        <a:lstStyle/>
        <a:p>
          <a:endParaRPr lang="en-US"/>
        </a:p>
      </dgm:t>
    </dgm:pt>
    <dgm:pt modelId="{4032C1AD-9E51-034C-B92B-31F535620716}" type="sibTrans" cxnId="{679C9282-E694-E94A-B72F-D4D8497D4D4B}">
      <dgm:prSet/>
      <dgm:spPr/>
      <dgm:t>
        <a:bodyPr/>
        <a:lstStyle/>
        <a:p>
          <a:endParaRPr lang="en-US"/>
        </a:p>
      </dgm:t>
    </dgm:pt>
    <dgm:pt modelId="{159B6BD2-BF89-0C47-B99E-9B7690916EBF}">
      <dgm:prSet phldrT="[Text]"/>
      <dgm:spPr/>
      <dgm:t>
        <a:bodyPr/>
        <a:lstStyle/>
        <a:p>
          <a:r>
            <a:rPr lang="en-US" dirty="0"/>
            <a:t>Human Coder 1</a:t>
          </a:r>
        </a:p>
      </dgm:t>
    </dgm:pt>
    <dgm:pt modelId="{9BFBFD01-0AF2-D44E-B836-49299CC07A79}" type="parTrans" cxnId="{EC9694A1-FC70-A047-A5AD-5FBA553C7D86}">
      <dgm:prSet/>
      <dgm:spPr/>
      <dgm:t>
        <a:bodyPr/>
        <a:lstStyle/>
        <a:p>
          <a:endParaRPr lang="en-US"/>
        </a:p>
      </dgm:t>
    </dgm:pt>
    <dgm:pt modelId="{D7AFF9BD-480D-4F42-930B-5EA1BB685B1B}" type="sibTrans" cxnId="{EC9694A1-FC70-A047-A5AD-5FBA553C7D86}">
      <dgm:prSet/>
      <dgm:spPr/>
      <dgm:t>
        <a:bodyPr/>
        <a:lstStyle/>
        <a:p>
          <a:endParaRPr lang="en-US"/>
        </a:p>
      </dgm:t>
    </dgm:pt>
    <dgm:pt modelId="{1C78BE64-8936-564E-94D8-4E61265FE581}" type="pres">
      <dgm:prSet presAssocID="{A0581319-D9E9-4A41-9781-1DF0A548C870}" presName="Name0" presStyleCnt="0">
        <dgm:presLayoutVars>
          <dgm:dir/>
          <dgm:resizeHandles val="exact"/>
        </dgm:presLayoutVars>
      </dgm:prSet>
      <dgm:spPr/>
    </dgm:pt>
    <dgm:pt modelId="{DF645754-FB13-3D49-AF6A-5CF24AE5DF0A}" type="pres">
      <dgm:prSet presAssocID="{3B2CE6B0-74CA-1E43-98EC-CF5587DFC433}" presName="node" presStyleLbl="node1" presStyleIdx="0" presStyleCnt="3">
        <dgm:presLayoutVars>
          <dgm:bulletEnabled val="1"/>
        </dgm:presLayoutVars>
      </dgm:prSet>
      <dgm:spPr/>
    </dgm:pt>
    <dgm:pt modelId="{A8DDB931-C9EE-4C45-8A68-409BF1E2A721}" type="pres">
      <dgm:prSet presAssocID="{D9AF4CE9-F34E-7E4A-9DCD-ACDE24A053C2}" presName="sibTrans" presStyleLbl="sibTrans2D1" presStyleIdx="0" presStyleCnt="3"/>
      <dgm:spPr/>
    </dgm:pt>
    <dgm:pt modelId="{6F53A52E-F6A4-314D-8B50-80DAC743C820}" type="pres">
      <dgm:prSet presAssocID="{D9AF4CE9-F34E-7E4A-9DCD-ACDE24A053C2}" presName="connectorText" presStyleLbl="sibTrans2D1" presStyleIdx="0" presStyleCnt="3"/>
      <dgm:spPr/>
    </dgm:pt>
    <dgm:pt modelId="{9117C98B-05E7-AC4E-BA55-AF01FC947BAE}" type="pres">
      <dgm:prSet presAssocID="{DBC50873-73D2-5D47-B561-8C1CAC904DDC}" presName="node" presStyleLbl="node1" presStyleIdx="1" presStyleCnt="3">
        <dgm:presLayoutVars>
          <dgm:bulletEnabled val="1"/>
        </dgm:presLayoutVars>
      </dgm:prSet>
      <dgm:spPr/>
    </dgm:pt>
    <dgm:pt modelId="{53903393-5040-6F49-8E6E-DFD92ED8DCED}" type="pres">
      <dgm:prSet presAssocID="{4032C1AD-9E51-034C-B92B-31F535620716}" presName="sibTrans" presStyleLbl="sibTrans2D1" presStyleIdx="1" presStyleCnt="3"/>
      <dgm:spPr/>
    </dgm:pt>
    <dgm:pt modelId="{068D5118-A7AE-384A-B2AA-ED08C2CD047F}" type="pres">
      <dgm:prSet presAssocID="{4032C1AD-9E51-034C-B92B-31F535620716}" presName="connectorText" presStyleLbl="sibTrans2D1" presStyleIdx="1" presStyleCnt="3"/>
      <dgm:spPr/>
    </dgm:pt>
    <dgm:pt modelId="{56CB1E99-4292-CF41-99D7-4E45751E9FF0}" type="pres">
      <dgm:prSet presAssocID="{159B6BD2-BF89-0C47-B99E-9B7690916EBF}" presName="node" presStyleLbl="node1" presStyleIdx="2" presStyleCnt="3">
        <dgm:presLayoutVars>
          <dgm:bulletEnabled val="1"/>
        </dgm:presLayoutVars>
      </dgm:prSet>
      <dgm:spPr/>
    </dgm:pt>
    <dgm:pt modelId="{F418232F-482D-254E-8F6E-AE7C343EBB23}" type="pres">
      <dgm:prSet presAssocID="{D7AFF9BD-480D-4F42-930B-5EA1BB685B1B}" presName="sibTrans" presStyleLbl="sibTrans2D1" presStyleIdx="2" presStyleCnt="3"/>
      <dgm:spPr/>
    </dgm:pt>
    <dgm:pt modelId="{F3845439-E43C-3F45-B0CF-BB4B54DBCF93}" type="pres">
      <dgm:prSet presAssocID="{D7AFF9BD-480D-4F42-930B-5EA1BB685B1B}" presName="connectorText" presStyleLbl="sibTrans2D1" presStyleIdx="2" presStyleCnt="3"/>
      <dgm:spPr/>
    </dgm:pt>
  </dgm:ptLst>
  <dgm:cxnLst>
    <dgm:cxn modelId="{7CAB7218-773E-9446-956B-E8232C8FFF8A}" type="presOf" srcId="{4032C1AD-9E51-034C-B92B-31F535620716}" destId="{068D5118-A7AE-384A-B2AA-ED08C2CD047F}" srcOrd="1" destOrd="0" presId="urn:microsoft.com/office/officeart/2005/8/layout/cycle7"/>
    <dgm:cxn modelId="{783E852C-922F-C54F-A4FF-9021D595A97F}" type="presOf" srcId="{4032C1AD-9E51-034C-B92B-31F535620716}" destId="{53903393-5040-6F49-8E6E-DFD92ED8DCED}" srcOrd="0" destOrd="0" presId="urn:microsoft.com/office/officeart/2005/8/layout/cycle7"/>
    <dgm:cxn modelId="{87E85D33-EB12-B849-A95E-DE6A27FDE9FC}" type="presOf" srcId="{D7AFF9BD-480D-4F42-930B-5EA1BB685B1B}" destId="{F3845439-E43C-3F45-B0CF-BB4B54DBCF93}" srcOrd="1" destOrd="0" presId="urn:microsoft.com/office/officeart/2005/8/layout/cycle7"/>
    <dgm:cxn modelId="{3991944F-48FD-094C-959A-087F46C42341}" type="presOf" srcId="{DBC50873-73D2-5D47-B561-8C1CAC904DDC}" destId="{9117C98B-05E7-AC4E-BA55-AF01FC947BAE}" srcOrd="0" destOrd="0" presId="urn:microsoft.com/office/officeart/2005/8/layout/cycle7"/>
    <dgm:cxn modelId="{59F8FD51-5AB5-0541-92D2-781194602319}" type="presOf" srcId="{D9AF4CE9-F34E-7E4A-9DCD-ACDE24A053C2}" destId="{6F53A52E-F6A4-314D-8B50-80DAC743C820}" srcOrd="1" destOrd="0" presId="urn:microsoft.com/office/officeart/2005/8/layout/cycle7"/>
    <dgm:cxn modelId="{586C8D78-FC60-4148-B584-0430E3C872D6}" type="presOf" srcId="{D7AFF9BD-480D-4F42-930B-5EA1BB685B1B}" destId="{F418232F-482D-254E-8F6E-AE7C343EBB23}" srcOrd="0" destOrd="0" presId="urn:microsoft.com/office/officeart/2005/8/layout/cycle7"/>
    <dgm:cxn modelId="{679C9282-E694-E94A-B72F-D4D8497D4D4B}" srcId="{A0581319-D9E9-4A41-9781-1DF0A548C870}" destId="{DBC50873-73D2-5D47-B561-8C1CAC904DDC}" srcOrd="1" destOrd="0" parTransId="{6C1D9F8F-9ABB-2A4F-8DDB-B676762AB1D3}" sibTransId="{4032C1AD-9E51-034C-B92B-31F535620716}"/>
    <dgm:cxn modelId="{EC9694A1-FC70-A047-A5AD-5FBA553C7D86}" srcId="{A0581319-D9E9-4A41-9781-1DF0A548C870}" destId="{159B6BD2-BF89-0C47-B99E-9B7690916EBF}" srcOrd="2" destOrd="0" parTransId="{9BFBFD01-0AF2-D44E-B836-49299CC07A79}" sibTransId="{D7AFF9BD-480D-4F42-930B-5EA1BB685B1B}"/>
    <dgm:cxn modelId="{1F825BA4-F98B-D945-A501-B187CF2A1399}" type="presOf" srcId="{D9AF4CE9-F34E-7E4A-9DCD-ACDE24A053C2}" destId="{A8DDB931-C9EE-4C45-8A68-409BF1E2A721}" srcOrd="0" destOrd="0" presId="urn:microsoft.com/office/officeart/2005/8/layout/cycle7"/>
    <dgm:cxn modelId="{EA9A9AAD-D8E0-9547-8D7E-0A58C5352D0C}" srcId="{A0581319-D9E9-4A41-9781-1DF0A548C870}" destId="{3B2CE6B0-74CA-1E43-98EC-CF5587DFC433}" srcOrd="0" destOrd="0" parTransId="{9AC7D32F-EC9B-EE45-8F6C-7571581D8073}" sibTransId="{D9AF4CE9-F34E-7E4A-9DCD-ACDE24A053C2}"/>
    <dgm:cxn modelId="{DFB6E1BD-439C-9549-A271-17C04FB858A1}" type="presOf" srcId="{3B2CE6B0-74CA-1E43-98EC-CF5587DFC433}" destId="{DF645754-FB13-3D49-AF6A-5CF24AE5DF0A}" srcOrd="0" destOrd="0" presId="urn:microsoft.com/office/officeart/2005/8/layout/cycle7"/>
    <dgm:cxn modelId="{D08945C6-E846-C547-B969-B0D3CE6F15EC}" type="presOf" srcId="{159B6BD2-BF89-0C47-B99E-9B7690916EBF}" destId="{56CB1E99-4292-CF41-99D7-4E45751E9FF0}" srcOrd="0" destOrd="0" presId="urn:microsoft.com/office/officeart/2005/8/layout/cycle7"/>
    <dgm:cxn modelId="{C2E8D2E3-9F55-8047-A816-6EB65779D2CD}" type="presOf" srcId="{A0581319-D9E9-4A41-9781-1DF0A548C870}" destId="{1C78BE64-8936-564E-94D8-4E61265FE581}" srcOrd="0" destOrd="0" presId="urn:microsoft.com/office/officeart/2005/8/layout/cycle7"/>
    <dgm:cxn modelId="{0656855B-4A12-BA45-AB87-455A3D30B5D1}" type="presParOf" srcId="{1C78BE64-8936-564E-94D8-4E61265FE581}" destId="{DF645754-FB13-3D49-AF6A-5CF24AE5DF0A}" srcOrd="0" destOrd="0" presId="urn:microsoft.com/office/officeart/2005/8/layout/cycle7"/>
    <dgm:cxn modelId="{65212C91-E7B0-694B-A052-210650EFAB16}" type="presParOf" srcId="{1C78BE64-8936-564E-94D8-4E61265FE581}" destId="{A8DDB931-C9EE-4C45-8A68-409BF1E2A721}" srcOrd="1" destOrd="0" presId="urn:microsoft.com/office/officeart/2005/8/layout/cycle7"/>
    <dgm:cxn modelId="{7D38B3F4-5599-6C48-BB3A-AA7BBACF0932}" type="presParOf" srcId="{A8DDB931-C9EE-4C45-8A68-409BF1E2A721}" destId="{6F53A52E-F6A4-314D-8B50-80DAC743C820}" srcOrd="0" destOrd="0" presId="urn:microsoft.com/office/officeart/2005/8/layout/cycle7"/>
    <dgm:cxn modelId="{ACC72EF8-3A32-214F-811F-9FE8F87AA37B}" type="presParOf" srcId="{1C78BE64-8936-564E-94D8-4E61265FE581}" destId="{9117C98B-05E7-AC4E-BA55-AF01FC947BAE}" srcOrd="2" destOrd="0" presId="urn:microsoft.com/office/officeart/2005/8/layout/cycle7"/>
    <dgm:cxn modelId="{BC2BBE3C-AD28-CB41-ADE3-40678CBECE76}" type="presParOf" srcId="{1C78BE64-8936-564E-94D8-4E61265FE581}" destId="{53903393-5040-6F49-8E6E-DFD92ED8DCED}" srcOrd="3" destOrd="0" presId="urn:microsoft.com/office/officeart/2005/8/layout/cycle7"/>
    <dgm:cxn modelId="{BDE52F75-50BF-9344-BB3D-EB59D6C2F706}" type="presParOf" srcId="{53903393-5040-6F49-8E6E-DFD92ED8DCED}" destId="{068D5118-A7AE-384A-B2AA-ED08C2CD047F}" srcOrd="0" destOrd="0" presId="urn:microsoft.com/office/officeart/2005/8/layout/cycle7"/>
    <dgm:cxn modelId="{ECABB3D6-D29F-6E41-8998-29B9773B2E35}" type="presParOf" srcId="{1C78BE64-8936-564E-94D8-4E61265FE581}" destId="{56CB1E99-4292-CF41-99D7-4E45751E9FF0}" srcOrd="4" destOrd="0" presId="urn:microsoft.com/office/officeart/2005/8/layout/cycle7"/>
    <dgm:cxn modelId="{D768CCE1-97B0-5B49-BB96-B86A7C175C70}" type="presParOf" srcId="{1C78BE64-8936-564E-94D8-4E61265FE581}" destId="{F418232F-482D-254E-8F6E-AE7C343EBB23}" srcOrd="5" destOrd="0" presId="urn:microsoft.com/office/officeart/2005/8/layout/cycle7"/>
    <dgm:cxn modelId="{C7828429-DC99-1F4D-8A61-29942A60BD13}" type="presParOf" srcId="{F418232F-482D-254E-8F6E-AE7C343EBB23}" destId="{F3845439-E43C-3F45-B0CF-BB4B54DBCF9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45754-FB13-3D49-AF6A-5CF24AE5DF0A}">
      <dsp:nvSpPr>
        <dsp:cNvPr id="0" name=""/>
        <dsp:cNvSpPr/>
      </dsp:nvSpPr>
      <dsp:spPr>
        <a:xfrm>
          <a:off x="2661046" y="1572"/>
          <a:ext cx="2805906" cy="1402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</a:t>
          </a:r>
        </a:p>
      </dsp:txBody>
      <dsp:txXfrm>
        <a:off x="2702137" y="42663"/>
        <a:ext cx="2723724" cy="1320771"/>
      </dsp:txXfrm>
    </dsp:sp>
    <dsp:sp modelId="{A8DDB931-C9EE-4C45-8A68-409BF1E2A721}">
      <dsp:nvSpPr>
        <dsp:cNvPr id="0" name=""/>
        <dsp:cNvSpPr/>
      </dsp:nvSpPr>
      <dsp:spPr>
        <a:xfrm rot="3600000">
          <a:off x="4491365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38675" y="2562023"/>
        <a:ext cx="1167307" cy="294619"/>
      </dsp:txXfrm>
    </dsp:sp>
    <dsp:sp modelId="{9117C98B-05E7-AC4E-BA55-AF01FC947BAE}">
      <dsp:nvSpPr>
        <dsp:cNvPr id="0" name=""/>
        <dsp:cNvSpPr/>
      </dsp:nvSpPr>
      <dsp:spPr>
        <a:xfrm>
          <a:off x="4977704" y="4014141"/>
          <a:ext cx="2805906" cy="1402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Human Coder 2</a:t>
          </a:r>
        </a:p>
      </dsp:txBody>
      <dsp:txXfrm>
        <a:off x="5018795" y="4055232"/>
        <a:ext cx="2723724" cy="1320771"/>
      </dsp:txXfrm>
    </dsp:sp>
    <dsp:sp modelId="{53903393-5040-6F49-8E6E-DFD92ED8DCED}">
      <dsp:nvSpPr>
        <dsp:cNvPr id="0" name=""/>
        <dsp:cNvSpPr/>
      </dsp:nvSpPr>
      <dsp:spPr>
        <a:xfrm rot="10800000">
          <a:off x="3333036" y="4470101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3480346" y="4568308"/>
        <a:ext cx="1167307" cy="294619"/>
      </dsp:txXfrm>
    </dsp:sp>
    <dsp:sp modelId="{56CB1E99-4292-CF41-99D7-4E45751E9FF0}">
      <dsp:nvSpPr>
        <dsp:cNvPr id="0" name=""/>
        <dsp:cNvSpPr/>
      </dsp:nvSpPr>
      <dsp:spPr>
        <a:xfrm>
          <a:off x="344389" y="4014141"/>
          <a:ext cx="2805906" cy="1402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Human Coder 1</a:t>
          </a:r>
        </a:p>
      </dsp:txBody>
      <dsp:txXfrm>
        <a:off x="385480" y="4055232"/>
        <a:ext cx="2723724" cy="1320771"/>
      </dsp:txXfrm>
    </dsp:sp>
    <dsp:sp modelId="{F418232F-482D-254E-8F6E-AE7C343EBB23}">
      <dsp:nvSpPr>
        <dsp:cNvPr id="0" name=""/>
        <dsp:cNvSpPr/>
      </dsp:nvSpPr>
      <dsp:spPr>
        <a:xfrm rot="18000000">
          <a:off x="2174707" y="2463816"/>
          <a:ext cx="1461927" cy="49103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22017" y="2562023"/>
        <a:ext cx="1167307" cy="2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46ED-BC59-C4F1-A953-9F825F40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4B355-E6FB-943D-13AB-2E4DF806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96143-73C7-9929-B047-97BF50C0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F186-EB8C-A72E-78FF-C492429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7B74-4E97-4D24-FFE3-0CAC0D85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0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5FB0-21A9-C1DB-62E0-E63C4F33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446B4-2C46-D326-C468-2CDF02E57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C249-8F76-0B57-D543-221706B0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1767-57C1-0041-261E-C867CAC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1C3-C34D-2DC8-2383-A0CFC9D0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63847-3AC2-D181-0106-252704F2A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289D8-9C89-F006-570C-E6F9638E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1B16-2F9B-34D7-43FE-B21940F2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890D-EA81-30FC-3317-B102B1C9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162F-8374-4A36-2A1C-46299182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E03D-7102-652A-F437-38DAF1C5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4634-0FAD-27BA-CA0C-949BB081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6E91-1DCD-1DB8-19CE-425C8593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CA4D-879E-3225-EF65-8457E426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AF00-F1DE-9831-FE57-AA434339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255B-EA1F-1862-9C53-9C744B73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69FA9-4F46-7255-6F97-F28C39D8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4003-C2E4-5982-24AB-AC10F16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291A-FBA9-3765-006E-213A2E1D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2F4E-B8A3-F15F-067E-89D1D2A9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530A-4758-315E-9D21-90D7048F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3EFA-A420-2950-1869-1411E2364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1D13D-251C-0CFF-B529-755FFFB9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C2947-FB91-B5F3-C9EA-2AE96391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9DF71-9886-8982-6F7C-7B81FC84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E6705-41E1-78EE-7523-45001B2F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4611-AA88-5B3F-E52D-540EE9E5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5354-BD63-A95F-822C-FBF25DBA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45355-2D4E-7707-4ACD-F9628029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89E87-1CB7-6F48-69DF-1EA09CACE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2F189-E285-528A-894D-91290A7F7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B316E-7EC0-90F9-B19D-19872840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85C9D-F32D-DD9A-1948-0B2A9CE4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E3FF9-3023-B2D9-BE77-7A7E1CE2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7A5-6CC0-3AFD-CD7E-84A6BB9B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EBCD2-69A7-F1F1-4D4F-E4D0BAAD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E3119-354E-E895-1312-2E50EEAF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4782-BE82-F4C7-B6A8-F8152A35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26B34-FE10-985C-F542-8E3709F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675BA-1239-6906-DA2A-6C84D9C8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024A2-3AF6-5973-20AB-CDFE07C9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9E8F-0DF4-232C-2B86-A1FFB31F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6972-666E-C14D-0E92-0FEBA034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D5BB0-A5FB-EBE2-6E4F-43564A7B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1C44-347B-E4CF-41AB-920BF444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BE9E1-5E7A-EF61-3DBB-CC891973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C087-B978-737D-CAFB-4D7D0C57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BFCB-92B1-A8E3-2AA4-108DA8C8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2781B-2208-6493-B387-2500BEF7B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47D52-A81B-4FA4-863F-CC5A1C1B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7549-2EF4-D264-19F4-D35FE77C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A729B-E9E8-E88B-D5EF-A9E651C5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C15CF-178E-DC59-8F71-8063ABA5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01251-7D51-C589-2216-06639814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1C5C-2209-0B75-A6D8-E02219C4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E709-0615-9393-03E4-EAC7C731F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9554-7EAC-F949-83F8-151F2866477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5B1C-31DF-1A1D-2293-C4187E3FF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DA33-3C97-7782-4214-CC7F176D3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87CE-4905-F543-AFDF-A5099FF9E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B0CF7D-279F-1621-C9F3-FEDC50E05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7632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ECE339-FC55-87C6-37F6-8922466C6242}"/>
              </a:ext>
            </a:extLst>
          </p:cNvPr>
          <p:cNvSpPr txBox="1"/>
          <p:nvPr/>
        </p:nvSpPr>
        <p:spPr>
          <a:xfrm>
            <a:off x="7512908" y="30596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6B98D-4090-2E77-84AE-246CA06AB7E4}"/>
              </a:ext>
            </a:extLst>
          </p:cNvPr>
          <p:cNvSpPr txBox="1"/>
          <p:nvPr/>
        </p:nvSpPr>
        <p:spPr>
          <a:xfrm>
            <a:off x="3307493" y="306653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9F0E5-E08E-5529-C43D-8BD9032C25B0}"/>
              </a:ext>
            </a:extLst>
          </p:cNvPr>
          <p:cNvSpPr txBox="1"/>
          <p:nvPr/>
        </p:nvSpPr>
        <p:spPr>
          <a:xfrm>
            <a:off x="5496698" y="57690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286235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Soria</dc:creator>
  <cp:lastModifiedBy>Christopher Soria</cp:lastModifiedBy>
  <cp:revision>1</cp:revision>
  <dcterms:created xsi:type="dcterms:W3CDTF">2023-11-03T22:07:45Z</dcterms:created>
  <dcterms:modified xsi:type="dcterms:W3CDTF">2023-11-03T22:14:27Z</dcterms:modified>
</cp:coreProperties>
</file>